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 id="2147483674" r:id="rId2"/>
    <p:sldMasterId id="2147483686" r:id="rId3"/>
    <p:sldMasterId id="2147483698" r:id="rId4"/>
  </p:sldMasterIdLst>
  <p:notesMasterIdLst>
    <p:notesMasterId r:id="rId36"/>
  </p:notesMasterIdLst>
  <p:sldIdLst>
    <p:sldId id="290" r:id="rId5"/>
    <p:sldId id="259" r:id="rId6"/>
    <p:sldId id="291" r:id="rId7"/>
    <p:sldId id="292" r:id="rId8"/>
    <p:sldId id="293" r:id="rId9"/>
    <p:sldId id="294" r:id="rId10"/>
    <p:sldId id="295" r:id="rId11"/>
    <p:sldId id="256" r:id="rId12"/>
    <p:sldId id="257" r:id="rId13"/>
    <p:sldId id="260" r:id="rId14"/>
    <p:sldId id="296" r:id="rId15"/>
    <p:sldId id="258" r:id="rId16"/>
    <p:sldId id="266" r:id="rId17"/>
    <p:sldId id="267" r:id="rId18"/>
    <p:sldId id="298" r:id="rId19"/>
    <p:sldId id="299" r:id="rId20"/>
    <p:sldId id="655" r:id="rId21"/>
    <p:sldId id="656" r:id="rId22"/>
    <p:sldId id="262" r:id="rId23"/>
    <p:sldId id="265" r:id="rId24"/>
    <p:sldId id="657" r:id="rId25"/>
    <p:sldId id="285" r:id="rId26"/>
    <p:sldId id="658" r:id="rId27"/>
    <p:sldId id="659" r:id="rId28"/>
    <p:sldId id="660" r:id="rId29"/>
    <p:sldId id="268" r:id="rId30"/>
    <p:sldId id="264" r:id="rId31"/>
    <p:sldId id="270" r:id="rId32"/>
    <p:sldId id="269" r:id="rId33"/>
    <p:sldId id="275" r:id="rId34"/>
    <p:sldId id="661" r:id="rId35"/>
  </p:sldIdLst>
  <p:sldSz cx="9144000" cy="5143500" type="screen16x9"/>
  <p:notesSz cx="6858000" cy="9144000"/>
  <p:embeddedFontLst>
    <p:embeddedFont>
      <p:font typeface="#9Slide05 Phobia" panose="02000506000000020003" pitchFamily="2"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iCiel Cadena" panose="02000503000000020004" charset="0"/>
      <p:bold r:id="rId44"/>
    </p:embeddedFont>
    <p:embeddedFont>
      <p:font typeface="Life Savers ExtraBold" panose="020B0604020202020204" charset="0"/>
      <p:bold r:id="rId45"/>
    </p:embeddedFont>
    <p:embeddedFont>
      <p:font typeface="Patrick Hand" panose="00000500000000000000" pitchFamily="2" charset="0"/>
      <p:regular r:id="rId46"/>
    </p:embeddedFont>
    <p:embeddedFont>
      <p:font typeface="Quicksand Medium" panose="020B0604020202020204" charset="0"/>
      <p:regular r:id="rId47"/>
      <p:bold r:id="rId48"/>
    </p:embeddedFont>
    <p:embeddedFont>
      <p:font typeface="SVN-Poky's" panose="020B0606040200020203" pitchFamily="34" charset="0"/>
      <p:regular r:id="rId49"/>
    </p:embeddedFont>
    <p:embeddedFont>
      <p:font typeface="SVN-Shintia Script" panose="02000804000000020003" pitchFamily="2" charset="0"/>
      <p:regular r:id="rId50"/>
    </p:embeddedFont>
    <p:embeddedFont>
      <p:font typeface="Tahoma" panose="020B0604030504040204" pitchFamily="34" charset="0"/>
      <p:regular r:id="rId51"/>
      <p:bold r:id="rId52"/>
    </p:embeddedFont>
    <p:embeddedFont>
      <p:font typeface="UTM Cookies" panose="02040603050506020204" pitchFamily="18"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1F8A53-DC16-46FA-B201-E6608569EC63}">
  <a:tblStyle styleId="{1A1F8A53-DC16-46FA-B201-E6608569EC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4FC22F-2A73-4471-A59A-53122FB819B0}"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20A35CCA-CF3E-47FA-B4B3-B26534C7BC45}"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74D01DFE-C67A-4455-8B2A-3698CA1A0166}"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97702959-6E00-4DB8-BAD7-765DEC974E6E}"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3D784B43-F4DD-4C1D-967A-B512F73D873F}"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E0C2A7DB-A11F-4013-A121-03D0FDE481AD}" styleName="Table_6">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6" autoAdjust="0"/>
    <p:restoredTop sz="93457" autoAdjust="0"/>
  </p:normalViewPr>
  <p:slideViewPr>
    <p:cSldViewPr snapToGrid="0">
      <p:cViewPr varScale="1">
        <p:scale>
          <a:sx n="74" d="100"/>
          <a:sy n="74" d="100"/>
        </p:scale>
        <p:origin x="11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54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73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89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eabcc535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eeabcc535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5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ea6494f76b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ea6494f76b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38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872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eeabcc535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eeabcc535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cc9050bdf8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cc9050bdf8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11e018f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11e018f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94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cc9050bdf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cc9050bdf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10975"/>
            <a:ext cx="5068200" cy="24711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382122"/>
            <a:ext cx="43998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347725" y="334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4700" y="41610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20000" y="1529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884431" y="1061650"/>
            <a:ext cx="10912878" cy="5427811"/>
            <a:chOff x="-886393" y="1054575"/>
            <a:chExt cx="10912878" cy="5427811"/>
          </a:xfrm>
        </p:grpSpPr>
        <p:grpSp>
          <p:nvGrpSpPr>
            <p:cNvPr id="15" name="Google Shape;15;p2"/>
            <p:cNvGrpSpPr/>
            <p:nvPr/>
          </p:nvGrpSpPr>
          <p:grpSpPr>
            <a:xfrm>
              <a:off x="6716775" y="1054575"/>
              <a:ext cx="2746200" cy="2937275"/>
              <a:chOff x="6716775" y="1054575"/>
              <a:chExt cx="2746200" cy="2937275"/>
            </a:xfrm>
          </p:grpSpPr>
          <p:sp>
            <p:nvSpPr>
              <p:cNvPr id="16" name="Google Shape;16;p2"/>
              <p:cNvSpPr/>
              <p:nvPr/>
            </p:nvSpPr>
            <p:spPr>
              <a:xfrm>
                <a:off x="6716775" y="328905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7620250" y="1054575"/>
                <a:ext cx="849850" cy="2591725"/>
                <a:chOff x="308350" y="967800"/>
                <a:chExt cx="849850" cy="2591725"/>
              </a:xfrm>
            </p:grpSpPr>
            <p:sp>
              <p:nvSpPr>
                <p:cNvPr id="18" name="Google Shape;18;p2"/>
                <p:cNvSpPr/>
                <p:nvPr/>
              </p:nvSpPr>
              <p:spPr>
                <a:xfrm>
                  <a:off x="308350" y="967800"/>
                  <a:ext cx="849850" cy="2591725"/>
                </a:xfrm>
                <a:custGeom>
                  <a:avLst/>
                  <a:gdLst/>
                  <a:ahLst/>
                  <a:cxnLst/>
                  <a:rect l="l" t="t" r="r" b="b"/>
                  <a:pathLst>
                    <a:path w="33994" h="103669" extrusionOk="0">
                      <a:moveTo>
                        <a:pt x="13693" y="103371"/>
                      </a:moveTo>
                      <a:cubicBezTo>
                        <a:pt x="9514" y="103668"/>
                        <a:pt x="5406" y="102954"/>
                        <a:pt x="1346" y="101906"/>
                      </a:cubicBezTo>
                      <a:cubicBezTo>
                        <a:pt x="37" y="101573"/>
                        <a:pt x="1" y="101489"/>
                        <a:pt x="179" y="100192"/>
                      </a:cubicBezTo>
                      <a:cubicBezTo>
                        <a:pt x="965" y="94572"/>
                        <a:pt x="1882" y="88964"/>
                        <a:pt x="2513" y="83333"/>
                      </a:cubicBezTo>
                      <a:cubicBezTo>
                        <a:pt x="3454" y="74927"/>
                        <a:pt x="5180" y="66616"/>
                        <a:pt x="6037" y="58198"/>
                      </a:cubicBezTo>
                      <a:cubicBezTo>
                        <a:pt x="6216" y="56508"/>
                        <a:pt x="6395" y="54829"/>
                        <a:pt x="6573" y="53150"/>
                      </a:cubicBezTo>
                      <a:cubicBezTo>
                        <a:pt x="6621" y="52769"/>
                        <a:pt x="6573" y="52495"/>
                        <a:pt x="6228" y="52198"/>
                      </a:cubicBezTo>
                      <a:cubicBezTo>
                        <a:pt x="5478" y="51543"/>
                        <a:pt x="5299" y="50459"/>
                        <a:pt x="5990" y="49769"/>
                      </a:cubicBezTo>
                      <a:cubicBezTo>
                        <a:pt x="6811" y="48924"/>
                        <a:pt x="6787" y="47935"/>
                        <a:pt x="6883" y="46971"/>
                      </a:cubicBezTo>
                      <a:cubicBezTo>
                        <a:pt x="7145" y="44101"/>
                        <a:pt x="7299" y="41220"/>
                        <a:pt x="7514" y="38351"/>
                      </a:cubicBezTo>
                      <a:cubicBezTo>
                        <a:pt x="7549" y="37886"/>
                        <a:pt x="7573" y="37458"/>
                        <a:pt x="7168" y="37089"/>
                      </a:cubicBezTo>
                      <a:cubicBezTo>
                        <a:pt x="6966" y="36922"/>
                        <a:pt x="6799" y="36636"/>
                        <a:pt x="6776" y="36374"/>
                      </a:cubicBezTo>
                      <a:cubicBezTo>
                        <a:pt x="6692" y="35517"/>
                        <a:pt x="6061" y="35279"/>
                        <a:pt x="5347" y="35065"/>
                      </a:cubicBezTo>
                      <a:cubicBezTo>
                        <a:pt x="3716" y="34541"/>
                        <a:pt x="3501" y="34207"/>
                        <a:pt x="3525" y="32600"/>
                      </a:cubicBezTo>
                      <a:cubicBezTo>
                        <a:pt x="3549" y="30540"/>
                        <a:pt x="3442" y="28492"/>
                        <a:pt x="3573" y="26433"/>
                      </a:cubicBezTo>
                      <a:cubicBezTo>
                        <a:pt x="3585" y="26242"/>
                        <a:pt x="3597" y="26064"/>
                        <a:pt x="3608" y="25885"/>
                      </a:cubicBezTo>
                      <a:cubicBezTo>
                        <a:pt x="3751" y="23992"/>
                        <a:pt x="3811" y="23909"/>
                        <a:pt x="5740" y="23349"/>
                      </a:cubicBezTo>
                      <a:cubicBezTo>
                        <a:pt x="7942" y="22706"/>
                        <a:pt x="7645" y="23027"/>
                        <a:pt x="7728" y="20872"/>
                      </a:cubicBezTo>
                      <a:cubicBezTo>
                        <a:pt x="7823" y="18503"/>
                        <a:pt x="7871" y="16122"/>
                        <a:pt x="7776" y="13741"/>
                      </a:cubicBezTo>
                      <a:cubicBezTo>
                        <a:pt x="7752" y="13288"/>
                        <a:pt x="7704" y="13014"/>
                        <a:pt x="7121" y="12895"/>
                      </a:cubicBezTo>
                      <a:cubicBezTo>
                        <a:pt x="6085" y="12681"/>
                        <a:pt x="5704" y="11728"/>
                        <a:pt x="6204" y="10835"/>
                      </a:cubicBezTo>
                      <a:cubicBezTo>
                        <a:pt x="6430" y="10419"/>
                        <a:pt x="6811" y="10145"/>
                        <a:pt x="7204" y="9883"/>
                      </a:cubicBezTo>
                      <a:cubicBezTo>
                        <a:pt x="9312" y="8478"/>
                        <a:pt x="10764" y="6478"/>
                        <a:pt x="12383" y="4632"/>
                      </a:cubicBezTo>
                      <a:cubicBezTo>
                        <a:pt x="12657" y="4323"/>
                        <a:pt x="12883" y="3954"/>
                        <a:pt x="12955" y="3549"/>
                      </a:cubicBezTo>
                      <a:cubicBezTo>
                        <a:pt x="13050" y="2977"/>
                        <a:pt x="13360" y="2584"/>
                        <a:pt x="13955" y="2549"/>
                      </a:cubicBezTo>
                      <a:cubicBezTo>
                        <a:pt x="14610" y="2525"/>
                        <a:pt x="14729" y="2180"/>
                        <a:pt x="14729" y="1656"/>
                      </a:cubicBezTo>
                      <a:cubicBezTo>
                        <a:pt x="14729" y="1382"/>
                        <a:pt x="14788" y="1108"/>
                        <a:pt x="14812" y="834"/>
                      </a:cubicBezTo>
                      <a:cubicBezTo>
                        <a:pt x="14848" y="298"/>
                        <a:pt x="15122" y="1"/>
                        <a:pt x="15717" y="13"/>
                      </a:cubicBezTo>
                      <a:cubicBezTo>
                        <a:pt x="16146" y="25"/>
                        <a:pt x="16574" y="1"/>
                        <a:pt x="17003" y="13"/>
                      </a:cubicBezTo>
                      <a:cubicBezTo>
                        <a:pt x="18384" y="84"/>
                        <a:pt x="18384" y="96"/>
                        <a:pt x="18694" y="1465"/>
                      </a:cubicBezTo>
                      <a:cubicBezTo>
                        <a:pt x="18777" y="1799"/>
                        <a:pt x="18741" y="2251"/>
                        <a:pt x="19253" y="2299"/>
                      </a:cubicBezTo>
                      <a:cubicBezTo>
                        <a:pt x="20087" y="2382"/>
                        <a:pt x="20277" y="3025"/>
                        <a:pt x="20563" y="3597"/>
                      </a:cubicBezTo>
                      <a:cubicBezTo>
                        <a:pt x="21063" y="4632"/>
                        <a:pt x="21575" y="5656"/>
                        <a:pt x="22087" y="6692"/>
                      </a:cubicBezTo>
                      <a:cubicBezTo>
                        <a:pt x="22635" y="7799"/>
                        <a:pt x="23432" y="8657"/>
                        <a:pt x="24552" y="9276"/>
                      </a:cubicBezTo>
                      <a:cubicBezTo>
                        <a:pt x="25171" y="9609"/>
                        <a:pt x="25754" y="10026"/>
                        <a:pt x="26278" y="10478"/>
                      </a:cubicBezTo>
                      <a:cubicBezTo>
                        <a:pt x="27159" y="11276"/>
                        <a:pt x="27100" y="12014"/>
                        <a:pt x="26052" y="12562"/>
                      </a:cubicBezTo>
                      <a:cubicBezTo>
                        <a:pt x="25504" y="12848"/>
                        <a:pt x="25302" y="13110"/>
                        <a:pt x="25302" y="13693"/>
                      </a:cubicBezTo>
                      <a:cubicBezTo>
                        <a:pt x="25314" y="16396"/>
                        <a:pt x="25302" y="19098"/>
                        <a:pt x="25230" y="21801"/>
                      </a:cubicBezTo>
                      <a:cubicBezTo>
                        <a:pt x="25206" y="22480"/>
                        <a:pt x="25445" y="22766"/>
                        <a:pt x="26099" y="22956"/>
                      </a:cubicBezTo>
                      <a:cubicBezTo>
                        <a:pt x="27195" y="23254"/>
                        <a:pt x="28231" y="23694"/>
                        <a:pt x="29231" y="24242"/>
                      </a:cubicBezTo>
                      <a:cubicBezTo>
                        <a:pt x="29838" y="24575"/>
                        <a:pt x="30159" y="24956"/>
                        <a:pt x="30112" y="25647"/>
                      </a:cubicBezTo>
                      <a:cubicBezTo>
                        <a:pt x="29945" y="28064"/>
                        <a:pt x="29802" y="30493"/>
                        <a:pt x="29659" y="32910"/>
                      </a:cubicBezTo>
                      <a:cubicBezTo>
                        <a:pt x="29612" y="33541"/>
                        <a:pt x="29386" y="33862"/>
                        <a:pt x="28671" y="34172"/>
                      </a:cubicBezTo>
                      <a:cubicBezTo>
                        <a:pt x="27647" y="34612"/>
                        <a:pt x="27111" y="35672"/>
                        <a:pt x="26719" y="36696"/>
                      </a:cubicBezTo>
                      <a:cubicBezTo>
                        <a:pt x="26635" y="36898"/>
                        <a:pt x="26754" y="37208"/>
                        <a:pt x="26635" y="37363"/>
                      </a:cubicBezTo>
                      <a:cubicBezTo>
                        <a:pt x="25647" y="38613"/>
                        <a:pt x="26111" y="40006"/>
                        <a:pt x="26242" y="41327"/>
                      </a:cubicBezTo>
                      <a:cubicBezTo>
                        <a:pt x="26504" y="43828"/>
                        <a:pt x="26885" y="46316"/>
                        <a:pt x="27219" y="48804"/>
                      </a:cubicBezTo>
                      <a:cubicBezTo>
                        <a:pt x="27302" y="49483"/>
                        <a:pt x="27350" y="50126"/>
                        <a:pt x="28040" y="50602"/>
                      </a:cubicBezTo>
                      <a:cubicBezTo>
                        <a:pt x="28612" y="51007"/>
                        <a:pt x="28552" y="51686"/>
                        <a:pt x="28171" y="52210"/>
                      </a:cubicBezTo>
                      <a:cubicBezTo>
                        <a:pt x="27885" y="52591"/>
                        <a:pt x="27909" y="52936"/>
                        <a:pt x="27957" y="53353"/>
                      </a:cubicBezTo>
                      <a:cubicBezTo>
                        <a:pt x="28778" y="59758"/>
                        <a:pt x="29564" y="66152"/>
                        <a:pt x="30374" y="72557"/>
                      </a:cubicBezTo>
                      <a:cubicBezTo>
                        <a:pt x="30969" y="77237"/>
                        <a:pt x="31624" y="81904"/>
                        <a:pt x="32219" y="86571"/>
                      </a:cubicBezTo>
                      <a:cubicBezTo>
                        <a:pt x="32791" y="91155"/>
                        <a:pt x="33612" y="95715"/>
                        <a:pt x="33946" y="100323"/>
                      </a:cubicBezTo>
                      <a:cubicBezTo>
                        <a:pt x="33993" y="100989"/>
                        <a:pt x="33803" y="101228"/>
                        <a:pt x="33243" y="101430"/>
                      </a:cubicBezTo>
                      <a:cubicBezTo>
                        <a:pt x="31541" y="102061"/>
                        <a:pt x="29743" y="102311"/>
                        <a:pt x="27957" y="102490"/>
                      </a:cubicBezTo>
                      <a:cubicBezTo>
                        <a:pt x="23242" y="102966"/>
                        <a:pt x="18503" y="103430"/>
                        <a:pt x="13693" y="103371"/>
                      </a:cubicBezTo>
                      <a:close/>
                      <a:moveTo>
                        <a:pt x="27469" y="33981"/>
                      </a:moveTo>
                      <a:cubicBezTo>
                        <a:pt x="28373" y="33422"/>
                        <a:pt x="28671" y="32636"/>
                        <a:pt x="28790" y="31588"/>
                      </a:cubicBezTo>
                      <a:cubicBezTo>
                        <a:pt x="29016" y="29719"/>
                        <a:pt x="28826" y="27838"/>
                        <a:pt x="29124" y="25980"/>
                      </a:cubicBezTo>
                      <a:cubicBezTo>
                        <a:pt x="29219" y="25409"/>
                        <a:pt x="28921" y="25159"/>
                        <a:pt x="28457" y="24921"/>
                      </a:cubicBezTo>
                      <a:cubicBezTo>
                        <a:pt x="26468" y="23885"/>
                        <a:pt x="24337" y="23182"/>
                        <a:pt x="22099" y="23039"/>
                      </a:cubicBezTo>
                      <a:cubicBezTo>
                        <a:pt x="18944" y="22837"/>
                        <a:pt x="15777" y="22480"/>
                        <a:pt x="12586" y="22861"/>
                      </a:cubicBezTo>
                      <a:cubicBezTo>
                        <a:pt x="10157" y="23147"/>
                        <a:pt x="7811" y="23635"/>
                        <a:pt x="5513" y="24385"/>
                      </a:cubicBezTo>
                      <a:cubicBezTo>
                        <a:pt x="5049" y="24528"/>
                        <a:pt x="4680" y="24730"/>
                        <a:pt x="4644" y="25313"/>
                      </a:cubicBezTo>
                      <a:cubicBezTo>
                        <a:pt x="4478" y="27826"/>
                        <a:pt x="4311" y="30338"/>
                        <a:pt x="4490" y="32850"/>
                      </a:cubicBezTo>
                      <a:cubicBezTo>
                        <a:pt x="4561" y="33719"/>
                        <a:pt x="4942" y="34100"/>
                        <a:pt x="5787" y="34160"/>
                      </a:cubicBezTo>
                      <a:cubicBezTo>
                        <a:pt x="6680" y="34588"/>
                        <a:pt x="7561" y="34981"/>
                        <a:pt x="7692" y="36136"/>
                      </a:cubicBezTo>
                      <a:cubicBezTo>
                        <a:pt x="7752" y="36612"/>
                        <a:pt x="8264" y="36982"/>
                        <a:pt x="8776" y="36755"/>
                      </a:cubicBezTo>
                      <a:cubicBezTo>
                        <a:pt x="10193" y="36124"/>
                        <a:pt x="11729" y="36124"/>
                        <a:pt x="13217" y="35946"/>
                      </a:cubicBezTo>
                      <a:cubicBezTo>
                        <a:pt x="16467" y="35553"/>
                        <a:pt x="19718" y="35267"/>
                        <a:pt x="22897" y="36398"/>
                      </a:cubicBezTo>
                      <a:cubicBezTo>
                        <a:pt x="23813" y="36720"/>
                        <a:pt x="24766" y="36958"/>
                        <a:pt x="25802" y="37267"/>
                      </a:cubicBezTo>
                      <a:cubicBezTo>
                        <a:pt x="25778" y="36220"/>
                        <a:pt x="26290" y="35481"/>
                        <a:pt x="26933" y="34779"/>
                      </a:cubicBezTo>
                      <a:cubicBezTo>
                        <a:pt x="27147" y="34553"/>
                        <a:pt x="27290" y="34243"/>
                        <a:pt x="27469" y="33981"/>
                      </a:cubicBezTo>
                      <a:close/>
                      <a:moveTo>
                        <a:pt x="6240" y="65628"/>
                      </a:moveTo>
                      <a:cubicBezTo>
                        <a:pt x="5764" y="67462"/>
                        <a:pt x="5513" y="69331"/>
                        <a:pt x="5299" y="71212"/>
                      </a:cubicBezTo>
                      <a:cubicBezTo>
                        <a:pt x="4490" y="75093"/>
                        <a:pt x="4025" y="79022"/>
                        <a:pt x="3656" y="82963"/>
                      </a:cubicBezTo>
                      <a:cubicBezTo>
                        <a:pt x="3251" y="85738"/>
                        <a:pt x="2763" y="88488"/>
                        <a:pt x="2549" y="91274"/>
                      </a:cubicBezTo>
                      <a:cubicBezTo>
                        <a:pt x="1942" y="94191"/>
                        <a:pt x="1751" y="97156"/>
                        <a:pt x="1203" y="100085"/>
                      </a:cubicBezTo>
                      <a:cubicBezTo>
                        <a:pt x="1072" y="100799"/>
                        <a:pt x="1477" y="100954"/>
                        <a:pt x="2013" y="101073"/>
                      </a:cubicBezTo>
                      <a:cubicBezTo>
                        <a:pt x="5704" y="101954"/>
                        <a:pt x="9431" y="102632"/>
                        <a:pt x="13264" y="102478"/>
                      </a:cubicBezTo>
                      <a:cubicBezTo>
                        <a:pt x="14157" y="102442"/>
                        <a:pt x="14157" y="102442"/>
                        <a:pt x="14146" y="101513"/>
                      </a:cubicBezTo>
                      <a:cubicBezTo>
                        <a:pt x="14134" y="100597"/>
                        <a:pt x="14050" y="99680"/>
                        <a:pt x="14134" y="98775"/>
                      </a:cubicBezTo>
                      <a:cubicBezTo>
                        <a:pt x="14229" y="97560"/>
                        <a:pt x="14276" y="96298"/>
                        <a:pt x="15074" y="95239"/>
                      </a:cubicBezTo>
                      <a:cubicBezTo>
                        <a:pt x="16146" y="93822"/>
                        <a:pt x="18110" y="93846"/>
                        <a:pt x="19122" y="95286"/>
                      </a:cubicBezTo>
                      <a:cubicBezTo>
                        <a:pt x="19527" y="95870"/>
                        <a:pt x="19730" y="96525"/>
                        <a:pt x="19825" y="97215"/>
                      </a:cubicBezTo>
                      <a:cubicBezTo>
                        <a:pt x="20003" y="98620"/>
                        <a:pt x="20206" y="100025"/>
                        <a:pt x="20325" y="101430"/>
                      </a:cubicBezTo>
                      <a:cubicBezTo>
                        <a:pt x="20384" y="102109"/>
                        <a:pt x="20682" y="102263"/>
                        <a:pt x="21337" y="102192"/>
                      </a:cubicBezTo>
                      <a:cubicBezTo>
                        <a:pt x="22325" y="102085"/>
                        <a:pt x="23325" y="102049"/>
                        <a:pt x="24313" y="102001"/>
                      </a:cubicBezTo>
                      <a:cubicBezTo>
                        <a:pt x="26838" y="101870"/>
                        <a:pt x="29314" y="101513"/>
                        <a:pt x="31791" y="101073"/>
                      </a:cubicBezTo>
                      <a:cubicBezTo>
                        <a:pt x="32910" y="100870"/>
                        <a:pt x="32981" y="100739"/>
                        <a:pt x="32922" y="99573"/>
                      </a:cubicBezTo>
                      <a:cubicBezTo>
                        <a:pt x="32815" y="97846"/>
                        <a:pt x="32707" y="96108"/>
                        <a:pt x="32529" y="94381"/>
                      </a:cubicBezTo>
                      <a:cubicBezTo>
                        <a:pt x="32445" y="93619"/>
                        <a:pt x="32469" y="92822"/>
                        <a:pt x="32100" y="92095"/>
                      </a:cubicBezTo>
                      <a:cubicBezTo>
                        <a:pt x="32160" y="91274"/>
                        <a:pt x="31922" y="90464"/>
                        <a:pt x="31779" y="89667"/>
                      </a:cubicBezTo>
                      <a:cubicBezTo>
                        <a:pt x="31433" y="87690"/>
                        <a:pt x="31362" y="85666"/>
                        <a:pt x="30779" y="83737"/>
                      </a:cubicBezTo>
                      <a:cubicBezTo>
                        <a:pt x="30707" y="81320"/>
                        <a:pt x="30219" y="78963"/>
                        <a:pt x="29921" y="76582"/>
                      </a:cubicBezTo>
                      <a:cubicBezTo>
                        <a:pt x="29719" y="74998"/>
                        <a:pt x="29659" y="73415"/>
                        <a:pt x="29255" y="71867"/>
                      </a:cubicBezTo>
                      <a:cubicBezTo>
                        <a:pt x="29255" y="69878"/>
                        <a:pt x="28897" y="67926"/>
                        <a:pt x="28576" y="65973"/>
                      </a:cubicBezTo>
                      <a:cubicBezTo>
                        <a:pt x="28112" y="62008"/>
                        <a:pt x="27778" y="58032"/>
                        <a:pt x="27100" y="54091"/>
                      </a:cubicBezTo>
                      <a:cubicBezTo>
                        <a:pt x="27100" y="54007"/>
                        <a:pt x="27111" y="53912"/>
                        <a:pt x="27100" y="53829"/>
                      </a:cubicBezTo>
                      <a:cubicBezTo>
                        <a:pt x="27028" y="53055"/>
                        <a:pt x="26599" y="52233"/>
                        <a:pt x="27600" y="51662"/>
                      </a:cubicBezTo>
                      <a:cubicBezTo>
                        <a:pt x="27885" y="51495"/>
                        <a:pt x="27659" y="51126"/>
                        <a:pt x="27385" y="51007"/>
                      </a:cubicBezTo>
                      <a:cubicBezTo>
                        <a:pt x="26957" y="50829"/>
                        <a:pt x="26730" y="50519"/>
                        <a:pt x="26599" y="50114"/>
                      </a:cubicBezTo>
                      <a:cubicBezTo>
                        <a:pt x="26135" y="46495"/>
                        <a:pt x="25468" y="42887"/>
                        <a:pt x="25206" y="39244"/>
                      </a:cubicBezTo>
                      <a:cubicBezTo>
                        <a:pt x="25147" y="38291"/>
                        <a:pt x="24718" y="37898"/>
                        <a:pt x="23873" y="37601"/>
                      </a:cubicBezTo>
                      <a:cubicBezTo>
                        <a:pt x="20575" y="36410"/>
                        <a:pt x="17194" y="36315"/>
                        <a:pt x="13765" y="36720"/>
                      </a:cubicBezTo>
                      <a:cubicBezTo>
                        <a:pt x="12312" y="36886"/>
                        <a:pt x="10836" y="36922"/>
                        <a:pt x="9407" y="37303"/>
                      </a:cubicBezTo>
                      <a:cubicBezTo>
                        <a:pt x="8776" y="37470"/>
                        <a:pt x="8466" y="37720"/>
                        <a:pt x="8419" y="38398"/>
                      </a:cubicBezTo>
                      <a:cubicBezTo>
                        <a:pt x="8180" y="42089"/>
                        <a:pt x="7895" y="45780"/>
                        <a:pt x="7633" y="49459"/>
                      </a:cubicBezTo>
                      <a:cubicBezTo>
                        <a:pt x="7502" y="49590"/>
                        <a:pt x="7371" y="49721"/>
                        <a:pt x="7240" y="49864"/>
                      </a:cubicBezTo>
                      <a:cubicBezTo>
                        <a:pt x="6478" y="50662"/>
                        <a:pt x="6466" y="50769"/>
                        <a:pt x="7323" y="51519"/>
                      </a:cubicBezTo>
                      <a:cubicBezTo>
                        <a:pt x="7645" y="51805"/>
                        <a:pt x="7669" y="52126"/>
                        <a:pt x="7645" y="52495"/>
                      </a:cubicBezTo>
                      <a:cubicBezTo>
                        <a:pt x="7609" y="53043"/>
                        <a:pt x="7585" y="53579"/>
                        <a:pt x="7549" y="54127"/>
                      </a:cubicBezTo>
                      <a:cubicBezTo>
                        <a:pt x="7109" y="56365"/>
                        <a:pt x="7037" y="58639"/>
                        <a:pt x="6728" y="60889"/>
                      </a:cubicBezTo>
                      <a:cubicBezTo>
                        <a:pt x="6514" y="62461"/>
                        <a:pt x="6252" y="64044"/>
                        <a:pt x="6240" y="65628"/>
                      </a:cubicBezTo>
                      <a:close/>
                      <a:moveTo>
                        <a:pt x="8740" y="17682"/>
                      </a:moveTo>
                      <a:cubicBezTo>
                        <a:pt x="8740" y="17682"/>
                        <a:pt x="8752" y="17682"/>
                        <a:pt x="8764" y="17682"/>
                      </a:cubicBezTo>
                      <a:cubicBezTo>
                        <a:pt x="8704" y="18825"/>
                        <a:pt x="8669" y="19968"/>
                        <a:pt x="8585" y="21099"/>
                      </a:cubicBezTo>
                      <a:cubicBezTo>
                        <a:pt x="8490" y="22456"/>
                        <a:pt x="8502" y="22480"/>
                        <a:pt x="9955" y="22301"/>
                      </a:cubicBezTo>
                      <a:cubicBezTo>
                        <a:pt x="10097" y="22277"/>
                        <a:pt x="10240" y="22265"/>
                        <a:pt x="10371" y="22242"/>
                      </a:cubicBezTo>
                      <a:cubicBezTo>
                        <a:pt x="14717" y="21480"/>
                        <a:pt x="19063" y="21837"/>
                        <a:pt x="23397" y="22277"/>
                      </a:cubicBezTo>
                      <a:cubicBezTo>
                        <a:pt x="24421" y="22373"/>
                        <a:pt x="24444" y="22420"/>
                        <a:pt x="24444" y="21408"/>
                      </a:cubicBezTo>
                      <a:cubicBezTo>
                        <a:pt x="24433" y="18944"/>
                        <a:pt x="24397" y="16479"/>
                        <a:pt x="24361" y="14014"/>
                      </a:cubicBezTo>
                      <a:cubicBezTo>
                        <a:pt x="24337" y="12550"/>
                        <a:pt x="24313" y="12574"/>
                        <a:pt x="22813" y="12264"/>
                      </a:cubicBezTo>
                      <a:cubicBezTo>
                        <a:pt x="21170" y="11931"/>
                        <a:pt x="19503" y="12086"/>
                        <a:pt x="17848" y="12026"/>
                      </a:cubicBezTo>
                      <a:cubicBezTo>
                        <a:pt x="15181" y="11931"/>
                        <a:pt x="12562" y="12300"/>
                        <a:pt x="9919" y="12586"/>
                      </a:cubicBezTo>
                      <a:cubicBezTo>
                        <a:pt x="8669" y="12717"/>
                        <a:pt x="8752" y="12943"/>
                        <a:pt x="8740" y="13979"/>
                      </a:cubicBezTo>
                      <a:cubicBezTo>
                        <a:pt x="8728" y="15217"/>
                        <a:pt x="8740" y="16455"/>
                        <a:pt x="8740" y="17682"/>
                      </a:cubicBezTo>
                      <a:close/>
                      <a:moveTo>
                        <a:pt x="18277" y="11252"/>
                      </a:moveTo>
                      <a:cubicBezTo>
                        <a:pt x="19122" y="11240"/>
                        <a:pt x="20623" y="10990"/>
                        <a:pt x="22147" y="11300"/>
                      </a:cubicBezTo>
                      <a:cubicBezTo>
                        <a:pt x="23123" y="11502"/>
                        <a:pt x="24099" y="11693"/>
                        <a:pt x="25064" y="11895"/>
                      </a:cubicBezTo>
                      <a:cubicBezTo>
                        <a:pt x="25314" y="11955"/>
                        <a:pt x="25552" y="11907"/>
                        <a:pt x="25683" y="11669"/>
                      </a:cubicBezTo>
                      <a:cubicBezTo>
                        <a:pt x="25837" y="11419"/>
                        <a:pt x="25659" y="11228"/>
                        <a:pt x="25480" y="11097"/>
                      </a:cubicBezTo>
                      <a:cubicBezTo>
                        <a:pt x="25028" y="10752"/>
                        <a:pt x="24599" y="10383"/>
                        <a:pt x="24099" y="10133"/>
                      </a:cubicBezTo>
                      <a:cubicBezTo>
                        <a:pt x="22694" y="9407"/>
                        <a:pt x="21754" y="8311"/>
                        <a:pt x="21099" y="6954"/>
                      </a:cubicBezTo>
                      <a:cubicBezTo>
                        <a:pt x="20611" y="5954"/>
                        <a:pt x="20111" y="4978"/>
                        <a:pt x="19634" y="3978"/>
                      </a:cubicBezTo>
                      <a:cubicBezTo>
                        <a:pt x="19468" y="3632"/>
                        <a:pt x="19301" y="3335"/>
                        <a:pt x="18825" y="3346"/>
                      </a:cubicBezTo>
                      <a:cubicBezTo>
                        <a:pt x="17408" y="3382"/>
                        <a:pt x="15979" y="3418"/>
                        <a:pt x="14562" y="3454"/>
                      </a:cubicBezTo>
                      <a:cubicBezTo>
                        <a:pt x="14193" y="3466"/>
                        <a:pt x="13991" y="3656"/>
                        <a:pt x="13800" y="3966"/>
                      </a:cubicBezTo>
                      <a:cubicBezTo>
                        <a:pt x="12217" y="6609"/>
                        <a:pt x="10074" y="8764"/>
                        <a:pt x="7561" y="10609"/>
                      </a:cubicBezTo>
                      <a:cubicBezTo>
                        <a:pt x="7383" y="10740"/>
                        <a:pt x="7192" y="10895"/>
                        <a:pt x="7049" y="11074"/>
                      </a:cubicBezTo>
                      <a:cubicBezTo>
                        <a:pt x="6609" y="11645"/>
                        <a:pt x="6847" y="12169"/>
                        <a:pt x="7585" y="12181"/>
                      </a:cubicBezTo>
                      <a:cubicBezTo>
                        <a:pt x="8192" y="12181"/>
                        <a:pt x="8812" y="12098"/>
                        <a:pt x="9419" y="11990"/>
                      </a:cubicBezTo>
                      <a:cubicBezTo>
                        <a:pt x="12133" y="11562"/>
                        <a:pt x="14860" y="11216"/>
                        <a:pt x="18277" y="11252"/>
                      </a:cubicBezTo>
                      <a:close/>
                      <a:moveTo>
                        <a:pt x="14967" y="99918"/>
                      </a:moveTo>
                      <a:cubicBezTo>
                        <a:pt x="14967" y="100394"/>
                        <a:pt x="14943" y="100763"/>
                        <a:pt x="14967" y="101132"/>
                      </a:cubicBezTo>
                      <a:cubicBezTo>
                        <a:pt x="15027" y="102097"/>
                        <a:pt x="15146" y="102216"/>
                        <a:pt x="16158" y="102263"/>
                      </a:cubicBezTo>
                      <a:cubicBezTo>
                        <a:pt x="16824" y="102287"/>
                        <a:pt x="17491" y="102299"/>
                        <a:pt x="18158" y="102263"/>
                      </a:cubicBezTo>
                      <a:cubicBezTo>
                        <a:pt x="19099" y="102216"/>
                        <a:pt x="19325" y="101990"/>
                        <a:pt x="19218" y="101049"/>
                      </a:cubicBezTo>
                      <a:cubicBezTo>
                        <a:pt x="19075" y="99692"/>
                        <a:pt x="18872" y="98334"/>
                        <a:pt x="18646" y="96977"/>
                      </a:cubicBezTo>
                      <a:cubicBezTo>
                        <a:pt x="18575" y="96584"/>
                        <a:pt x="18396" y="96191"/>
                        <a:pt x="18182" y="95834"/>
                      </a:cubicBezTo>
                      <a:cubicBezTo>
                        <a:pt x="17670" y="94977"/>
                        <a:pt x="16801" y="94893"/>
                        <a:pt x="16051" y="95584"/>
                      </a:cubicBezTo>
                      <a:cubicBezTo>
                        <a:pt x="15658" y="95953"/>
                        <a:pt x="15455" y="96417"/>
                        <a:pt x="15360" y="96918"/>
                      </a:cubicBezTo>
                      <a:cubicBezTo>
                        <a:pt x="15158" y="97941"/>
                        <a:pt x="14848" y="98965"/>
                        <a:pt x="14967" y="99918"/>
                      </a:cubicBezTo>
                      <a:close/>
                      <a:moveTo>
                        <a:pt x="16777" y="2454"/>
                      </a:moveTo>
                      <a:cubicBezTo>
                        <a:pt x="17134" y="2394"/>
                        <a:pt x="17694" y="2668"/>
                        <a:pt x="17884" y="2192"/>
                      </a:cubicBezTo>
                      <a:cubicBezTo>
                        <a:pt x="18039" y="1787"/>
                        <a:pt x="17979" y="1203"/>
                        <a:pt x="17622" y="918"/>
                      </a:cubicBezTo>
                      <a:cubicBezTo>
                        <a:pt x="17122" y="525"/>
                        <a:pt x="16443" y="620"/>
                        <a:pt x="15848" y="739"/>
                      </a:cubicBezTo>
                      <a:cubicBezTo>
                        <a:pt x="15431" y="822"/>
                        <a:pt x="15515" y="1239"/>
                        <a:pt x="15491" y="1537"/>
                      </a:cubicBezTo>
                      <a:cubicBezTo>
                        <a:pt x="15431" y="2382"/>
                        <a:pt x="15503" y="2442"/>
                        <a:pt x="16777" y="2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9750" y="2748075"/>
                  <a:ext cx="678075" cy="344425"/>
                </a:xfrm>
                <a:custGeom>
                  <a:avLst/>
                  <a:gdLst/>
                  <a:ahLst/>
                  <a:cxnLst/>
                  <a:rect l="l" t="t" r="r" b="b"/>
                  <a:pathLst>
                    <a:path w="27123" h="13777" extrusionOk="0">
                      <a:moveTo>
                        <a:pt x="0" y="11752"/>
                      </a:moveTo>
                      <a:cubicBezTo>
                        <a:pt x="369" y="7811"/>
                        <a:pt x="834" y="3882"/>
                        <a:pt x="1643" y="1"/>
                      </a:cubicBezTo>
                      <a:cubicBezTo>
                        <a:pt x="4965" y="549"/>
                        <a:pt x="8299" y="965"/>
                        <a:pt x="11680" y="953"/>
                      </a:cubicBezTo>
                      <a:cubicBezTo>
                        <a:pt x="16312" y="930"/>
                        <a:pt x="20955" y="894"/>
                        <a:pt x="25599" y="656"/>
                      </a:cubicBezTo>
                      <a:cubicBezTo>
                        <a:pt x="26003" y="2204"/>
                        <a:pt x="26063" y="3787"/>
                        <a:pt x="26265" y="5371"/>
                      </a:cubicBezTo>
                      <a:cubicBezTo>
                        <a:pt x="26563" y="7752"/>
                        <a:pt x="27051" y="10109"/>
                        <a:pt x="27123" y="12526"/>
                      </a:cubicBezTo>
                      <a:cubicBezTo>
                        <a:pt x="26420" y="12610"/>
                        <a:pt x="25706" y="12681"/>
                        <a:pt x="25003" y="12764"/>
                      </a:cubicBezTo>
                      <a:cubicBezTo>
                        <a:pt x="16609" y="13776"/>
                        <a:pt x="8263" y="13705"/>
                        <a:pt x="0" y="11752"/>
                      </a:cubicBezTo>
                      <a:close/>
                      <a:moveTo>
                        <a:pt x="13454" y="10205"/>
                      </a:moveTo>
                      <a:cubicBezTo>
                        <a:pt x="14216" y="10205"/>
                        <a:pt x="14966" y="10169"/>
                        <a:pt x="15728" y="10324"/>
                      </a:cubicBezTo>
                      <a:cubicBezTo>
                        <a:pt x="16276" y="10443"/>
                        <a:pt x="16538" y="10157"/>
                        <a:pt x="16478" y="9633"/>
                      </a:cubicBezTo>
                      <a:cubicBezTo>
                        <a:pt x="16205" y="7514"/>
                        <a:pt x="16121" y="5359"/>
                        <a:pt x="15431" y="3311"/>
                      </a:cubicBezTo>
                      <a:cubicBezTo>
                        <a:pt x="14871" y="1644"/>
                        <a:pt x="13954" y="1358"/>
                        <a:pt x="12073" y="2156"/>
                      </a:cubicBezTo>
                      <a:cubicBezTo>
                        <a:pt x="11466" y="2406"/>
                        <a:pt x="11216" y="3001"/>
                        <a:pt x="11061" y="3585"/>
                      </a:cubicBezTo>
                      <a:cubicBezTo>
                        <a:pt x="10537" y="5537"/>
                        <a:pt x="10573" y="7561"/>
                        <a:pt x="10454" y="9562"/>
                      </a:cubicBezTo>
                      <a:cubicBezTo>
                        <a:pt x="10430" y="10014"/>
                        <a:pt x="10751" y="10193"/>
                        <a:pt x="11192" y="10205"/>
                      </a:cubicBezTo>
                      <a:cubicBezTo>
                        <a:pt x="11942" y="10205"/>
                        <a:pt x="12704" y="10205"/>
                        <a:pt x="13454" y="102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5150" y="3249625"/>
                  <a:ext cx="797750" cy="284000"/>
                </a:xfrm>
                <a:custGeom>
                  <a:avLst/>
                  <a:gdLst/>
                  <a:ahLst/>
                  <a:cxnLst/>
                  <a:rect l="l" t="t" r="r" b="b"/>
                  <a:pathLst>
                    <a:path w="31910" h="11360" extrusionOk="0">
                      <a:moveTo>
                        <a:pt x="31028" y="834"/>
                      </a:moveTo>
                      <a:cubicBezTo>
                        <a:pt x="31397" y="1549"/>
                        <a:pt x="31373" y="2346"/>
                        <a:pt x="31457" y="3108"/>
                      </a:cubicBezTo>
                      <a:cubicBezTo>
                        <a:pt x="31635" y="4835"/>
                        <a:pt x="31743" y="6573"/>
                        <a:pt x="31850" y="8300"/>
                      </a:cubicBezTo>
                      <a:cubicBezTo>
                        <a:pt x="31909" y="9466"/>
                        <a:pt x="31838" y="9597"/>
                        <a:pt x="30719" y="9800"/>
                      </a:cubicBezTo>
                      <a:cubicBezTo>
                        <a:pt x="28242" y="10240"/>
                        <a:pt x="25766" y="10597"/>
                        <a:pt x="23241" y="10728"/>
                      </a:cubicBezTo>
                      <a:cubicBezTo>
                        <a:pt x="22253" y="10776"/>
                        <a:pt x="21253" y="10812"/>
                        <a:pt x="20265" y="10919"/>
                      </a:cubicBezTo>
                      <a:cubicBezTo>
                        <a:pt x="19610" y="10990"/>
                        <a:pt x="19312" y="10836"/>
                        <a:pt x="19253" y="10157"/>
                      </a:cubicBezTo>
                      <a:cubicBezTo>
                        <a:pt x="19134" y="8752"/>
                        <a:pt x="18931" y="7347"/>
                        <a:pt x="18753" y="5942"/>
                      </a:cubicBezTo>
                      <a:cubicBezTo>
                        <a:pt x="18658" y="5252"/>
                        <a:pt x="18455" y="4597"/>
                        <a:pt x="18050" y="4013"/>
                      </a:cubicBezTo>
                      <a:cubicBezTo>
                        <a:pt x="17038" y="2573"/>
                        <a:pt x="15074" y="2549"/>
                        <a:pt x="14002" y="3966"/>
                      </a:cubicBezTo>
                      <a:cubicBezTo>
                        <a:pt x="13204" y="5025"/>
                        <a:pt x="13157" y="6287"/>
                        <a:pt x="13062" y="7502"/>
                      </a:cubicBezTo>
                      <a:cubicBezTo>
                        <a:pt x="12978" y="8407"/>
                        <a:pt x="13062" y="9324"/>
                        <a:pt x="13074" y="10240"/>
                      </a:cubicBezTo>
                      <a:cubicBezTo>
                        <a:pt x="13085" y="11169"/>
                        <a:pt x="13085" y="11169"/>
                        <a:pt x="12192" y="11205"/>
                      </a:cubicBezTo>
                      <a:cubicBezTo>
                        <a:pt x="8359" y="11359"/>
                        <a:pt x="4632" y="10681"/>
                        <a:pt x="941" y="9800"/>
                      </a:cubicBezTo>
                      <a:cubicBezTo>
                        <a:pt x="405" y="9681"/>
                        <a:pt x="0" y="9526"/>
                        <a:pt x="131" y="8812"/>
                      </a:cubicBezTo>
                      <a:cubicBezTo>
                        <a:pt x="679" y="5883"/>
                        <a:pt x="870" y="2918"/>
                        <a:pt x="1477" y="1"/>
                      </a:cubicBezTo>
                      <a:cubicBezTo>
                        <a:pt x="2322" y="430"/>
                        <a:pt x="3263" y="620"/>
                        <a:pt x="4168" y="822"/>
                      </a:cubicBezTo>
                      <a:cubicBezTo>
                        <a:pt x="8216" y="1751"/>
                        <a:pt x="12323" y="1906"/>
                        <a:pt x="16455" y="1775"/>
                      </a:cubicBezTo>
                      <a:cubicBezTo>
                        <a:pt x="19336" y="1680"/>
                        <a:pt x="22206" y="1323"/>
                        <a:pt x="25111" y="1382"/>
                      </a:cubicBezTo>
                      <a:cubicBezTo>
                        <a:pt x="27099" y="1418"/>
                        <a:pt x="29076" y="1203"/>
                        <a:pt x="31028" y="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2050" y="3041875"/>
                  <a:ext cx="740300" cy="255400"/>
                </a:xfrm>
                <a:custGeom>
                  <a:avLst/>
                  <a:gdLst/>
                  <a:ahLst/>
                  <a:cxnLst/>
                  <a:rect l="l" t="t" r="r" b="b"/>
                  <a:pathLst>
                    <a:path w="29612" h="10216" extrusionOk="0">
                      <a:moveTo>
                        <a:pt x="29552" y="9144"/>
                      </a:moveTo>
                      <a:cubicBezTo>
                        <a:pt x="27600" y="9513"/>
                        <a:pt x="25623" y="9728"/>
                        <a:pt x="23635" y="9692"/>
                      </a:cubicBezTo>
                      <a:cubicBezTo>
                        <a:pt x="20730" y="9633"/>
                        <a:pt x="17860" y="9990"/>
                        <a:pt x="14979" y="10085"/>
                      </a:cubicBezTo>
                      <a:cubicBezTo>
                        <a:pt x="10847" y="10216"/>
                        <a:pt x="6740" y="10061"/>
                        <a:pt x="2692" y="9132"/>
                      </a:cubicBezTo>
                      <a:cubicBezTo>
                        <a:pt x="1787" y="8930"/>
                        <a:pt x="846" y="8740"/>
                        <a:pt x="1" y="8311"/>
                      </a:cubicBezTo>
                      <a:cubicBezTo>
                        <a:pt x="215" y="5525"/>
                        <a:pt x="703" y="2775"/>
                        <a:pt x="1108" y="0"/>
                      </a:cubicBezTo>
                      <a:cubicBezTo>
                        <a:pt x="9371" y="1953"/>
                        <a:pt x="17717" y="2024"/>
                        <a:pt x="26111" y="1012"/>
                      </a:cubicBezTo>
                      <a:cubicBezTo>
                        <a:pt x="26814" y="929"/>
                        <a:pt x="27528" y="858"/>
                        <a:pt x="28231" y="774"/>
                      </a:cubicBezTo>
                      <a:cubicBezTo>
                        <a:pt x="28814" y="2703"/>
                        <a:pt x="28885" y="4727"/>
                        <a:pt x="29231" y="6704"/>
                      </a:cubicBezTo>
                      <a:cubicBezTo>
                        <a:pt x="29374" y="7501"/>
                        <a:pt x="29612" y="8311"/>
                        <a:pt x="29552" y="9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9150" y="1875650"/>
                  <a:ext cx="474200" cy="363175"/>
                </a:xfrm>
                <a:custGeom>
                  <a:avLst/>
                  <a:gdLst/>
                  <a:ahLst/>
                  <a:cxnLst/>
                  <a:rect l="l" t="t" r="r" b="b"/>
                  <a:pathLst>
                    <a:path w="18968" h="14527" extrusionOk="0">
                      <a:moveTo>
                        <a:pt x="1" y="13145"/>
                      </a:moveTo>
                      <a:cubicBezTo>
                        <a:pt x="263" y="9466"/>
                        <a:pt x="548" y="5775"/>
                        <a:pt x="787" y="2084"/>
                      </a:cubicBezTo>
                      <a:cubicBezTo>
                        <a:pt x="834" y="1406"/>
                        <a:pt x="1144" y="1156"/>
                        <a:pt x="1775" y="989"/>
                      </a:cubicBezTo>
                      <a:cubicBezTo>
                        <a:pt x="3204" y="608"/>
                        <a:pt x="4680" y="584"/>
                        <a:pt x="6133" y="406"/>
                      </a:cubicBezTo>
                      <a:cubicBezTo>
                        <a:pt x="9562" y="1"/>
                        <a:pt x="12943" y="108"/>
                        <a:pt x="16241" y="1287"/>
                      </a:cubicBezTo>
                      <a:cubicBezTo>
                        <a:pt x="17086" y="1584"/>
                        <a:pt x="17515" y="1977"/>
                        <a:pt x="17574" y="2930"/>
                      </a:cubicBezTo>
                      <a:cubicBezTo>
                        <a:pt x="17836" y="6573"/>
                        <a:pt x="18503" y="10181"/>
                        <a:pt x="18967" y="13800"/>
                      </a:cubicBezTo>
                      <a:cubicBezTo>
                        <a:pt x="17182" y="14086"/>
                        <a:pt x="15384" y="14229"/>
                        <a:pt x="13586" y="14312"/>
                      </a:cubicBezTo>
                      <a:cubicBezTo>
                        <a:pt x="9002" y="14526"/>
                        <a:pt x="4489" y="13895"/>
                        <a:pt x="1" y="13145"/>
                      </a:cubicBezTo>
                      <a:close/>
                      <a:moveTo>
                        <a:pt x="6787" y="9454"/>
                      </a:moveTo>
                      <a:lnTo>
                        <a:pt x="6764" y="9454"/>
                      </a:lnTo>
                      <a:cubicBezTo>
                        <a:pt x="6764" y="10050"/>
                        <a:pt x="6775" y="10645"/>
                        <a:pt x="6752" y="11240"/>
                      </a:cubicBezTo>
                      <a:cubicBezTo>
                        <a:pt x="6740" y="11883"/>
                        <a:pt x="7061" y="12133"/>
                        <a:pt x="7716" y="12121"/>
                      </a:cubicBezTo>
                      <a:cubicBezTo>
                        <a:pt x="8669" y="12109"/>
                        <a:pt x="9621" y="12145"/>
                        <a:pt x="10562" y="12121"/>
                      </a:cubicBezTo>
                      <a:cubicBezTo>
                        <a:pt x="11467" y="12098"/>
                        <a:pt x="11574" y="11978"/>
                        <a:pt x="11467" y="11145"/>
                      </a:cubicBezTo>
                      <a:cubicBezTo>
                        <a:pt x="11324" y="10062"/>
                        <a:pt x="11169" y="8978"/>
                        <a:pt x="10978" y="7895"/>
                      </a:cubicBezTo>
                      <a:cubicBezTo>
                        <a:pt x="10847" y="7073"/>
                        <a:pt x="10514" y="6299"/>
                        <a:pt x="10038" y="5609"/>
                      </a:cubicBezTo>
                      <a:cubicBezTo>
                        <a:pt x="9335" y="4597"/>
                        <a:pt x="8383" y="4549"/>
                        <a:pt x="7597" y="5501"/>
                      </a:cubicBezTo>
                      <a:cubicBezTo>
                        <a:pt x="7073" y="6133"/>
                        <a:pt x="6847" y="6883"/>
                        <a:pt x="6799" y="7668"/>
                      </a:cubicBezTo>
                      <a:cubicBezTo>
                        <a:pt x="6764" y="8264"/>
                        <a:pt x="6787" y="8859"/>
                        <a:pt x="6787" y="94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4325" y="2320050"/>
                  <a:ext cx="558425" cy="316150"/>
                </a:xfrm>
                <a:custGeom>
                  <a:avLst/>
                  <a:gdLst/>
                  <a:ahLst/>
                  <a:cxnLst/>
                  <a:rect l="l" t="t" r="r" b="b"/>
                  <a:pathLst>
                    <a:path w="22337" h="12646" extrusionOk="0">
                      <a:moveTo>
                        <a:pt x="20861" y="1"/>
                      </a:moveTo>
                      <a:cubicBezTo>
                        <a:pt x="21539" y="3942"/>
                        <a:pt x="21873" y="7918"/>
                        <a:pt x="22337" y="11883"/>
                      </a:cubicBezTo>
                      <a:cubicBezTo>
                        <a:pt x="17205" y="12383"/>
                        <a:pt x="12062" y="12645"/>
                        <a:pt x="6906" y="12193"/>
                      </a:cubicBezTo>
                      <a:cubicBezTo>
                        <a:pt x="4608" y="11990"/>
                        <a:pt x="2299" y="11764"/>
                        <a:pt x="1" y="11538"/>
                      </a:cubicBezTo>
                      <a:cubicBezTo>
                        <a:pt x="13" y="9954"/>
                        <a:pt x="275" y="8371"/>
                        <a:pt x="489" y="6799"/>
                      </a:cubicBezTo>
                      <a:cubicBezTo>
                        <a:pt x="798" y="4549"/>
                        <a:pt x="870" y="2275"/>
                        <a:pt x="1310" y="37"/>
                      </a:cubicBezTo>
                      <a:cubicBezTo>
                        <a:pt x="4823" y="656"/>
                        <a:pt x="8371" y="1001"/>
                        <a:pt x="11943" y="870"/>
                      </a:cubicBezTo>
                      <a:cubicBezTo>
                        <a:pt x="14931" y="775"/>
                        <a:pt x="17908" y="429"/>
                        <a:pt x="20861" y="1"/>
                      </a:cubicBezTo>
                      <a:close/>
                      <a:moveTo>
                        <a:pt x="10990" y="10478"/>
                      </a:moveTo>
                      <a:cubicBezTo>
                        <a:pt x="11324" y="10490"/>
                        <a:pt x="11990" y="10514"/>
                        <a:pt x="12645" y="10550"/>
                      </a:cubicBezTo>
                      <a:cubicBezTo>
                        <a:pt x="13574" y="10585"/>
                        <a:pt x="13693" y="10526"/>
                        <a:pt x="13586" y="9657"/>
                      </a:cubicBezTo>
                      <a:cubicBezTo>
                        <a:pt x="13348" y="7704"/>
                        <a:pt x="13217" y="5740"/>
                        <a:pt x="12681" y="3835"/>
                      </a:cubicBezTo>
                      <a:cubicBezTo>
                        <a:pt x="12586" y="3489"/>
                        <a:pt x="12407" y="3156"/>
                        <a:pt x="12240" y="2834"/>
                      </a:cubicBezTo>
                      <a:cubicBezTo>
                        <a:pt x="11871" y="2132"/>
                        <a:pt x="11252" y="1918"/>
                        <a:pt x="10454" y="2001"/>
                      </a:cubicBezTo>
                      <a:cubicBezTo>
                        <a:pt x="9157" y="2144"/>
                        <a:pt x="8526" y="2584"/>
                        <a:pt x="8168" y="3894"/>
                      </a:cubicBezTo>
                      <a:cubicBezTo>
                        <a:pt x="7645" y="5811"/>
                        <a:pt x="7704" y="7787"/>
                        <a:pt x="7573" y="9740"/>
                      </a:cubicBezTo>
                      <a:cubicBezTo>
                        <a:pt x="7537" y="10276"/>
                        <a:pt x="7895" y="10466"/>
                        <a:pt x="8383" y="10478"/>
                      </a:cubicBezTo>
                      <a:cubicBezTo>
                        <a:pt x="9145" y="10478"/>
                        <a:pt x="9907" y="10478"/>
                        <a:pt x="10990" y="10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6100" y="1529775"/>
                  <a:ext cx="622725" cy="292025"/>
                </a:xfrm>
                <a:custGeom>
                  <a:avLst/>
                  <a:gdLst/>
                  <a:ahLst/>
                  <a:cxnLst/>
                  <a:rect l="l" t="t" r="r" b="b"/>
                  <a:pathLst>
                    <a:path w="24909" h="11681" extrusionOk="0">
                      <a:moveTo>
                        <a:pt x="1477" y="11681"/>
                      </a:moveTo>
                      <a:cubicBezTo>
                        <a:pt x="632" y="11621"/>
                        <a:pt x="251" y="11240"/>
                        <a:pt x="180" y="10371"/>
                      </a:cubicBezTo>
                      <a:cubicBezTo>
                        <a:pt x="1" y="7859"/>
                        <a:pt x="168" y="5347"/>
                        <a:pt x="334" y="2834"/>
                      </a:cubicBezTo>
                      <a:cubicBezTo>
                        <a:pt x="370" y="2251"/>
                        <a:pt x="739" y="2049"/>
                        <a:pt x="1203" y="1906"/>
                      </a:cubicBezTo>
                      <a:cubicBezTo>
                        <a:pt x="3501" y="1156"/>
                        <a:pt x="5847" y="668"/>
                        <a:pt x="8276" y="382"/>
                      </a:cubicBezTo>
                      <a:cubicBezTo>
                        <a:pt x="11467" y="1"/>
                        <a:pt x="14634" y="358"/>
                        <a:pt x="17789" y="560"/>
                      </a:cubicBezTo>
                      <a:cubicBezTo>
                        <a:pt x="20027" y="703"/>
                        <a:pt x="22158" y="1406"/>
                        <a:pt x="24147" y="2442"/>
                      </a:cubicBezTo>
                      <a:cubicBezTo>
                        <a:pt x="24611" y="2680"/>
                        <a:pt x="24909" y="2930"/>
                        <a:pt x="24814" y="3501"/>
                      </a:cubicBezTo>
                      <a:cubicBezTo>
                        <a:pt x="24516" y="5359"/>
                        <a:pt x="24706" y="7240"/>
                        <a:pt x="24480" y="9109"/>
                      </a:cubicBezTo>
                      <a:cubicBezTo>
                        <a:pt x="24361" y="10157"/>
                        <a:pt x="24063" y="10943"/>
                        <a:pt x="23159" y="11502"/>
                      </a:cubicBezTo>
                      <a:cubicBezTo>
                        <a:pt x="21551" y="10740"/>
                        <a:pt x="19825" y="10514"/>
                        <a:pt x="18075" y="10323"/>
                      </a:cubicBezTo>
                      <a:cubicBezTo>
                        <a:pt x="14765" y="9954"/>
                        <a:pt x="11455" y="10323"/>
                        <a:pt x="8157" y="10466"/>
                      </a:cubicBezTo>
                      <a:cubicBezTo>
                        <a:pt x="5883" y="10562"/>
                        <a:pt x="3656" y="11014"/>
                        <a:pt x="1477" y="11681"/>
                      </a:cubicBezTo>
                      <a:close/>
                      <a:moveTo>
                        <a:pt x="14050" y="4680"/>
                      </a:moveTo>
                      <a:lnTo>
                        <a:pt x="14098" y="4680"/>
                      </a:lnTo>
                      <a:cubicBezTo>
                        <a:pt x="14098" y="3954"/>
                        <a:pt x="14074" y="3227"/>
                        <a:pt x="14098" y="2501"/>
                      </a:cubicBezTo>
                      <a:cubicBezTo>
                        <a:pt x="14110" y="1822"/>
                        <a:pt x="13836" y="1453"/>
                        <a:pt x="13098" y="1477"/>
                      </a:cubicBezTo>
                      <a:cubicBezTo>
                        <a:pt x="12491" y="1501"/>
                        <a:pt x="11871" y="1501"/>
                        <a:pt x="11252" y="1549"/>
                      </a:cubicBezTo>
                      <a:cubicBezTo>
                        <a:pt x="10562" y="1584"/>
                        <a:pt x="10288" y="1930"/>
                        <a:pt x="10324" y="2632"/>
                      </a:cubicBezTo>
                      <a:cubicBezTo>
                        <a:pt x="10395" y="3811"/>
                        <a:pt x="10371" y="5001"/>
                        <a:pt x="10407" y="6180"/>
                      </a:cubicBezTo>
                      <a:cubicBezTo>
                        <a:pt x="10443" y="7442"/>
                        <a:pt x="10657" y="7680"/>
                        <a:pt x="11955" y="7787"/>
                      </a:cubicBezTo>
                      <a:cubicBezTo>
                        <a:pt x="12372" y="7823"/>
                        <a:pt x="12812" y="7776"/>
                        <a:pt x="13229" y="7752"/>
                      </a:cubicBezTo>
                      <a:cubicBezTo>
                        <a:pt x="13788" y="7716"/>
                        <a:pt x="14086" y="7466"/>
                        <a:pt x="14050" y="6871"/>
                      </a:cubicBezTo>
                      <a:cubicBezTo>
                        <a:pt x="14015" y="6144"/>
                        <a:pt x="14050" y="5418"/>
                        <a:pt x="14050" y="4680"/>
                      </a:cubicBezTo>
                      <a:close/>
                      <a:moveTo>
                        <a:pt x="3966" y="5668"/>
                      </a:moveTo>
                      <a:cubicBezTo>
                        <a:pt x="3978" y="5668"/>
                        <a:pt x="3990" y="5668"/>
                        <a:pt x="4001" y="5668"/>
                      </a:cubicBezTo>
                      <a:cubicBezTo>
                        <a:pt x="4001" y="5025"/>
                        <a:pt x="4013" y="4382"/>
                        <a:pt x="4001" y="3739"/>
                      </a:cubicBezTo>
                      <a:cubicBezTo>
                        <a:pt x="3966" y="2561"/>
                        <a:pt x="3870" y="2489"/>
                        <a:pt x="2668" y="2537"/>
                      </a:cubicBezTo>
                      <a:cubicBezTo>
                        <a:pt x="2442" y="2549"/>
                        <a:pt x="2204" y="2596"/>
                        <a:pt x="1965" y="2596"/>
                      </a:cubicBezTo>
                      <a:cubicBezTo>
                        <a:pt x="1263" y="2584"/>
                        <a:pt x="894" y="2894"/>
                        <a:pt x="942" y="3596"/>
                      </a:cubicBezTo>
                      <a:cubicBezTo>
                        <a:pt x="1013" y="4430"/>
                        <a:pt x="846" y="5228"/>
                        <a:pt x="763" y="6049"/>
                      </a:cubicBezTo>
                      <a:cubicBezTo>
                        <a:pt x="668" y="6811"/>
                        <a:pt x="715" y="7609"/>
                        <a:pt x="799" y="8371"/>
                      </a:cubicBezTo>
                      <a:cubicBezTo>
                        <a:pt x="894" y="9157"/>
                        <a:pt x="1096" y="9240"/>
                        <a:pt x="1823" y="8990"/>
                      </a:cubicBezTo>
                      <a:cubicBezTo>
                        <a:pt x="2537" y="8752"/>
                        <a:pt x="3418" y="8669"/>
                        <a:pt x="3894" y="8192"/>
                      </a:cubicBezTo>
                      <a:cubicBezTo>
                        <a:pt x="4430" y="7680"/>
                        <a:pt x="3882" y="6799"/>
                        <a:pt x="3966" y="6073"/>
                      </a:cubicBezTo>
                      <a:cubicBezTo>
                        <a:pt x="3978" y="5942"/>
                        <a:pt x="3966" y="5799"/>
                        <a:pt x="3966" y="5668"/>
                      </a:cubicBezTo>
                      <a:close/>
                      <a:moveTo>
                        <a:pt x="24063" y="4668"/>
                      </a:moveTo>
                      <a:cubicBezTo>
                        <a:pt x="24159" y="3918"/>
                        <a:pt x="23849" y="3418"/>
                        <a:pt x="23099" y="3192"/>
                      </a:cubicBezTo>
                      <a:cubicBezTo>
                        <a:pt x="22551" y="3025"/>
                        <a:pt x="22016" y="2858"/>
                        <a:pt x="21456" y="2751"/>
                      </a:cubicBezTo>
                      <a:cubicBezTo>
                        <a:pt x="20611" y="2596"/>
                        <a:pt x="20420" y="2704"/>
                        <a:pt x="20349" y="3513"/>
                      </a:cubicBezTo>
                      <a:cubicBezTo>
                        <a:pt x="20206" y="4882"/>
                        <a:pt x="20253" y="6263"/>
                        <a:pt x="20313" y="7633"/>
                      </a:cubicBezTo>
                      <a:cubicBezTo>
                        <a:pt x="20337" y="8145"/>
                        <a:pt x="20611" y="8347"/>
                        <a:pt x="21111" y="8407"/>
                      </a:cubicBezTo>
                      <a:cubicBezTo>
                        <a:pt x="21718" y="8490"/>
                        <a:pt x="22325" y="8573"/>
                        <a:pt x="22897" y="8823"/>
                      </a:cubicBezTo>
                      <a:cubicBezTo>
                        <a:pt x="23528" y="9097"/>
                        <a:pt x="23778" y="8799"/>
                        <a:pt x="23790" y="8216"/>
                      </a:cubicBezTo>
                      <a:cubicBezTo>
                        <a:pt x="23790" y="7025"/>
                        <a:pt x="23802" y="5835"/>
                        <a:pt x="24063" y="4668"/>
                      </a:cubicBezTo>
                      <a:close/>
                      <a:moveTo>
                        <a:pt x="15705" y="4525"/>
                      </a:moveTo>
                      <a:cubicBezTo>
                        <a:pt x="15670" y="5001"/>
                        <a:pt x="15646" y="5311"/>
                        <a:pt x="15622" y="5632"/>
                      </a:cubicBezTo>
                      <a:cubicBezTo>
                        <a:pt x="15431" y="8037"/>
                        <a:pt x="15562" y="8157"/>
                        <a:pt x="18051" y="8180"/>
                      </a:cubicBezTo>
                      <a:cubicBezTo>
                        <a:pt x="18670" y="8192"/>
                        <a:pt x="18932" y="8002"/>
                        <a:pt x="18932" y="7418"/>
                      </a:cubicBezTo>
                      <a:cubicBezTo>
                        <a:pt x="18920" y="6561"/>
                        <a:pt x="18932" y="5692"/>
                        <a:pt x="18932" y="4823"/>
                      </a:cubicBezTo>
                      <a:cubicBezTo>
                        <a:pt x="18944" y="2144"/>
                        <a:pt x="19372" y="2573"/>
                        <a:pt x="16372" y="2049"/>
                      </a:cubicBezTo>
                      <a:cubicBezTo>
                        <a:pt x="16324" y="2049"/>
                        <a:pt x="16277" y="2037"/>
                        <a:pt x="16229" y="2037"/>
                      </a:cubicBezTo>
                      <a:cubicBezTo>
                        <a:pt x="15753" y="1977"/>
                        <a:pt x="15527" y="2120"/>
                        <a:pt x="15586" y="2632"/>
                      </a:cubicBezTo>
                      <a:cubicBezTo>
                        <a:pt x="15658" y="3311"/>
                        <a:pt x="15670" y="3989"/>
                        <a:pt x="15705" y="4525"/>
                      </a:cubicBezTo>
                      <a:close/>
                      <a:moveTo>
                        <a:pt x="8883" y="4382"/>
                      </a:moveTo>
                      <a:cubicBezTo>
                        <a:pt x="8907" y="4382"/>
                        <a:pt x="8931" y="4382"/>
                        <a:pt x="8954" y="4382"/>
                      </a:cubicBezTo>
                      <a:cubicBezTo>
                        <a:pt x="8954" y="3918"/>
                        <a:pt x="8943" y="3465"/>
                        <a:pt x="8966" y="3013"/>
                      </a:cubicBezTo>
                      <a:cubicBezTo>
                        <a:pt x="8978" y="2477"/>
                        <a:pt x="8978" y="2025"/>
                        <a:pt x="8204" y="2001"/>
                      </a:cubicBezTo>
                      <a:cubicBezTo>
                        <a:pt x="6549" y="1942"/>
                        <a:pt x="5514" y="2287"/>
                        <a:pt x="5490" y="2989"/>
                      </a:cubicBezTo>
                      <a:cubicBezTo>
                        <a:pt x="5466" y="4442"/>
                        <a:pt x="5478" y="5906"/>
                        <a:pt x="5466" y="7359"/>
                      </a:cubicBezTo>
                      <a:cubicBezTo>
                        <a:pt x="5454" y="8049"/>
                        <a:pt x="5883" y="8252"/>
                        <a:pt x="6478" y="8121"/>
                      </a:cubicBezTo>
                      <a:cubicBezTo>
                        <a:pt x="7121" y="7990"/>
                        <a:pt x="7764" y="7883"/>
                        <a:pt x="8431" y="7883"/>
                      </a:cubicBezTo>
                      <a:cubicBezTo>
                        <a:pt x="9050" y="7871"/>
                        <a:pt x="9204" y="7514"/>
                        <a:pt x="9133" y="6954"/>
                      </a:cubicBezTo>
                      <a:cubicBezTo>
                        <a:pt x="9026" y="6109"/>
                        <a:pt x="8966" y="5240"/>
                        <a:pt x="8883" y="4382"/>
                      </a:cubicBezTo>
                      <a:close/>
                    </a:path>
                  </a:pathLst>
                </a:custGeom>
                <a:solidFill>
                  <a:srgbClr val="F8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0825" y="2608475"/>
                  <a:ext cx="598900" cy="163750"/>
                </a:xfrm>
                <a:custGeom>
                  <a:avLst/>
                  <a:gdLst/>
                  <a:ahLst/>
                  <a:cxnLst/>
                  <a:rect l="l" t="t" r="r" b="b"/>
                  <a:pathLst>
                    <a:path w="23956" h="6550" extrusionOk="0">
                      <a:moveTo>
                        <a:pt x="941" y="1"/>
                      </a:moveTo>
                      <a:cubicBezTo>
                        <a:pt x="3239" y="227"/>
                        <a:pt x="5548" y="453"/>
                        <a:pt x="7846" y="656"/>
                      </a:cubicBezTo>
                      <a:cubicBezTo>
                        <a:pt x="13002" y="1108"/>
                        <a:pt x="18145" y="846"/>
                        <a:pt x="23277" y="346"/>
                      </a:cubicBezTo>
                      <a:cubicBezTo>
                        <a:pt x="23598" y="2299"/>
                        <a:pt x="23956" y="4251"/>
                        <a:pt x="23956" y="6240"/>
                      </a:cubicBezTo>
                      <a:cubicBezTo>
                        <a:pt x="19312" y="6478"/>
                        <a:pt x="14669" y="6514"/>
                        <a:pt x="10037" y="6537"/>
                      </a:cubicBezTo>
                      <a:cubicBezTo>
                        <a:pt x="6656" y="6549"/>
                        <a:pt x="3322" y="6133"/>
                        <a:pt x="0" y="5585"/>
                      </a:cubicBezTo>
                      <a:cubicBezTo>
                        <a:pt x="214" y="3704"/>
                        <a:pt x="465" y="1835"/>
                        <a:pt x="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0600" y="1266050"/>
                  <a:ext cx="398875" cy="263750"/>
                </a:xfrm>
                <a:custGeom>
                  <a:avLst/>
                  <a:gdLst/>
                  <a:ahLst/>
                  <a:cxnLst/>
                  <a:rect l="l" t="t" r="r" b="b"/>
                  <a:pathLst>
                    <a:path w="15955" h="10550" extrusionOk="0">
                      <a:moveTo>
                        <a:pt x="250" y="5752"/>
                      </a:moveTo>
                      <a:cubicBezTo>
                        <a:pt x="250" y="4525"/>
                        <a:pt x="238" y="3287"/>
                        <a:pt x="250" y="2049"/>
                      </a:cubicBezTo>
                      <a:cubicBezTo>
                        <a:pt x="262" y="1013"/>
                        <a:pt x="179" y="787"/>
                        <a:pt x="1429" y="656"/>
                      </a:cubicBezTo>
                      <a:cubicBezTo>
                        <a:pt x="4072" y="370"/>
                        <a:pt x="6691" y="1"/>
                        <a:pt x="9358" y="96"/>
                      </a:cubicBezTo>
                      <a:cubicBezTo>
                        <a:pt x="11013" y="156"/>
                        <a:pt x="12680" y="1"/>
                        <a:pt x="14323" y="334"/>
                      </a:cubicBezTo>
                      <a:cubicBezTo>
                        <a:pt x="15823" y="644"/>
                        <a:pt x="15847" y="620"/>
                        <a:pt x="15871" y="2084"/>
                      </a:cubicBezTo>
                      <a:cubicBezTo>
                        <a:pt x="15907" y="4549"/>
                        <a:pt x="15943" y="7014"/>
                        <a:pt x="15954" y="9478"/>
                      </a:cubicBezTo>
                      <a:cubicBezTo>
                        <a:pt x="15954" y="10490"/>
                        <a:pt x="15931" y="10443"/>
                        <a:pt x="14907" y="10347"/>
                      </a:cubicBezTo>
                      <a:cubicBezTo>
                        <a:pt x="10573" y="9907"/>
                        <a:pt x="6227" y="9550"/>
                        <a:pt x="1881" y="10312"/>
                      </a:cubicBezTo>
                      <a:cubicBezTo>
                        <a:pt x="1750" y="10335"/>
                        <a:pt x="1607" y="10347"/>
                        <a:pt x="1465" y="10371"/>
                      </a:cubicBezTo>
                      <a:cubicBezTo>
                        <a:pt x="12" y="10550"/>
                        <a:pt x="0" y="10526"/>
                        <a:pt x="95" y="9169"/>
                      </a:cubicBezTo>
                      <a:cubicBezTo>
                        <a:pt x="179" y="8038"/>
                        <a:pt x="214" y="6895"/>
                        <a:pt x="274" y="5752"/>
                      </a:cubicBezTo>
                      <a:cubicBezTo>
                        <a:pt x="262" y="5752"/>
                        <a:pt x="250" y="5752"/>
                        <a:pt x="250" y="5752"/>
                      </a:cubicBezTo>
                      <a:close/>
                      <a:moveTo>
                        <a:pt x="6215" y="4918"/>
                      </a:moveTo>
                      <a:cubicBezTo>
                        <a:pt x="6167" y="5537"/>
                        <a:pt x="6358" y="6347"/>
                        <a:pt x="6418" y="7168"/>
                      </a:cubicBezTo>
                      <a:cubicBezTo>
                        <a:pt x="6465" y="7871"/>
                        <a:pt x="6846" y="8169"/>
                        <a:pt x="7572" y="8300"/>
                      </a:cubicBezTo>
                      <a:cubicBezTo>
                        <a:pt x="8632" y="8478"/>
                        <a:pt x="9656" y="8300"/>
                        <a:pt x="10692" y="8240"/>
                      </a:cubicBezTo>
                      <a:cubicBezTo>
                        <a:pt x="11204" y="8216"/>
                        <a:pt x="11275" y="7859"/>
                        <a:pt x="11299" y="7478"/>
                      </a:cubicBezTo>
                      <a:cubicBezTo>
                        <a:pt x="11335" y="6466"/>
                        <a:pt x="11204" y="5466"/>
                        <a:pt x="10942" y="4490"/>
                      </a:cubicBezTo>
                      <a:cubicBezTo>
                        <a:pt x="10751" y="3787"/>
                        <a:pt x="10573" y="3061"/>
                        <a:pt x="10108" y="2465"/>
                      </a:cubicBezTo>
                      <a:cubicBezTo>
                        <a:pt x="9596" y="1823"/>
                        <a:pt x="8954" y="1346"/>
                        <a:pt x="8037" y="1561"/>
                      </a:cubicBezTo>
                      <a:cubicBezTo>
                        <a:pt x="7191" y="1763"/>
                        <a:pt x="6620" y="2251"/>
                        <a:pt x="6370" y="3085"/>
                      </a:cubicBezTo>
                      <a:cubicBezTo>
                        <a:pt x="6203" y="3620"/>
                        <a:pt x="6227" y="4168"/>
                        <a:pt x="6215" y="4918"/>
                      </a:cubicBezTo>
                      <a:close/>
                      <a:moveTo>
                        <a:pt x="1357" y="6585"/>
                      </a:moveTo>
                      <a:cubicBezTo>
                        <a:pt x="1286" y="9181"/>
                        <a:pt x="1631" y="9407"/>
                        <a:pt x="3774" y="8835"/>
                      </a:cubicBezTo>
                      <a:cubicBezTo>
                        <a:pt x="4358" y="8681"/>
                        <a:pt x="4572" y="8407"/>
                        <a:pt x="4501" y="7883"/>
                      </a:cubicBezTo>
                      <a:cubicBezTo>
                        <a:pt x="4358" y="6704"/>
                        <a:pt x="4239" y="5525"/>
                        <a:pt x="4060" y="4347"/>
                      </a:cubicBezTo>
                      <a:cubicBezTo>
                        <a:pt x="3977" y="3811"/>
                        <a:pt x="3810" y="3275"/>
                        <a:pt x="3643" y="2763"/>
                      </a:cubicBezTo>
                      <a:cubicBezTo>
                        <a:pt x="3500" y="2346"/>
                        <a:pt x="3191" y="2049"/>
                        <a:pt x="2691" y="2073"/>
                      </a:cubicBezTo>
                      <a:cubicBezTo>
                        <a:pt x="2203" y="2108"/>
                        <a:pt x="1929" y="2418"/>
                        <a:pt x="1798" y="2846"/>
                      </a:cubicBezTo>
                      <a:cubicBezTo>
                        <a:pt x="1715" y="3096"/>
                        <a:pt x="1643" y="3370"/>
                        <a:pt x="1619" y="3644"/>
                      </a:cubicBezTo>
                      <a:cubicBezTo>
                        <a:pt x="1500" y="4775"/>
                        <a:pt x="1417" y="5918"/>
                        <a:pt x="1357" y="6585"/>
                      </a:cubicBezTo>
                      <a:close/>
                      <a:moveTo>
                        <a:pt x="15109" y="4966"/>
                      </a:moveTo>
                      <a:cubicBezTo>
                        <a:pt x="15109" y="4763"/>
                        <a:pt x="15109" y="4490"/>
                        <a:pt x="15109" y="4216"/>
                      </a:cubicBezTo>
                      <a:cubicBezTo>
                        <a:pt x="15097" y="3906"/>
                        <a:pt x="15097" y="3585"/>
                        <a:pt x="15061" y="3263"/>
                      </a:cubicBezTo>
                      <a:cubicBezTo>
                        <a:pt x="14919" y="2013"/>
                        <a:pt x="14466" y="1299"/>
                        <a:pt x="13859" y="1346"/>
                      </a:cubicBezTo>
                      <a:cubicBezTo>
                        <a:pt x="13240" y="1394"/>
                        <a:pt x="12728" y="2168"/>
                        <a:pt x="12668" y="3299"/>
                      </a:cubicBezTo>
                      <a:cubicBezTo>
                        <a:pt x="12597" y="4656"/>
                        <a:pt x="12633" y="6025"/>
                        <a:pt x="12764" y="7383"/>
                      </a:cubicBezTo>
                      <a:cubicBezTo>
                        <a:pt x="12895" y="8716"/>
                        <a:pt x="13061" y="8835"/>
                        <a:pt x="14442" y="8752"/>
                      </a:cubicBezTo>
                      <a:cubicBezTo>
                        <a:pt x="15288" y="8716"/>
                        <a:pt x="15407" y="8621"/>
                        <a:pt x="15276" y="7752"/>
                      </a:cubicBezTo>
                      <a:cubicBezTo>
                        <a:pt x="15145" y="6847"/>
                        <a:pt x="15061" y="5954"/>
                        <a:pt x="15109" y="49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3550" y="1051150"/>
                  <a:ext cx="480750" cy="221175"/>
                </a:xfrm>
                <a:custGeom>
                  <a:avLst/>
                  <a:gdLst/>
                  <a:ahLst/>
                  <a:cxnLst/>
                  <a:rect l="l" t="t" r="r" b="b"/>
                  <a:pathLst>
                    <a:path w="19230" h="8847" extrusionOk="0">
                      <a:moveTo>
                        <a:pt x="11669" y="7918"/>
                      </a:moveTo>
                      <a:cubicBezTo>
                        <a:pt x="8252" y="7882"/>
                        <a:pt x="5525" y="8228"/>
                        <a:pt x="2811" y="8656"/>
                      </a:cubicBezTo>
                      <a:cubicBezTo>
                        <a:pt x="2204" y="8764"/>
                        <a:pt x="1584" y="8847"/>
                        <a:pt x="977" y="8847"/>
                      </a:cubicBezTo>
                      <a:cubicBezTo>
                        <a:pt x="239" y="8835"/>
                        <a:pt x="1" y="8311"/>
                        <a:pt x="441" y="7740"/>
                      </a:cubicBezTo>
                      <a:cubicBezTo>
                        <a:pt x="584" y="7561"/>
                        <a:pt x="775" y="7406"/>
                        <a:pt x="953" y="7275"/>
                      </a:cubicBezTo>
                      <a:cubicBezTo>
                        <a:pt x="3466" y="5430"/>
                        <a:pt x="5609" y="3275"/>
                        <a:pt x="7192" y="632"/>
                      </a:cubicBezTo>
                      <a:cubicBezTo>
                        <a:pt x="7383" y="322"/>
                        <a:pt x="7585" y="132"/>
                        <a:pt x="7954" y="120"/>
                      </a:cubicBezTo>
                      <a:cubicBezTo>
                        <a:pt x="9371" y="84"/>
                        <a:pt x="10800" y="48"/>
                        <a:pt x="12217" y="12"/>
                      </a:cubicBezTo>
                      <a:cubicBezTo>
                        <a:pt x="12693" y="1"/>
                        <a:pt x="12860" y="298"/>
                        <a:pt x="13026" y="644"/>
                      </a:cubicBezTo>
                      <a:cubicBezTo>
                        <a:pt x="13503" y="1644"/>
                        <a:pt x="14003" y="2620"/>
                        <a:pt x="14491" y="3620"/>
                      </a:cubicBezTo>
                      <a:cubicBezTo>
                        <a:pt x="15146" y="4977"/>
                        <a:pt x="16086" y="6073"/>
                        <a:pt x="17491" y="6799"/>
                      </a:cubicBezTo>
                      <a:cubicBezTo>
                        <a:pt x="17991" y="7049"/>
                        <a:pt x="18420" y="7418"/>
                        <a:pt x="18872" y="7763"/>
                      </a:cubicBezTo>
                      <a:cubicBezTo>
                        <a:pt x="19051" y="7894"/>
                        <a:pt x="19229" y="8085"/>
                        <a:pt x="19075" y="8335"/>
                      </a:cubicBezTo>
                      <a:cubicBezTo>
                        <a:pt x="18944" y="8573"/>
                        <a:pt x="18706" y="8621"/>
                        <a:pt x="18456" y="8561"/>
                      </a:cubicBezTo>
                      <a:cubicBezTo>
                        <a:pt x="17491" y="8359"/>
                        <a:pt x="16515" y="8168"/>
                        <a:pt x="15539" y="7966"/>
                      </a:cubicBezTo>
                      <a:cubicBezTo>
                        <a:pt x="14015" y="7656"/>
                        <a:pt x="12514" y="7906"/>
                        <a:pt x="11669" y="79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9975" y="2204275"/>
                  <a:ext cx="535525" cy="140800"/>
                </a:xfrm>
                <a:custGeom>
                  <a:avLst/>
                  <a:gdLst/>
                  <a:ahLst/>
                  <a:cxnLst/>
                  <a:rect l="l" t="t" r="r" b="b"/>
                  <a:pathLst>
                    <a:path w="21421" h="5632" extrusionOk="0">
                      <a:moveTo>
                        <a:pt x="20635" y="4632"/>
                      </a:moveTo>
                      <a:cubicBezTo>
                        <a:pt x="17682" y="5060"/>
                        <a:pt x="14705" y="5406"/>
                        <a:pt x="11717" y="5501"/>
                      </a:cubicBezTo>
                      <a:cubicBezTo>
                        <a:pt x="8145" y="5632"/>
                        <a:pt x="4597" y="5287"/>
                        <a:pt x="1084" y="4668"/>
                      </a:cubicBezTo>
                      <a:cubicBezTo>
                        <a:pt x="1120" y="4120"/>
                        <a:pt x="1144" y="3584"/>
                        <a:pt x="1180" y="3036"/>
                      </a:cubicBezTo>
                      <a:cubicBezTo>
                        <a:pt x="1204" y="2667"/>
                        <a:pt x="1180" y="2346"/>
                        <a:pt x="858" y="2060"/>
                      </a:cubicBezTo>
                      <a:cubicBezTo>
                        <a:pt x="1" y="1310"/>
                        <a:pt x="13" y="1203"/>
                        <a:pt x="775" y="405"/>
                      </a:cubicBezTo>
                      <a:cubicBezTo>
                        <a:pt x="906" y="262"/>
                        <a:pt x="1037" y="131"/>
                        <a:pt x="1168" y="0"/>
                      </a:cubicBezTo>
                      <a:cubicBezTo>
                        <a:pt x="5656" y="750"/>
                        <a:pt x="10169" y="1381"/>
                        <a:pt x="14753" y="1167"/>
                      </a:cubicBezTo>
                      <a:cubicBezTo>
                        <a:pt x="16551" y="1084"/>
                        <a:pt x="18349" y="941"/>
                        <a:pt x="20134" y="655"/>
                      </a:cubicBezTo>
                      <a:cubicBezTo>
                        <a:pt x="20265" y="1060"/>
                        <a:pt x="20492" y="1370"/>
                        <a:pt x="20920" y="1548"/>
                      </a:cubicBezTo>
                      <a:cubicBezTo>
                        <a:pt x="21194" y="1667"/>
                        <a:pt x="21420" y="2036"/>
                        <a:pt x="21135" y="2203"/>
                      </a:cubicBezTo>
                      <a:cubicBezTo>
                        <a:pt x="20134" y="2774"/>
                        <a:pt x="20563" y="3596"/>
                        <a:pt x="20635" y="4370"/>
                      </a:cubicBezTo>
                      <a:cubicBezTo>
                        <a:pt x="20646" y="4453"/>
                        <a:pt x="20635" y="4548"/>
                        <a:pt x="20635" y="46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53025" y="1778625"/>
                  <a:ext cx="542050" cy="120875"/>
                </a:xfrm>
                <a:custGeom>
                  <a:avLst/>
                  <a:gdLst/>
                  <a:ahLst/>
                  <a:cxnLst/>
                  <a:rect l="l" t="t" r="r" b="b"/>
                  <a:pathLst>
                    <a:path w="21682" h="4835" extrusionOk="0">
                      <a:moveTo>
                        <a:pt x="0" y="1727"/>
                      </a:moveTo>
                      <a:cubicBezTo>
                        <a:pt x="2179" y="1060"/>
                        <a:pt x="4406" y="608"/>
                        <a:pt x="6680" y="512"/>
                      </a:cubicBezTo>
                      <a:cubicBezTo>
                        <a:pt x="9978" y="369"/>
                        <a:pt x="13288" y="0"/>
                        <a:pt x="16598" y="369"/>
                      </a:cubicBezTo>
                      <a:cubicBezTo>
                        <a:pt x="18348" y="560"/>
                        <a:pt x="20074" y="786"/>
                        <a:pt x="21682" y="1548"/>
                      </a:cubicBezTo>
                      <a:cubicBezTo>
                        <a:pt x="21503" y="1810"/>
                        <a:pt x="21360" y="2120"/>
                        <a:pt x="21146" y="2346"/>
                      </a:cubicBezTo>
                      <a:cubicBezTo>
                        <a:pt x="20503" y="3048"/>
                        <a:pt x="19991" y="3787"/>
                        <a:pt x="20015" y="4834"/>
                      </a:cubicBezTo>
                      <a:cubicBezTo>
                        <a:pt x="18979" y="4525"/>
                        <a:pt x="18026" y="4287"/>
                        <a:pt x="17110" y="3965"/>
                      </a:cubicBezTo>
                      <a:cubicBezTo>
                        <a:pt x="13931" y="2834"/>
                        <a:pt x="10680" y="3120"/>
                        <a:pt x="7430" y="3513"/>
                      </a:cubicBezTo>
                      <a:cubicBezTo>
                        <a:pt x="5942" y="3691"/>
                        <a:pt x="4406" y="3691"/>
                        <a:pt x="2989" y="4322"/>
                      </a:cubicBezTo>
                      <a:cubicBezTo>
                        <a:pt x="2477" y="4549"/>
                        <a:pt x="1965" y="4179"/>
                        <a:pt x="1905" y="3703"/>
                      </a:cubicBezTo>
                      <a:cubicBezTo>
                        <a:pt x="1774" y="2548"/>
                        <a:pt x="893" y="2155"/>
                        <a:pt x="0" y="1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79525" y="3340125"/>
                  <a:ext cx="111950" cy="185175"/>
                </a:xfrm>
                <a:custGeom>
                  <a:avLst/>
                  <a:gdLst/>
                  <a:ahLst/>
                  <a:cxnLst/>
                  <a:rect l="l" t="t" r="r" b="b"/>
                  <a:pathLst>
                    <a:path w="4478" h="7407" extrusionOk="0">
                      <a:moveTo>
                        <a:pt x="120" y="5025"/>
                      </a:moveTo>
                      <a:cubicBezTo>
                        <a:pt x="1" y="4072"/>
                        <a:pt x="311" y="3048"/>
                        <a:pt x="513" y="2025"/>
                      </a:cubicBezTo>
                      <a:cubicBezTo>
                        <a:pt x="608" y="1524"/>
                        <a:pt x="811" y="1060"/>
                        <a:pt x="1204" y="691"/>
                      </a:cubicBezTo>
                      <a:cubicBezTo>
                        <a:pt x="1954" y="0"/>
                        <a:pt x="2823" y="84"/>
                        <a:pt x="3335" y="941"/>
                      </a:cubicBezTo>
                      <a:cubicBezTo>
                        <a:pt x="3549" y="1298"/>
                        <a:pt x="3728" y="1691"/>
                        <a:pt x="3799" y="2084"/>
                      </a:cubicBezTo>
                      <a:cubicBezTo>
                        <a:pt x="4025" y="3441"/>
                        <a:pt x="4228" y="4799"/>
                        <a:pt x="4371" y="6156"/>
                      </a:cubicBezTo>
                      <a:cubicBezTo>
                        <a:pt x="4478" y="7097"/>
                        <a:pt x="4252" y="7323"/>
                        <a:pt x="3311" y="7370"/>
                      </a:cubicBezTo>
                      <a:cubicBezTo>
                        <a:pt x="2644" y="7406"/>
                        <a:pt x="1977" y="7394"/>
                        <a:pt x="1311" y="7370"/>
                      </a:cubicBezTo>
                      <a:cubicBezTo>
                        <a:pt x="299" y="7323"/>
                        <a:pt x="180" y="7204"/>
                        <a:pt x="120" y="6239"/>
                      </a:cubicBezTo>
                      <a:cubicBezTo>
                        <a:pt x="96" y="5870"/>
                        <a:pt x="120" y="5501"/>
                        <a:pt x="120" y="50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4125" y="980900"/>
                  <a:ext cx="65200" cy="53600"/>
                </a:xfrm>
                <a:custGeom>
                  <a:avLst/>
                  <a:gdLst/>
                  <a:ahLst/>
                  <a:cxnLst/>
                  <a:rect l="l" t="t" r="r" b="b"/>
                  <a:pathLst>
                    <a:path w="2608" h="2144" extrusionOk="0">
                      <a:moveTo>
                        <a:pt x="1346" y="1930"/>
                      </a:moveTo>
                      <a:cubicBezTo>
                        <a:pt x="72" y="1918"/>
                        <a:pt x="0" y="1858"/>
                        <a:pt x="60" y="1013"/>
                      </a:cubicBezTo>
                      <a:cubicBezTo>
                        <a:pt x="84" y="715"/>
                        <a:pt x="0" y="298"/>
                        <a:pt x="417" y="215"/>
                      </a:cubicBezTo>
                      <a:cubicBezTo>
                        <a:pt x="1012" y="96"/>
                        <a:pt x="1691" y="1"/>
                        <a:pt x="2191" y="394"/>
                      </a:cubicBezTo>
                      <a:cubicBezTo>
                        <a:pt x="2548" y="679"/>
                        <a:pt x="2608" y="1263"/>
                        <a:pt x="2453" y="1668"/>
                      </a:cubicBezTo>
                      <a:cubicBezTo>
                        <a:pt x="2263" y="2144"/>
                        <a:pt x="1703" y="1870"/>
                        <a:pt x="1346" y="1930"/>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0475" y="2782025"/>
                  <a:ext cx="152725" cy="227125"/>
                </a:xfrm>
                <a:custGeom>
                  <a:avLst/>
                  <a:gdLst/>
                  <a:ahLst/>
                  <a:cxnLst/>
                  <a:rect l="l" t="t" r="r" b="b"/>
                  <a:pathLst>
                    <a:path w="6109" h="9085" extrusionOk="0">
                      <a:moveTo>
                        <a:pt x="3025" y="8847"/>
                      </a:moveTo>
                      <a:cubicBezTo>
                        <a:pt x="2275" y="8847"/>
                        <a:pt x="1513" y="8847"/>
                        <a:pt x="763" y="8847"/>
                      </a:cubicBezTo>
                      <a:cubicBezTo>
                        <a:pt x="322" y="8835"/>
                        <a:pt x="1" y="8656"/>
                        <a:pt x="25" y="8204"/>
                      </a:cubicBezTo>
                      <a:cubicBezTo>
                        <a:pt x="144" y="6203"/>
                        <a:pt x="108" y="4179"/>
                        <a:pt x="632" y="2227"/>
                      </a:cubicBezTo>
                      <a:cubicBezTo>
                        <a:pt x="787" y="1643"/>
                        <a:pt x="1037" y="1048"/>
                        <a:pt x="1644" y="798"/>
                      </a:cubicBezTo>
                      <a:cubicBezTo>
                        <a:pt x="3525" y="0"/>
                        <a:pt x="4442" y="286"/>
                        <a:pt x="5002" y="1953"/>
                      </a:cubicBezTo>
                      <a:cubicBezTo>
                        <a:pt x="5692" y="4001"/>
                        <a:pt x="5764" y="6156"/>
                        <a:pt x="6049" y="8275"/>
                      </a:cubicBezTo>
                      <a:cubicBezTo>
                        <a:pt x="6109" y="8799"/>
                        <a:pt x="5847" y="9085"/>
                        <a:pt x="5299" y="8966"/>
                      </a:cubicBezTo>
                      <a:cubicBezTo>
                        <a:pt x="4537" y="8811"/>
                        <a:pt x="3787" y="8847"/>
                        <a:pt x="3025" y="8847"/>
                      </a:cubicBezTo>
                      <a:close/>
                      <a:moveTo>
                        <a:pt x="3085" y="7989"/>
                      </a:moveTo>
                      <a:cubicBezTo>
                        <a:pt x="5073" y="7977"/>
                        <a:pt x="5061" y="7977"/>
                        <a:pt x="4906" y="6084"/>
                      </a:cubicBezTo>
                      <a:cubicBezTo>
                        <a:pt x="4883" y="5858"/>
                        <a:pt x="4894" y="5632"/>
                        <a:pt x="4871" y="5406"/>
                      </a:cubicBezTo>
                      <a:cubicBezTo>
                        <a:pt x="4775" y="4263"/>
                        <a:pt x="4549" y="3132"/>
                        <a:pt x="4168" y="2060"/>
                      </a:cubicBezTo>
                      <a:cubicBezTo>
                        <a:pt x="3799" y="1000"/>
                        <a:pt x="2763" y="822"/>
                        <a:pt x="1942" y="1608"/>
                      </a:cubicBezTo>
                      <a:cubicBezTo>
                        <a:pt x="1549" y="1977"/>
                        <a:pt x="1358" y="2453"/>
                        <a:pt x="1275" y="2941"/>
                      </a:cubicBezTo>
                      <a:cubicBezTo>
                        <a:pt x="1108" y="3882"/>
                        <a:pt x="953" y="4834"/>
                        <a:pt x="906" y="5787"/>
                      </a:cubicBezTo>
                      <a:cubicBezTo>
                        <a:pt x="799" y="8001"/>
                        <a:pt x="823" y="8013"/>
                        <a:pt x="3085" y="79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67625" y="1989350"/>
                  <a:ext cx="120875" cy="189950"/>
                </a:xfrm>
                <a:custGeom>
                  <a:avLst/>
                  <a:gdLst/>
                  <a:ahLst/>
                  <a:cxnLst/>
                  <a:rect l="l" t="t" r="r" b="b"/>
                  <a:pathLst>
                    <a:path w="4835" h="7598" extrusionOk="0">
                      <a:moveTo>
                        <a:pt x="48" y="4906"/>
                      </a:moveTo>
                      <a:cubicBezTo>
                        <a:pt x="48" y="4311"/>
                        <a:pt x="25" y="3716"/>
                        <a:pt x="60" y="3120"/>
                      </a:cubicBezTo>
                      <a:cubicBezTo>
                        <a:pt x="108" y="2335"/>
                        <a:pt x="334" y="1585"/>
                        <a:pt x="858" y="953"/>
                      </a:cubicBezTo>
                      <a:cubicBezTo>
                        <a:pt x="1644" y="1"/>
                        <a:pt x="2596" y="49"/>
                        <a:pt x="3299" y="1061"/>
                      </a:cubicBezTo>
                      <a:cubicBezTo>
                        <a:pt x="3775" y="1751"/>
                        <a:pt x="4108" y="2525"/>
                        <a:pt x="4239" y="3347"/>
                      </a:cubicBezTo>
                      <a:cubicBezTo>
                        <a:pt x="4430" y="4430"/>
                        <a:pt x="4585" y="5514"/>
                        <a:pt x="4728" y="6597"/>
                      </a:cubicBezTo>
                      <a:cubicBezTo>
                        <a:pt x="4835" y="7430"/>
                        <a:pt x="4728" y="7550"/>
                        <a:pt x="3823" y="7573"/>
                      </a:cubicBezTo>
                      <a:cubicBezTo>
                        <a:pt x="2882" y="7597"/>
                        <a:pt x="1930" y="7561"/>
                        <a:pt x="977" y="7573"/>
                      </a:cubicBezTo>
                      <a:cubicBezTo>
                        <a:pt x="322" y="7585"/>
                        <a:pt x="1" y="7335"/>
                        <a:pt x="13" y="6692"/>
                      </a:cubicBezTo>
                      <a:cubicBezTo>
                        <a:pt x="36" y="6097"/>
                        <a:pt x="25" y="5502"/>
                        <a:pt x="25" y="4906"/>
                      </a:cubicBezTo>
                      <a:close/>
                      <a:moveTo>
                        <a:pt x="2453" y="6764"/>
                      </a:moveTo>
                      <a:cubicBezTo>
                        <a:pt x="2680" y="6799"/>
                        <a:pt x="2965" y="6835"/>
                        <a:pt x="3239" y="6871"/>
                      </a:cubicBezTo>
                      <a:cubicBezTo>
                        <a:pt x="3811" y="6954"/>
                        <a:pt x="4049" y="6633"/>
                        <a:pt x="3977" y="6157"/>
                      </a:cubicBezTo>
                      <a:cubicBezTo>
                        <a:pt x="3775" y="4716"/>
                        <a:pt x="3561" y="3275"/>
                        <a:pt x="2930" y="1942"/>
                      </a:cubicBezTo>
                      <a:cubicBezTo>
                        <a:pt x="2751" y="1573"/>
                        <a:pt x="2549" y="1144"/>
                        <a:pt x="2049" y="1144"/>
                      </a:cubicBezTo>
                      <a:cubicBezTo>
                        <a:pt x="1489" y="1156"/>
                        <a:pt x="1310" y="1620"/>
                        <a:pt x="1132" y="2049"/>
                      </a:cubicBezTo>
                      <a:cubicBezTo>
                        <a:pt x="787" y="2906"/>
                        <a:pt x="787" y="3835"/>
                        <a:pt x="679" y="4728"/>
                      </a:cubicBezTo>
                      <a:cubicBezTo>
                        <a:pt x="453" y="6728"/>
                        <a:pt x="715" y="6871"/>
                        <a:pt x="2453" y="67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52750" y="2367975"/>
                  <a:ext cx="153900" cy="216725"/>
                </a:xfrm>
                <a:custGeom>
                  <a:avLst/>
                  <a:gdLst/>
                  <a:ahLst/>
                  <a:cxnLst/>
                  <a:rect l="l" t="t" r="r" b="b"/>
                  <a:pathLst>
                    <a:path w="6156" h="8669" extrusionOk="0">
                      <a:moveTo>
                        <a:pt x="3453" y="8561"/>
                      </a:moveTo>
                      <a:cubicBezTo>
                        <a:pt x="2370" y="8561"/>
                        <a:pt x="1608" y="8561"/>
                        <a:pt x="846" y="8561"/>
                      </a:cubicBezTo>
                      <a:cubicBezTo>
                        <a:pt x="358" y="8549"/>
                        <a:pt x="0" y="8359"/>
                        <a:pt x="36" y="7823"/>
                      </a:cubicBezTo>
                      <a:cubicBezTo>
                        <a:pt x="167" y="5870"/>
                        <a:pt x="108" y="3894"/>
                        <a:pt x="631" y="1977"/>
                      </a:cubicBezTo>
                      <a:cubicBezTo>
                        <a:pt x="989" y="667"/>
                        <a:pt x="1620" y="227"/>
                        <a:pt x="2917" y="84"/>
                      </a:cubicBezTo>
                      <a:cubicBezTo>
                        <a:pt x="3715" y="1"/>
                        <a:pt x="4334" y="215"/>
                        <a:pt x="4703" y="917"/>
                      </a:cubicBezTo>
                      <a:cubicBezTo>
                        <a:pt x="4870" y="1239"/>
                        <a:pt x="5049" y="1572"/>
                        <a:pt x="5144" y="1918"/>
                      </a:cubicBezTo>
                      <a:cubicBezTo>
                        <a:pt x="5680" y="3823"/>
                        <a:pt x="5811" y="5787"/>
                        <a:pt x="6049" y="7740"/>
                      </a:cubicBezTo>
                      <a:cubicBezTo>
                        <a:pt x="6156" y="8597"/>
                        <a:pt x="6037" y="8668"/>
                        <a:pt x="5108" y="8633"/>
                      </a:cubicBezTo>
                      <a:cubicBezTo>
                        <a:pt x="4453" y="8597"/>
                        <a:pt x="3787" y="8573"/>
                        <a:pt x="3453" y="8561"/>
                      </a:cubicBezTo>
                      <a:close/>
                      <a:moveTo>
                        <a:pt x="917" y="5740"/>
                      </a:moveTo>
                      <a:cubicBezTo>
                        <a:pt x="810" y="7383"/>
                        <a:pt x="905" y="7537"/>
                        <a:pt x="2120" y="7728"/>
                      </a:cubicBezTo>
                      <a:cubicBezTo>
                        <a:pt x="3025" y="7871"/>
                        <a:pt x="3882" y="7514"/>
                        <a:pt x="4799" y="7573"/>
                      </a:cubicBezTo>
                      <a:cubicBezTo>
                        <a:pt x="5215" y="7597"/>
                        <a:pt x="5180" y="7109"/>
                        <a:pt x="5108" y="6811"/>
                      </a:cubicBezTo>
                      <a:cubicBezTo>
                        <a:pt x="4965" y="6132"/>
                        <a:pt x="4930" y="5454"/>
                        <a:pt x="4870" y="4775"/>
                      </a:cubicBezTo>
                      <a:cubicBezTo>
                        <a:pt x="4775" y="3775"/>
                        <a:pt x="4596" y="2787"/>
                        <a:pt x="4215" y="1846"/>
                      </a:cubicBezTo>
                      <a:cubicBezTo>
                        <a:pt x="4001" y="1334"/>
                        <a:pt x="3739" y="787"/>
                        <a:pt x="3072" y="763"/>
                      </a:cubicBezTo>
                      <a:cubicBezTo>
                        <a:pt x="2346" y="739"/>
                        <a:pt x="1822" y="1156"/>
                        <a:pt x="1548" y="1799"/>
                      </a:cubicBezTo>
                      <a:cubicBezTo>
                        <a:pt x="1405" y="2132"/>
                        <a:pt x="1262" y="2489"/>
                        <a:pt x="1239" y="2846"/>
                      </a:cubicBezTo>
                      <a:cubicBezTo>
                        <a:pt x="1203" y="3846"/>
                        <a:pt x="834" y="4811"/>
                        <a:pt x="917" y="57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3275" y="1566100"/>
                  <a:ext cx="95575" cy="159275"/>
                </a:xfrm>
                <a:custGeom>
                  <a:avLst/>
                  <a:gdLst/>
                  <a:ahLst/>
                  <a:cxnLst/>
                  <a:rect l="l" t="t" r="r" b="b"/>
                  <a:pathLst>
                    <a:path w="3823" h="6371" extrusionOk="0">
                      <a:moveTo>
                        <a:pt x="3763" y="3227"/>
                      </a:moveTo>
                      <a:cubicBezTo>
                        <a:pt x="3763" y="3965"/>
                        <a:pt x="3728" y="4691"/>
                        <a:pt x="3763" y="5418"/>
                      </a:cubicBezTo>
                      <a:cubicBezTo>
                        <a:pt x="3799" y="6013"/>
                        <a:pt x="3501" y="6263"/>
                        <a:pt x="2942" y="6299"/>
                      </a:cubicBezTo>
                      <a:cubicBezTo>
                        <a:pt x="2525" y="6323"/>
                        <a:pt x="2085" y="6370"/>
                        <a:pt x="1668" y="6334"/>
                      </a:cubicBezTo>
                      <a:cubicBezTo>
                        <a:pt x="370" y="6227"/>
                        <a:pt x="156" y="5989"/>
                        <a:pt x="120" y="4727"/>
                      </a:cubicBezTo>
                      <a:cubicBezTo>
                        <a:pt x="84" y="3548"/>
                        <a:pt x="108" y="2358"/>
                        <a:pt x="37" y="1179"/>
                      </a:cubicBezTo>
                      <a:cubicBezTo>
                        <a:pt x="1" y="477"/>
                        <a:pt x="275" y="131"/>
                        <a:pt x="965" y="96"/>
                      </a:cubicBezTo>
                      <a:cubicBezTo>
                        <a:pt x="1584" y="48"/>
                        <a:pt x="2204" y="36"/>
                        <a:pt x="2811" y="24"/>
                      </a:cubicBezTo>
                      <a:cubicBezTo>
                        <a:pt x="3549" y="0"/>
                        <a:pt x="3823" y="369"/>
                        <a:pt x="3811" y="1048"/>
                      </a:cubicBezTo>
                      <a:cubicBezTo>
                        <a:pt x="3787" y="1774"/>
                        <a:pt x="3811" y="2501"/>
                        <a:pt x="3811" y="3227"/>
                      </a:cubicBezTo>
                      <a:close/>
                      <a:moveTo>
                        <a:pt x="846" y="3048"/>
                      </a:moveTo>
                      <a:lnTo>
                        <a:pt x="846" y="3048"/>
                      </a:lnTo>
                      <a:cubicBezTo>
                        <a:pt x="846" y="3596"/>
                        <a:pt x="834" y="4144"/>
                        <a:pt x="858" y="4691"/>
                      </a:cubicBezTo>
                      <a:cubicBezTo>
                        <a:pt x="870" y="5513"/>
                        <a:pt x="1537" y="5418"/>
                        <a:pt x="2085" y="5477"/>
                      </a:cubicBezTo>
                      <a:cubicBezTo>
                        <a:pt x="2680" y="5537"/>
                        <a:pt x="2966" y="5299"/>
                        <a:pt x="2954" y="4703"/>
                      </a:cubicBezTo>
                      <a:cubicBezTo>
                        <a:pt x="2942" y="3691"/>
                        <a:pt x="3001" y="2691"/>
                        <a:pt x="2978" y="1679"/>
                      </a:cubicBezTo>
                      <a:cubicBezTo>
                        <a:pt x="2966" y="846"/>
                        <a:pt x="2847" y="774"/>
                        <a:pt x="1954" y="798"/>
                      </a:cubicBezTo>
                      <a:cubicBezTo>
                        <a:pt x="989" y="834"/>
                        <a:pt x="882" y="929"/>
                        <a:pt x="846" y="1810"/>
                      </a:cubicBezTo>
                      <a:cubicBezTo>
                        <a:pt x="834" y="2215"/>
                        <a:pt x="846" y="2632"/>
                        <a:pt x="846" y="30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2775" y="1592000"/>
                  <a:ext cx="94100" cy="168800"/>
                </a:xfrm>
                <a:custGeom>
                  <a:avLst/>
                  <a:gdLst/>
                  <a:ahLst/>
                  <a:cxnLst/>
                  <a:rect l="l" t="t" r="r" b="b"/>
                  <a:pathLst>
                    <a:path w="3764" h="6752" extrusionOk="0">
                      <a:moveTo>
                        <a:pt x="3299" y="3179"/>
                      </a:moveTo>
                      <a:cubicBezTo>
                        <a:pt x="3299" y="3310"/>
                        <a:pt x="3311" y="3453"/>
                        <a:pt x="3299" y="3584"/>
                      </a:cubicBezTo>
                      <a:cubicBezTo>
                        <a:pt x="3215" y="4310"/>
                        <a:pt x="3763" y="5191"/>
                        <a:pt x="3227" y="5703"/>
                      </a:cubicBezTo>
                      <a:cubicBezTo>
                        <a:pt x="2751" y="6180"/>
                        <a:pt x="1870" y="6263"/>
                        <a:pt x="1156" y="6501"/>
                      </a:cubicBezTo>
                      <a:cubicBezTo>
                        <a:pt x="429" y="6751"/>
                        <a:pt x="227" y="6668"/>
                        <a:pt x="132" y="5882"/>
                      </a:cubicBezTo>
                      <a:cubicBezTo>
                        <a:pt x="48" y="5120"/>
                        <a:pt x="1" y="4322"/>
                        <a:pt x="96" y="3560"/>
                      </a:cubicBezTo>
                      <a:cubicBezTo>
                        <a:pt x="179" y="2739"/>
                        <a:pt x="346" y="1941"/>
                        <a:pt x="275" y="1107"/>
                      </a:cubicBezTo>
                      <a:cubicBezTo>
                        <a:pt x="227" y="405"/>
                        <a:pt x="596" y="95"/>
                        <a:pt x="1298" y="107"/>
                      </a:cubicBezTo>
                      <a:cubicBezTo>
                        <a:pt x="1537" y="107"/>
                        <a:pt x="1775" y="60"/>
                        <a:pt x="2001" y="48"/>
                      </a:cubicBezTo>
                      <a:cubicBezTo>
                        <a:pt x="3203" y="0"/>
                        <a:pt x="3299" y="72"/>
                        <a:pt x="3334" y="1250"/>
                      </a:cubicBezTo>
                      <a:cubicBezTo>
                        <a:pt x="3346" y="1893"/>
                        <a:pt x="3334" y="2536"/>
                        <a:pt x="3334" y="3179"/>
                      </a:cubicBezTo>
                      <a:cubicBezTo>
                        <a:pt x="3323" y="3179"/>
                        <a:pt x="3311" y="3179"/>
                        <a:pt x="3299" y="3179"/>
                      </a:cubicBezTo>
                      <a:close/>
                      <a:moveTo>
                        <a:pt x="965" y="5525"/>
                      </a:moveTo>
                      <a:cubicBezTo>
                        <a:pt x="1382" y="5418"/>
                        <a:pt x="1703" y="5346"/>
                        <a:pt x="2013" y="5275"/>
                      </a:cubicBezTo>
                      <a:cubicBezTo>
                        <a:pt x="2263" y="5215"/>
                        <a:pt x="2465" y="5072"/>
                        <a:pt x="2465" y="4810"/>
                      </a:cubicBezTo>
                      <a:cubicBezTo>
                        <a:pt x="2477" y="3679"/>
                        <a:pt x="2465" y="2536"/>
                        <a:pt x="2465" y="1405"/>
                      </a:cubicBezTo>
                      <a:cubicBezTo>
                        <a:pt x="2465" y="1072"/>
                        <a:pt x="2275" y="893"/>
                        <a:pt x="1930" y="917"/>
                      </a:cubicBezTo>
                      <a:cubicBezTo>
                        <a:pt x="1608" y="929"/>
                        <a:pt x="1168" y="893"/>
                        <a:pt x="1191" y="1346"/>
                      </a:cubicBezTo>
                      <a:cubicBezTo>
                        <a:pt x="1251" y="2715"/>
                        <a:pt x="667" y="4048"/>
                        <a:pt x="965" y="55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21225" y="1594675"/>
                  <a:ext cx="98850" cy="162550"/>
                </a:xfrm>
                <a:custGeom>
                  <a:avLst/>
                  <a:gdLst/>
                  <a:ahLst/>
                  <a:cxnLst/>
                  <a:rect l="l" t="t" r="r" b="b"/>
                  <a:pathLst>
                    <a:path w="3954" h="6502" extrusionOk="0">
                      <a:moveTo>
                        <a:pt x="3858" y="2072"/>
                      </a:moveTo>
                      <a:cubicBezTo>
                        <a:pt x="3597" y="3239"/>
                        <a:pt x="3585" y="4429"/>
                        <a:pt x="3585" y="5620"/>
                      </a:cubicBezTo>
                      <a:cubicBezTo>
                        <a:pt x="3573" y="6203"/>
                        <a:pt x="3335" y="6501"/>
                        <a:pt x="2692" y="6227"/>
                      </a:cubicBezTo>
                      <a:cubicBezTo>
                        <a:pt x="2120" y="5977"/>
                        <a:pt x="1513" y="5894"/>
                        <a:pt x="906" y="5811"/>
                      </a:cubicBezTo>
                      <a:cubicBezTo>
                        <a:pt x="406" y="5751"/>
                        <a:pt x="132" y="5549"/>
                        <a:pt x="108" y="5037"/>
                      </a:cubicBezTo>
                      <a:cubicBezTo>
                        <a:pt x="48" y="3667"/>
                        <a:pt x="1" y="2286"/>
                        <a:pt x="144" y="917"/>
                      </a:cubicBezTo>
                      <a:cubicBezTo>
                        <a:pt x="215" y="108"/>
                        <a:pt x="406" y="0"/>
                        <a:pt x="1251" y="155"/>
                      </a:cubicBezTo>
                      <a:cubicBezTo>
                        <a:pt x="1811" y="262"/>
                        <a:pt x="2346" y="429"/>
                        <a:pt x="2894" y="596"/>
                      </a:cubicBezTo>
                      <a:cubicBezTo>
                        <a:pt x="3644" y="822"/>
                        <a:pt x="3954" y="1322"/>
                        <a:pt x="3858" y="2072"/>
                      </a:cubicBezTo>
                      <a:close/>
                      <a:moveTo>
                        <a:pt x="2632" y="5203"/>
                      </a:moveTo>
                      <a:cubicBezTo>
                        <a:pt x="2727" y="4322"/>
                        <a:pt x="2823" y="3477"/>
                        <a:pt x="2930" y="2632"/>
                      </a:cubicBezTo>
                      <a:cubicBezTo>
                        <a:pt x="3061" y="1536"/>
                        <a:pt x="2966" y="1393"/>
                        <a:pt x="1858" y="1108"/>
                      </a:cubicBezTo>
                      <a:cubicBezTo>
                        <a:pt x="1049" y="905"/>
                        <a:pt x="930" y="941"/>
                        <a:pt x="858" y="1715"/>
                      </a:cubicBezTo>
                      <a:cubicBezTo>
                        <a:pt x="775" y="2429"/>
                        <a:pt x="775" y="3155"/>
                        <a:pt x="763" y="3882"/>
                      </a:cubicBezTo>
                      <a:cubicBezTo>
                        <a:pt x="739" y="4941"/>
                        <a:pt x="751" y="4953"/>
                        <a:pt x="1882" y="5144"/>
                      </a:cubicBezTo>
                      <a:cubicBezTo>
                        <a:pt x="2108" y="5180"/>
                        <a:pt x="2346" y="5180"/>
                        <a:pt x="2632" y="5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01875" y="1579200"/>
                  <a:ext cx="98550" cy="155400"/>
                </a:xfrm>
                <a:custGeom>
                  <a:avLst/>
                  <a:gdLst/>
                  <a:ahLst/>
                  <a:cxnLst/>
                  <a:rect l="l" t="t" r="r" b="b"/>
                  <a:pathLst>
                    <a:path w="3942" h="6216" extrusionOk="0">
                      <a:moveTo>
                        <a:pt x="274" y="2548"/>
                      </a:moveTo>
                      <a:cubicBezTo>
                        <a:pt x="239" y="2012"/>
                        <a:pt x="227" y="1334"/>
                        <a:pt x="155" y="655"/>
                      </a:cubicBezTo>
                      <a:cubicBezTo>
                        <a:pt x="96" y="143"/>
                        <a:pt x="322" y="0"/>
                        <a:pt x="798" y="60"/>
                      </a:cubicBezTo>
                      <a:cubicBezTo>
                        <a:pt x="846" y="60"/>
                        <a:pt x="893" y="72"/>
                        <a:pt x="941" y="72"/>
                      </a:cubicBezTo>
                      <a:cubicBezTo>
                        <a:pt x="3941" y="596"/>
                        <a:pt x="3513" y="167"/>
                        <a:pt x="3501" y="2846"/>
                      </a:cubicBezTo>
                      <a:cubicBezTo>
                        <a:pt x="3501" y="3715"/>
                        <a:pt x="3489" y="4584"/>
                        <a:pt x="3489" y="5441"/>
                      </a:cubicBezTo>
                      <a:cubicBezTo>
                        <a:pt x="3501" y="6025"/>
                        <a:pt x="3227" y="6215"/>
                        <a:pt x="2620" y="6203"/>
                      </a:cubicBezTo>
                      <a:cubicBezTo>
                        <a:pt x="131" y="6180"/>
                        <a:pt x="0" y="6060"/>
                        <a:pt x="191" y="3655"/>
                      </a:cubicBezTo>
                      <a:cubicBezTo>
                        <a:pt x="215" y="3334"/>
                        <a:pt x="239" y="3024"/>
                        <a:pt x="274" y="2548"/>
                      </a:cubicBezTo>
                      <a:close/>
                      <a:moveTo>
                        <a:pt x="929" y="3060"/>
                      </a:moveTo>
                      <a:cubicBezTo>
                        <a:pt x="882" y="3536"/>
                        <a:pt x="822" y="4036"/>
                        <a:pt x="798" y="4536"/>
                      </a:cubicBezTo>
                      <a:cubicBezTo>
                        <a:pt x="762" y="5287"/>
                        <a:pt x="1370" y="5251"/>
                        <a:pt x="1870" y="5298"/>
                      </a:cubicBezTo>
                      <a:cubicBezTo>
                        <a:pt x="2441" y="5370"/>
                        <a:pt x="2620" y="5084"/>
                        <a:pt x="2620" y="4584"/>
                      </a:cubicBezTo>
                      <a:cubicBezTo>
                        <a:pt x="2620" y="3667"/>
                        <a:pt x="2667" y="2762"/>
                        <a:pt x="2656" y="1846"/>
                      </a:cubicBezTo>
                      <a:cubicBezTo>
                        <a:pt x="2644" y="1072"/>
                        <a:pt x="2465" y="965"/>
                        <a:pt x="1632" y="917"/>
                      </a:cubicBezTo>
                      <a:cubicBezTo>
                        <a:pt x="870" y="869"/>
                        <a:pt x="953" y="1358"/>
                        <a:pt x="941" y="1810"/>
                      </a:cubicBezTo>
                      <a:cubicBezTo>
                        <a:pt x="917" y="2215"/>
                        <a:pt x="929" y="2631"/>
                        <a:pt x="929" y="3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52450" y="1578300"/>
                  <a:ext cx="93775" cy="157775"/>
                </a:xfrm>
                <a:custGeom>
                  <a:avLst/>
                  <a:gdLst/>
                  <a:ahLst/>
                  <a:cxnLst/>
                  <a:rect l="l" t="t" r="r" b="b"/>
                  <a:pathLst>
                    <a:path w="3751" h="6311" extrusionOk="0">
                      <a:moveTo>
                        <a:pt x="3429" y="2441"/>
                      </a:moveTo>
                      <a:cubicBezTo>
                        <a:pt x="3512" y="3299"/>
                        <a:pt x="3572" y="4168"/>
                        <a:pt x="3679" y="5013"/>
                      </a:cubicBezTo>
                      <a:cubicBezTo>
                        <a:pt x="3750" y="5573"/>
                        <a:pt x="3596" y="5930"/>
                        <a:pt x="2977" y="5942"/>
                      </a:cubicBezTo>
                      <a:cubicBezTo>
                        <a:pt x="2310" y="5942"/>
                        <a:pt x="1667" y="6049"/>
                        <a:pt x="1024" y="6180"/>
                      </a:cubicBezTo>
                      <a:cubicBezTo>
                        <a:pt x="429" y="6311"/>
                        <a:pt x="0" y="6108"/>
                        <a:pt x="12" y="5418"/>
                      </a:cubicBezTo>
                      <a:cubicBezTo>
                        <a:pt x="24" y="3965"/>
                        <a:pt x="12" y="2501"/>
                        <a:pt x="36" y="1048"/>
                      </a:cubicBezTo>
                      <a:cubicBezTo>
                        <a:pt x="60" y="346"/>
                        <a:pt x="1095" y="1"/>
                        <a:pt x="2750" y="60"/>
                      </a:cubicBezTo>
                      <a:cubicBezTo>
                        <a:pt x="3524" y="84"/>
                        <a:pt x="3524" y="536"/>
                        <a:pt x="3512" y="1072"/>
                      </a:cubicBezTo>
                      <a:cubicBezTo>
                        <a:pt x="3489" y="1524"/>
                        <a:pt x="3500" y="1977"/>
                        <a:pt x="3500" y="2441"/>
                      </a:cubicBezTo>
                      <a:cubicBezTo>
                        <a:pt x="3477" y="2441"/>
                        <a:pt x="3453" y="2441"/>
                        <a:pt x="3429" y="2441"/>
                      </a:cubicBezTo>
                      <a:close/>
                      <a:moveTo>
                        <a:pt x="726" y="5299"/>
                      </a:moveTo>
                      <a:cubicBezTo>
                        <a:pt x="1143" y="5227"/>
                        <a:pt x="1417" y="5120"/>
                        <a:pt x="1691" y="5132"/>
                      </a:cubicBezTo>
                      <a:cubicBezTo>
                        <a:pt x="2500" y="5156"/>
                        <a:pt x="2738" y="4787"/>
                        <a:pt x="2667" y="4049"/>
                      </a:cubicBezTo>
                      <a:cubicBezTo>
                        <a:pt x="2596" y="3287"/>
                        <a:pt x="2643" y="2513"/>
                        <a:pt x="2619" y="1739"/>
                      </a:cubicBezTo>
                      <a:cubicBezTo>
                        <a:pt x="2607" y="1370"/>
                        <a:pt x="2810" y="882"/>
                        <a:pt x="2107" y="846"/>
                      </a:cubicBezTo>
                      <a:cubicBezTo>
                        <a:pt x="1262" y="798"/>
                        <a:pt x="845" y="1013"/>
                        <a:pt x="774" y="1644"/>
                      </a:cubicBezTo>
                      <a:cubicBezTo>
                        <a:pt x="643" y="2810"/>
                        <a:pt x="631" y="3989"/>
                        <a:pt x="726" y="52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74775" y="1299700"/>
                  <a:ext cx="129200" cy="178325"/>
                </a:xfrm>
                <a:custGeom>
                  <a:avLst/>
                  <a:gdLst/>
                  <a:ahLst/>
                  <a:cxnLst/>
                  <a:rect l="l" t="t" r="r" b="b"/>
                  <a:pathLst>
                    <a:path w="5168" h="7133" extrusionOk="0">
                      <a:moveTo>
                        <a:pt x="48" y="3572"/>
                      </a:moveTo>
                      <a:cubicBezTo>
                        <a:pt x="60" y="2822"/>
                        <a:pt x="36" y="2274"/>
                        <a:pt x="203" y="1739"/>
                      </a:cubicBezTo>
                      <a:cubicBezTo>
                        <a:pt x="453" y="905"/>
                        <a:pt x="1024" y="417"/>
                        <a:pt x="1870" y="215"/>
                      </a:cubicBezTo>
                      <a:cubicBezTo>
                        <a:pt x="2787" y="0"/>
                        <a:pt x="3429" y="477"/>
                        <a:pt x="3941" y="1119"/>
                      </a:cubicBezTo>
                      <a:cubicBezTo>
                        <a:pt x="4406" y="1715"/>
                        <a:pt x="4584" y="2441"/>
                        <a:pt x="4775" y="3144"/>
                      </a:cubicBezTo>
                      <a:cubicBezTo>
                        <a:pt x="5037" y="4120"/>
                        <a:pt x="5168" y="5120"/>
                        <a:pt x="5132" y="6132"/>
                      </a:cubicBezTo>
                      <a:cubicBezTo>
                        <a:pt x="5108" y="6513"/>
                        <a:pt x="5037" y="6870"/>
                        <a:pt x="4525" y="6894"/>
                      </a:cubicBezTo>
                      <a:cubicBezTo>
                        <a:pt x="3489" y="6954"/>
                        <a:pt x="2465" y="7132"/>
                        <a:pt x="1405" y="6954"/>
                      </a:cubicBezTo>
                      <a:cubicBezTo>
                        <a:pt x="679" y="6823"/>
                        <a:pt x="298" y="6525"/>
                        <a:pt x="251" y="5822"/>
                      </a:cubicBezTo>
                      <a:cubicBezTo>
                        <a:pt x="191" y="5001"/>
                        <a:pt x="0" y="4191"/>
                        <a:pt x="48" y="3572"/>
                      </a:cubicBezTo>
                      <a:close/>
                      <a:moveTo>
                        <a:pt x="905" y="3906"/>
                      </a:moveTo>
                      <a:lnTo>
                        <a:pt x="917" y="3906"/>
                      </a:lnTo>
                      <a:cubicBezTo>
                        <a:pt x="917" y="4453"/>
                        <a:pt x="893" y="5001"/>
                        <a:pt x="929" y="5549"/>
                      </a:cubicBezTo>
                      <a:cubicBezTo>
                        <a:pt x="965" y="6239"/>
                        <a:pt x="1524" y="6346"/>
                        <a:pt x="2060" y="6287"/>
                      </a:cubicBezTo>
                      <a:cubicBezTo>
                        <a:pt x="2798" y="6215"/>
                        <a:pt x="3703" y="6692"/>
                        <a:pt x="4239" y="5787"/>
                      </a:cubicBezTo>
                      <a:cubicBezTo>
                        <a:pt x="4299" y="5680"/>
                        <a:pt x="4299" y="5525"/>
                        <a:pt x="4287" y="5382"/>
                      </a:cubicBezTo>
                      <a:cubicBezTo>
                        <a:pt x="4263" y="4132"/>
                        <a:pt x="3965" y="2941"/>
                        <a:pt x="3370" y="1834"/>
                      </a:cubicBezTo>
                      <a:cubicBezTo>
                        <a:pt x="3120" y="1358"/>
                        <a:pt x="2763" y="869"/>
                        <a:pt x="2048" y="1000"/>
                      </a:cubicBezTo>
                      <a:cubicBezTo>
                        <a:pt x="1441" y="1119"/>
                        <a:pt x="977" y="1667"/>
                        <a:pt x="905" y="2405"/>
                      </a:cubicBezTo>
                      <a:cubicBezTo>
                        <a:pt x="870" y="2905"/>
                        <a:pt x="905" y="3405"/>
                        <a:pt x="905" y="39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2725" y="1317250"/>
                  <a:ext cx="82200" cy="183975"/>
                </a:xfrm>
                <a:custGeom>
                  <a:avLst/>
                  <a:gdLst/>
                  <a:ahLst/>
                  <a:cxnLst/>
                  <a:rect l="l" t="t" r="r" b="b"/>
                  <a:pathLst>
                    <a:path w="3288" h="7359" extrusionOk="0">
                      <a:moveTo>
                        <a:pt x="72" y="4537"/>
                      </a:moveTo>
                      <a:cubicBezTo>
                        <a:pt x="132" y="3870"/>
                        <a:pt x="215" y="2727"/>
                        <a:pt x="334" y="1596"/>
                      </a:cubicBezTo>
                      <a:cubicBezTo>
                        <a:pt x="358" y="1322"/>
                        <a:pt x="430" y="1048"/>
                        <a:pt x="513" y="798"/>
                      </a:cubicBezTo>
                      <a:cubicBezTo>
                        <a:pt x="644" y="370"/>
                        <a:pt x="918" y="60"/>
                        <a:pt x="1406" y="25"/>
                      </a:cubicBezTo>
                      <a:cubicBezTo>
                        <a:pt x="1906" y="1"/>
                        <a:pt x="2215" y="298"/>
                        <a:pt x="2358" y="715"/>
                      </a:cubicBezTo>
                      <a:cubicBezTo>
                        <a:pt x="2525" y="1227"/>
                        <a:pt x="2692" y="1763"/>
                        <a:pt x="2775" y="2299"/>
                      </a:cubicBezTo>
                      <a:cubicBezTo>
                        <a:pt x="2954" y="3477"/>
                        <a:pt x="3073" y="4656"/>
                        <a:pt x="3216" y="5835"/>
                      </a:cubicBezTo>
                      <a:cubicBezTo>
                        <a:pt x="3287" y="6359"/>
                        <a:pt x="3085" y="6633"/>
                        <a:pt x="2489" y="6787"/>
                      </a:cubicBezTo>
                      <a:cubicBezTo>
                        <a:pt x="346" y="7359"/>
                        <a:pt x="1" y="7133"/>
                        <a:pt x="72" y="4537"/>
                      </a:cubicBezTo>
                      <a:close/>
                      <a:moveTo>
                        <a:pt x="1668" y="1144"/>
                      </a:moveTo>
                      <a:cubicBezTo>
                        <a:pt x="1180" y="1310"/>
                        <a:pt x="1120" y="1549"/>
                        <a:pt x="1096" y="1763"/>
                      </a:cubicBezTo>
                      <a:cubicBezTo>
                        <a:pt x="942" y="2977"/>
                        <a:pt x="811" y="4204"/>
                        <a:pt x="703" y="5430"/>
                      </a:cubicBezTo>
                      <a:cubicBezTo>
                        <a:pt x="668" y="5871"/>
                        <a:pt x="930" y="6121"/>
                        <a:pt x="1394" y="6132"/>
                      </a:cubicBezTo>
                      <a:cubicBezTo>
                        <a:pt x="1954" y="6156"/>
                        <a:pt x="2311" y="5930"/>
                        <a:pt x="2323" y="5359"/>
                      </a:cubicBezTo>
                      <a:cubicBezTo>
                        <a:pt x="2382" y="3930"/>
                        <a:pt x="2120" y="2549"/>
                        <a:pt x="1668" y="114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5500" y="1298500"/>
                  <a:ext cx="70275" cy="188450"/>
                </a:xfrm>
                <a:custGeom>
                  <a:avLst/>
                  <a:gdLst/>
                  <a:ahLst/>
                  <a:cxnLst/>
                  <a:rect l="l" t="t" r="r" b="b"/>
                  <a:pathLst>
                    <a:path w="2811" h="7538" extrusionOk="0">
                      <a:moveTo>
                        <a:pt x="2513" y="3668"/>
                      </a:moveTo>
                      <a:cubicBezTo>
                        <a:pt x="2465" y="4656"/>
                        <a:pt x="2549" y="5549"/>
                        <a:pt x="2680" y="6454"/>
                      </a:cubicBezTo>
                      <a:cubicBezTo>
                        <a:pt x="2811" y="7335"/>
                        <a:pt x="2692" y="7418"/>
                        <a:pt x="1846" y="7466"/>
                      </a:cubicBezTo>
                      <a:cubicBezTo>
                        <a:pt x="465" y="7537"/>
                        <a:pt x="299" y="7418"/>
                        <a:pt x="168" y="6085"/>
                      </a:cubicBezTo>
                      <a:cubicBezTo>
                        <a:pt x="37" y="4727"/>
                        <a:pt x="1" y="3358"/>
                        <a:pt x="72" y="2001"/>
                      </a:cubicBezTo>
                      <a:cubicBezTo>
                        <a:pt x="132" y="870"/>
                        <a:pt x="644" y="96"/>
                        <a:pt x="1263" y="48"/>
                      </a:cubicBezTo>
                      <a:cubicBezTo>
                        <a:pt x="1870" y="1"/>
                        <a:pt x="2323" y="715"/>
                        <a:pt x="2465" y="1965"/>
                      </a:cubicBezTo>
                      <a:cubicBezTo>
                        <a:pt x="2501" y="2287"/>
                        <a:pt x="2501" y="2608"/>
                        <a:pt x="2513" y="2918"/>
                      </a:cubicBezTo>
                      <a:cubicBezTo>
                        <a:pt x="2513" y="3192"/>
                        <a:pt x="2513" y="3465"/>
                        <a:pt x="2513" y="3668"/>
                      </a:cubicBezTo>
                      <a:close/>
                      <a:moveTo>
                        <a:pt x="1418" y="1060"/>
                      </a:moveTo>
                      <a:cubicBezTo>
                        <a:pt x="1168" y="1215"/>
                        <a:pt x="1049" y="1239"/>
                        <a:pt x="1025" y="1298"/>
                      </a:cubicBezTo>
                      <a:cubicBezTo>
                        <a:pt x="501" y="2894"/>
                        <a:pt x="787" y="4525"/>
                        <a:pt x="822" y="6144"/>
                      </a:cubicBezTo>
                      <a:cubicBezTo>
                        <a:pt x="834" y="6382"/>
                        <a:pt x="1049" y="6537"/>
                        <a:pt x="1322" y="6525"/>
                      </a:cubicBezTo>
                      <a:cubicBezTo>
                        <a:pt x="1596" y="6525"/>
                        <a:pt x="1787" y="6370"/>
                        <a:pt x="1799" y="6120"/>
                      </a:cubicBezTo>
                      <a:cubicBezTo>
                        <a:pt x="1823" y="4465"/>
                        <a:pt x="2096" y="2775"/>
                        <a:pt x="1418" y="1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0425" y="2802550"/>
                  <a:ext cx="106900" cy="179825"/>
                </a:xfrm>
                <a:custGeom>
                  <a:avLst/>
                  <a:gdLst/>
                  <a:ahLst/>
                  <a:cxnLst/>
                  <a:rect l="l" t="t" r="r" b="b"/>
                  <a:pathLst>
                    <a:path w="4276" h="7193" extrusionOk="0">
                      <a:moveTo>
                        <a:pt x="2287" y="7168"/>
                      </a:moveTo>
                      <a:cubicBezTo>
                        <a:pt x="25" y="7192"/>
                        <a:pt x="1" y="7180"/>
                        <a:pt x="108" y="4966"/>
                      </a:cubicBezTo>
                      <a:cubicBezTo>
                        <a:pt x="155" y="4013"/>
                        <a:pt x="310" y="3061"/>
                        <a:pt x="477" y="2120"/>
                      </a:cubicBezTo>
                      <a:cubicBezTo>
                        <a:pt x="560" y="1632"/>
                        <a:pt x="751" y="1156"/>
                        <a:pt x="1144" y="787"/>
                      </a:cubicBezTo>
                      <a:cubicBezTo>
                        <a:pt x="1965" y="1"/>
                        <a:pt x="3001" y="179"/>
                        <a:pt x="3370" y="1239"/>
                      </a:cubicBezTo>
                      <a:cubicBezTo>
                        <a:pt x="3751" y="2311"/>
                        <a:pt x="3977" y="3442"/>
                        <a:pt x="4073" y="4585"/>
                      </a:cubicBezTo>
                      <a:cubicBezTo>
                        <a:pt x="4096" y="4811"/>
                        <a:pt x="4085" y="5037"/>
                        <a:pt x="4108" y="5263"/>
                      </a:cubicBezTo>
                      <a:cubicBezTo>
                        <a:pt x="4263" y="7156"/>
                        <a:pt x="4275" y="7156"/>
                        <a:pt x="2287" y="71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78950" y="2017925"/>
                  <a:ext cx="89900" cy="145300"/>
                </a:xfrm>
                <a:custGeom>
                  <a:avLst/>
                  <a:gdLst/>
                  <a:ahLst/>
                  <a:cxnLst/>
                  <a:rect l="l" t="t" r="r" b="b"/>
                  <a:pathLst>
                    <a:path w="3596" h="5812" extrusionOk="0">
                      <a:moveTo>
                        <a:pt x="2000" y="5621"/>
                      </a:moveTo>
                      <a:cubicBezTo>
                        <a:pt x="262" y="5728"/>
                        <a:pt x="0" y="5585"/>
                        <a:pt x="226" y="3585"/>
                      </a:cubicBezTo>
                      <a:cubicBezTo>
                        <a:pt x="334" y="2692"/>
                        <a:pt x="334" y="1763"/>
                        <a:pt x="679" y="906"/>
                      </a:cubicBezTo>
                      <a:cubicBezTo>
                        <a:pt x="857" y="477"/>
                        <a:pt x="1036" y="13"/>
                        <a:pt x="1596" y="1"/>
                      </a:cubicBezTo>
                      <a:cubicBezTo>
                        <a:pt x="2096" y="1"/>
                        <a:pt x="2298" y="430"/>
                        <a:pt x="2477" y="799"/>
                      </a:cubicBezTo>
                      <a:cubicBezTo>
                        <a:pt x="3108" y="2132"/>
                        <a:pt x="3322" y="3573"/>
                        <a:pt x="3524" y="5014"/>
                      </a:cubicBezTo>
                      <a:cubicBezTo>
                        <a:pt x="3596" y="5490"/>
                        <a:pt x="3358" y="5811"/>
                        <a:pt x="2786" y="5728"/>
                      </a:cubicBezTo>
                      <a:cubicBezTo>
                        <a:pt x="2512" y="5692"/>
                        <a:pt x="2227" y="5656"/>
                        <a:pt x="2000" y="56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00" y="2386425"/>
                  <a:ext cx="110150" cy="178325"/>
                </a:xfrm>
                <a:custGeom>
                  <a:avLst/>
                  <a:gdLst/>
                  <a:ahLst/>
                  <a:cxnLst/>
                  <a:rect l="l" t="t" r="r" b="b"/>
                  <a:pathLst>
                    <a:path w="4406" h="7133" extrusionOk="0">
                      <a:moveTo>
                        <a:pt x="107" y="5002"/>
                      </a:moveTo>
                      <a:cubicBezTo>
                        <a:pt x="24" y="4073"/>
                        <a:pt x="393" y="3108"/>
                        <a:pt x="429" y="2108"/>
                      </a:cubicBezTo>
                      <a:cubicBezTo>
                        <a:pt x="452" y="1751"/>
                        <a:pt x="595" y="1394"/>
                        <a:pt x="738" y="1061"/>
                      </a:cubicBezTo>
                      <a:cubicBezTo>
                        <a:pt x="1012" y="418"/>
                        <a:pt x="1536" y="1"/>
                        <a:pt x="2262" y="25"/>
                      </a:cubicBezTo>
                      <a:cubicBezTo>
                        <a:pt x="2929" y="49"/>
                        <a:pt x="3191" y="596"/>
                        <a:pt x="3405" y="1108"/>
                      </a:cubicBezTo>
                      <a:cubicBezTo>
                        <a:pt x="3786" y="2049"/>
                        <a:pt x="3965" y="3037"/>
                        <a:pt x="4060" y="4037"/>
                      </a:cubicBezTo>
                      <a:cubicBezTo>
                        <a:pt x="4120" y="4716"/>
                        <a:pt x="4155" y="5394"/>
                        <a:pt x="4298" y="6073"/>
                      </a:cubicBezTo>
                      <a:cubicBezTo>
                        <a:pt x="4370" y="6371"/>
                        <a:pt x="4405" y="6859"/>
                        <a:pt x="3989" y="6835"/>
                      </a:cubicBezTo>
                      <a:cubicBezTo>
                        <a:pt x="3072" y="6776"/>
                        <a:pt x="2215" y="7133"/>
                        <a:pt x="1310" y="6990"/>
                      </a:cubicBezTo>
                      <a:cubicBezTo>
                        <a:pt x="95" y="6799"/>
                        <a:pt x="0" y="6645"/>
                        <a:pt x="107" y="5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94125" y="1585450"/>
                  <a:ext cx="54200" cy="119075"/>
                </a:xfrm>
                <a:custGeom>
                  <a:avLst/>
                  <a:gdLst/>
                  <a:ahLst/>
                  <a:cxnLst/>
                  <a:rect l="l" t="t" r="r" b="b"/>
                  <a:pathLst>
                    <a:path w="2168" h="4763" extrusionOk="0">
                      <a:moveTo>
                        <a:pt x="12" y="2274"/>
                      </a:moveTo>
                      <a:cubicBezTo>
                        <a:pt x="12" y="1858"/>
                        <a:pt x="0" y="1441"/>
                        <a:pt x="12" y="1036"/>
                      </a:cubicBezTo>
                      <a:cubicBezTo>
                        <a:pt x="48" y="155"/>
                        <a:pt x="155" y="60"/>
                        <a:pt x="1120" y="24"/>
                      </a:cubicBezTo>
                      <a:cubicBezTo>
                        <a:pt x="2013" y="0"/>
                        <a:pt x="2132" y="72"/>
                        <a:pt x="2144" y="905"/>
                      </a:cubicBezTo>
                      <a:cubicBezTo>
                        <a:pt x="2167" y="1917"/>
                        <a:pt x="2108" y="2917"/>
                        <a:pt x="2120" y="3929"/>
                      </a:cubicBezTo>
                      <a:cubicBezTo>
                        <a:pt x="2132" y="4525"/>
                        <a:pt x="1846" y="4763"/>
                        <a:pt x="1251" y="4703"/>
                      </a:cubicBezTo>
                      <a:cubicBezTo>
                        <a:pt x="703" y="4644"/>
                        <a:pt x="36" y="4739"/>
                        <a:pt x="24" y="3917"/>
                      </a:cubicBezTo>
                      <a:cubicBezTo>
                        <a:pt x="0" y="3370"/>
                        <a:pt x="12" y="2822"/>
                        <a:pt x="12" y="2274"/>
                      </a:cubicBezTo>
                      <a:cubicBezTo>
                        <a:pt x="12" y="2274"/>
                        <a:pt x="12" y="2274"/>
                        <a:pt x="12" y="2274"/>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0925" y="1600925"/>
                  <a:ext cx="47650" cy="112525"/>
                </a:xfrm>
                <a:custGeom>
                  <a:avLst/>
                  <a:gdLst/>
                  <a:ahLst/>
                  <a:cxnLst/>
                  <a:rect l="l" t="t" r="r" b="b"/>
                  <a:pathLst>
                    <a:path w="1906" h="4501" extrusionOk="0">
                      <a:moveTo>
                        <a:pt x="167" y="2191"/>
                      </a:moveTo>
                      <a:cubicBezTo>
                        <a:pt x="167" y="1762"/>
                        <a:pt x="155" y="1346"/>
                        <a:pt x="179" y="941"/>
                      </a:cubicBezTo>
                      <a:cubicBezTo>
                        <a:pt x="191" y="489"/>
                        <a:pt x="108" y="0"/>
                        <a:pt x="870" y="48"/>
                      </a:cubicBezTo>
                      <a:cubicBezTo>
                        <a:pt x="1703" y="96"/>
                        <a:pt x="1882" y="203"/>
                        <a:pt x="1894" y="977"/>
                      </a:cubicBezTo>
                      <a:cubicBezTo>
                        <a:pt x="1905" y="1893"/>
                        <a:pt x="1858" y="2798"/>
                        <a:pt x="1858" y="3715"/>
                      </a:cubicBezTo>
                      <a:cubicBezTo>
                        <a:pt x="1858" y="4215"/>
                        <a:pt x="1679" y="4501"/>
                        <a:pt x="1108" y="4429"/>
                      </a:cubicBezTo>
                      <a:cubicBezTo>
                        <a:pt x="608" y="4382"/>
                        <a:pt x="0" y="4418"/>
                        <a:pt x="36" y="3667"/>
                      </a:cubicBezTo>
                      <a:cubicBezTo>
                        <a:pt x="60" y="3167"/>
                        <a:pt x="120" y="2667"/>
                        <a:pt x="167" y="219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68225" y="1598250"/>
                  <a:ext cx="54175" cy="112525"/>
                </a:xfrm>
                <a:custGeom>
                  <a:avLst/>
                  <a:gdLst/>
                  <a:ahLst/>
                  <a:cxnLst/>
                  <a:rect l="l" t="t" r="r" b="b"/>
                  <a:pathLst>
                    <a:path w="2167" h="4501" extrusionOk="0">
                      <a:moveTo>
                        <a:pt x="95" y="4501"/>
                      </a:moveTo>
                      <a:cubicBezTo>
                        <a:pt x="0" y="3191"/>
                        <a:pt x="12" y="2012"/>
                        <a:pt x="143" y="846"/>
                      </a:cubicBezTo>
                      <a:cubicBezTo>
                        <a:pt x="214" y="215"/>
                        <a:pt x="631" y="0"/>
                        <a:pt x="1476" y="48"/>
                      </a:cubicBezTo>
                      <a:cubicBezTo>
                        <a:pt x="2167" y="84"/>
                        <a:pt x="1976" y="572"/>
                        <a:pt x="1988" y="941"/>
                      </a:cubicBezTo>
                      <a:cubicBezTo>
                        <a:pt x="2000" y="1715"/>
                        <a:pt x="1965" y="2489"/>
                        <a:pt x="2036" y="3251"/>
                      </a:cubicBezTo>
                      <a:cubicBezTo>
                        <a:pt x="2107" y="3989"/>
                        <a:pt x="1869" y="4358"/>
                        <a:pt x="1060" y="4334"/>
                      </a:cubicBezTo>
                      <a:cubicBezTo>
                        <a:pt x="786" y="4322"/>
                        <a:pt x="512" y="4429"/>
                        <a:pt x="95" y="450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96500" y="1321425"/>
                  <a:ext cx="85750" cy="145575"/>
                </a:xfrm>
                <a:custGeom>
                  <a:avLst/>
                  <a:gdLst/>
                  <a:ahLst/>
                  <a:cxnLst/>
                  <a:rect l="l" t="t" r="r" b="b"/>
                  <a:pathLst>
                    <a:path w="3430" h="5823" extrusionOk="0">
                      <a:moveTo>
                        <a:pt x="36" y="3037"/>
                      </a:moveTo>
                      <a:cubicBezTo>
                        <a:pt x="36" y="2536"/>
                        <a:pt x="1" y="2036"/>
                        <a:pt x="36" y="1536"/>
                      </a:cubicBezTo>
                      <a:cubicBezTo>
                        <a:pt x="108" y="798"/>
                        <a:pt x="572" y="250"/>
                        <a:pt x="1179" y="131"/>
                      </a:cubicBezTo>
                      <a:cubicBezTo>
                        <a:pt x="1894" y="0"/>
                        <a:pt x="2251" y="489"/>
                        <a:pt x="2501" y="965"/>
                      </a:cubicBezTo>
                      <a:cubicBezTo>
                        <a:pt x="3096" y="2072"/>
                        <a:pt x="3394" y="3263"/>
                        <a:pt x="3418" y="4513"/>
                      </a:cubicBezTo>
                      <a:cubicBezTo>
                        <a:pt x="3430" y="4656"/>
                        <a:pt x="3430" y="4811"/>
                        <a:pt x="3370" y="4918"/>
                      </a:cubicBezTo>
                      <a:cubicBezTo>
                        <a:pt x="2834" y="5823"/>
                        <a:pt x="1929" y="5346"/>
                        <a:pt x="1191" y="5418"/>
                      </a:cubicBezTo>
                      <a:cubicBezTo>
                        <a:pt x="655" y="5477"/>
                        <a:pt x="96" y="5370"/>
                        <a:pt x="60" y="4680"/>
                      </a:cubicBezTo>
                      <a:cubicBezTo>
                        <a:pt x="24" y="4132"/>
                        <a:pt x="48" y="3584"/>
                        <a:pt x="48" y="30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9400" y="1345825"/>
                  <a:ext cx="42900" cy="125350"/>
                </a:xfrm>
                <a:custGeom>
                  <a:avLst/>
                  <a:gdLst/>
                  <a:ahLst/>
                  <a:cxnLst/>
                  <a:rect l="l" t="t" r="r" b="b"/>
                  <a:pathLst>
                    <a:path w="1716" h="5014" extrusionOk="0">
                      <a:moveTo>
                        <a:pt x="1001" y="1"/>
                      </a:moveTo>
                      <a:cubicBezTo>
                        <a:pt x="1453" y="1406"/>
                        <a:pt x="1715" y="2787"/>
                        <a:pt x="1656" y="4216"/>
                      </a:cubicBezTo>
                      <a:cubicBezTo>
                        <a:pt x="1644" y="4787"/>
                        <a:pt x="1287" y="5013"/>
                        <a:pt x="727" y="4989"/>
                      </a:cubicBezTo>
                      <a:cubicBezTo>
                        <a:pt x="263" y="4978"/>
                        <a:pt x="1" y="4728"/>
                        <a:pt x="36" y="4287"/>
                      </a:cubicBezTo>
                      <a:cubicBezTo>
                        <a:pt x="144" y="3061"/>
                        <a:pt x="275" y="1834"/>
                        <a:pt x="429" y="620"/>
                      </a:cubicBezTo>
                      <a:cubicBezTo>
                        <a:pt x="453" y="406"/>
                        <a:pt x="513" y="167"/>
                        <a:pt x="1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48000" y="1325000"/>
                  <a:ext cx="39925" cy="136950"/>
                </a:xfrm>
                <a:custGeom>
                  <a:avLst/>
                  <a:gdLst/>
                  <a:ahLst/>
                  <a:cxnLst/>
                  <a:rect l="l" t="t" r="r" b="b"/>
                  <a:pathLst>
                    <a:path w="1597" h="5478" extrusionOk="0">
                      <a:moveTo>
                        <a:pt x="918" y="0"/>
                      </a:moveTo>
                      <a:cubicBezTo>
                        <a:pt x="1596" y="1715"/>
                        <a:pt x="1323" y="3405"/>
                        <a:pt x="1299" y="5060"/>
                      </a:cubicBezTo>
                      <a:cubicBezTo>
                        <a:pt x="1287" y="5310"/>
                        <a:pt x="1096" y="5465"/>
                        <a:pt x="822" y="5465"/>
                      </a:cubicBezTo>
                      <a:cubicBezTo>
                        <a:pt x="549" y="5477"/>
                        <a:pt x="334" y="5322"/>
                        <a:pt x="322" y="5084"/>
                      </a:cubicBezTo>
                      <a:cubicBezTo>
                        <a:pt x="287" y="3465"/>
                        <a:pt x="1" y="1834"/>
                        <a:pt x="525" y="238"/>
                      </a:cubicBezTo>
                      <a:cubicBezTo>
                        <a:pt x="549" y="179"/>
                        <a:pt x="668" y="155"/>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13288" y="3468350"/>
                <a:ext cx="1063772" cy="237603"/>
                <a:chOff x="7513288" y="3468350"/>
                <a:chExt cx="1063772" cy="237603"/>
              </a:xfrm>
            </p:grpSpPr>
            <p:sp>
              <p:nvSpPr>
                <p:cNvPr id="53" name="Google Shape;53;p2"/>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oogle Shape;56;p2"/>
            <p:cNvGrpSpPr/>
            <p:nvPr/>
          </p:nvGrpSpPr>
          <p:grpSpPr>
            <a:xfrm>
              <a:off x="-886393" y="3833811"/>
              <a:ext cx="10912878" cy="2648575"/>
              <a:chOff x="-886393" y="3833811"/>
              <a:chExt cx="10912878" cy="2648575"/>
            </a:xfrm>
          </p:grpSpPr>
          <p:sp>
            <p:nvSpPr>
              <p:cNvPr id="57" name="Google Shape;57;p2"/>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1"/>
        <p:cNvGrpSpPr/>
        <p:nvPr/>
      </p:nvGrpSpPr>
      <p:grpSpPr>
        <a:xfrm>
          <a:off x="0" y="0"/>
          <a:ext cx="0" cy="0"/>
          <a:chOff x="0" y="0"/>
          <a:chExt cx="0" cy="0"/>
        </a:xfrm>
      </p:grpSpPr>
      <p:sp>
        <p:nvSpPr>
          <p:cNvPr id="272" name="Google Shape;272;p13"/>
          <p:cNvSpPr txBox="1">
            <a:spLocks noGrp="1"/>
          </p:cNvSpPr>
          <p:nvPr>
            <p:ph type="title"/>
          </p:nvPr>
        </p:nvSpPr>
        <p:spPr>
          <a:xfrm>
            <a:off x="7200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3" name="Google Shape;273;p13"/>
          <p:cNvSpPr txBox="1">
            <a:spLocks noGrp="1"/>
          </p:cNvSpPr>
          <p:nvPr>
            <p:ph type="title" idx="2"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4" name="Google Shape;274;p13"/>
          <p:cNvSpPr txBox="1">
            <a:spLocks noGrp="1"/>
          </p:cNvSpPr>
          <p:nvPr>
            <p:ph type="subTitle" idx="1"/>
          </p:nvPr>
        </p:nvSpPr>
        <p:spPr>
          <a:xfrm>
            <a:off x="7200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 name="Google Shape;275;p13"/>
          <p:cNvSpPr txBox="1">
            <a:spLocks noGrp="1"/>
          </p:cNvSpPr>
          <p:nvPr>
            <p:ph type="title" idx="3"/>
          </p:nvPr>
        </p:nvSpPr>
        <p:spPr>
          <a:xfrm>
            <a:off x="32133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6" name="Google Shape;276;p13"/>
          <p:cNvSpPr txBox="1">
            <a:spLocks noGrp="1"/>
          </p:cNvSpPr>
          <p:nvPr>
            <p:ph type="title" idx="4" hasCustomPrompt="1"/>
          </p:nvPr>
        </p:nvSpPr>
        <p:spPr>
          <a:xfrm>
            <a:off x="32133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7" name="Google Shape;277;p13"/>
          <p:cNvSpPr txBox="1">
            <a:spLocks noGrp="1"/>
          </p:cNvSpPr>
          <p:nvPr>
            <p:ph type="subTitle" idx="5"/>
          </p:nvPr>
        </p:nvSpPr>
        <p:spPr>
          <a:xfrm>
            <a:off x="32133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3"/>
          <p:cNvSpPr txBox="1">
            <a:spLocks noGrp="1"/>
          </p:cNvSpPr>
          <p:nvPr>
            <p:ph type="title" idx="6"/>
          </p:nvPr>
        </p:nvSpPr>
        <p:spPr>
          <a:xfrm>
            <a:off x="57066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9" name="Google Shape;279;p13"/>
          <p:cNvSpPr txBox="1">
            <a:spLocks noGrp="1"/>
          </p:cNvSpPr>
          <p:nvPr>
            <p:ph type="title" idx="7" hasCustomPrompt="1"/>
          </p:nvPr>
        </p:nvSpPr>
        <p:spPr>
          <a:xfrm>
            <a:off x="57066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0" name="Google Shape;280;p13"/>
          <p:cNvSpPr txBox="1">
            <a:spLocks noGrp="1"/>
          </p:cNvSpPr>
          <p:nvPr>
            <p:ph type="subTitle" idx="8"/>
          </p:nvPr>
        </p:nvSpPr>
        <p:spPr>
          <a:xfrm>
            <a:off x="57066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3"/>
          <p:cNvSpPr txBox="1">
            <a:spLocks noGrp="1"/>
          </p:cNvSpPr>
          <p:nvPr>
            <p:ph type="title" idx="9"/>
          </p:nvPr>
        </p:nvSpPr>
        <p:spPr>
          <a:xfrm>
            <a:off x="7200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2" name="Google Shape;282;p13"/>
          <p:cNvSpPr txBox="1">
            <a:spLocks noGrp="1"/>
          </p:cNvSpPr>
          <p:nvPr>
            <p:ph type="title" idx="13" hasCustomPrompt="1"/>
          </p:nvPr>
        </p:nvSpPr>
        <p:spPr>
          <a:xfrm>
            <a:off x="7200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3" name="Google Shape;283;p13"/>
          <p:cNvSpPr txBox="1">
            <a:spLocks noGrp="1"/>
          </p:cNvSpPr>
          <p:nvPr>
            <p:ph type="subTitle" idx="14"/>
          </p:nvPr>
        </p:nvSpPr>
        <p:spPr>
          <a:xfrm>
            <a:off x="7200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4" name="Google Shape;284;p13"/>
          <p:cNvSpPr txBox="1">
            <a:spLocks noGrp="1"/>
          </p:cNvSpPr>
          <p:nvPr>
            <p:ph type="title" idx="15"/>
          </p:nvPr>
        </p:nvSpPr>
        <p:spPr>
          <a:xfrm>
            <a:off x="32133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5" name="Google Shape;285;p13"/>
          <p:cNvSpPr txBox="1">
            <a:spLocks noGrp="1"/>
          </p:cNvSpPr>
          <p:nvPr>
            <p:ph type="title" idx="16" hasCustomPrompt="1"/>
          </p:nvPr>
        </p:nvSpPr>
        <p:spPr>
          <a:xfrm>
            <a:off x="32133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6" name="Google Shape;286;p13"/>
          <p:cNvSpPr txBox="1">
            <a:spLocks noGrp="1"/>
          </p:cNvSpPr>
          <p:nvPr>
            <p:ph type="subTitle" idx="17"/>
          </p:nvPr>
        </p:nvSpPr>
        <p:spPr>
          <a:xfrm>
            <a:off x="32133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3"/>
          <p:cNvSpPr txBox="1">
            <a:spLocks noGrp="1"/>
          </p:cNvSpPr>
          <p:nvPr>
            <p:ph type="title" idx="18"/>
          </p:nvPr>
        </p:nvSpPr>
        <p:spPr>
          <a:xfrm>
            <a:off x="57066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8" name="Google Shape;288;p13"/>
          <p:cNvSpPr txBox="1">
            <a:spLocks noGrp="1"/>
          </p:cNvSpPr>
          <p:nvPr>
            <p:ph type="title" idx="19" hasCustomPrompt="1"/>
          </p:nvPr>
        </p:nvSpPr>
        <p:spPr>
          <a:xfrm>
            <a:off x="57066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9" name="Google Shape;289;p13"/>
          <p:cNvSpPr txBox="1">
            <a:spLocks noGrp="1"/>
          </p:cNvSpPr>
          <p:nvPr>
            <p:ph type="subTitle" idx="20"/>
          </p:nvPr>
        </p:nvSpPr>
        <p:spPr>
          <a:xfrm>
            <a:off x="57066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0" name="Google Shape;290;p13"/>
          <p:cNvSpPr txBox="1">
            <a:spLocks noGrp="1"/>
          </p:cNvSpPr>
          <p:nvPr>
            <p:ph type="title" idx="21"/>
          </p:nvPr>
        </p:nvSpPr>
        <p:spPr>
          <a:xfrm>
            <a:off x="720000" y="542757"/>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1" name="Google Shape;291;p13"/>
          <p:cNvGrpSpPr/>
          <p:nvPr/>
        </p:nvGrpSpPr>
        <p:grpSpPr>
          <a:xfrm>
            <a:off x="-886400" y="4501462"/>
            <a:ext cx="10912878" cy="641940"/>
            <a:chOff x="-886393" y="3821028"/>
            <a:chExt cx="10912878" cy="1445486"/>
          </a:xfrm>
        </p:grpSpPr>
        <p:sp>
          <p:nvSpPr>
            <p:cNvPr id="292" name="Google Shape;292;p13"/>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13"/>
          <p:cNvGrpSpPr/>
          <p:nvPr/>
        </p:nvGrpSpPr>
        <p:grpSpPr>
          <a:xfrm>
            <a:off x="7680200" y="3245150"/>
            <a:ext cx="1242900" cy="1358350"/>
            <a:chOff x="3137550" y="2418575"/>
            <a:chExt cx="1242900" cy="1358350"/>
          </a:xfrm>
        </p:grpSpPr>
        <p:sp>
          <p:nvSpPr>
            <p:cNvPr id="298" name="Google Shape;298;p13"/>
            <p:cNvSpPr/>
            <p:nvPr/>
          </p:nvSpPr>
          <p:spPr>
            <a:xfrm>
              <a:off x="3146050" y="2430600"/>
              <a:ext cx="1234400" cy="1346325"/>
            </a:xfrm>
            <a:custGeom>
              <a:avLst/>
              <a:gdLst/>
              <a:ahLst/>
              <a:cxnLst/>
              <a:rect l="l" t="t" r="r" b="b"/>
              <a:pathLst>
                <a:path w="49376" h="53853" extrusionOk="0">
                  <a:moveTo>
                    <a:pt x="18443" y="1325"/>
                  </a:moveTo>
                  <a:cubicBezTo>
                    <a:pt x="18550" y="1325"/>
                    <a:pt x="18656" y="1327"/>
                    <a:pt x="18764" y="1331"/>
                  </a:cubicBezTo>
                  <a:cubicBezTo>
                    <a:pt x="19099" y="2001"/>
                    <a:pt x="19392" y="2691"/>
                    <a:pt x="19643" y="3402"/>
                  </a:cubicBezTo>
                  <a:cubicBezTo>
                    <a:pt x="14370" y="3402"/>
                    <a:pt x="12696" y="9345"/>
                    <a:pt x="8365" y="11081"/>
                  </a:cubicBezTo>
                  <a:cubicBezTo>
                    <a:pt x="9034" y="10265"/>
                    <a:pt x="9495" y="9345"/>
                    <a:pt x="9725" y="8257"/>
                  </a:cubicBezTo>
                  <a:cubicBezTo>
                    <a:pt x="9746" y="8089"/>
                    <a:pt x="9641" y="7943"/>
                    <a:pt x="9474" y="7922"/>
                  </a:cubicBezTo>
                  <a:cubicBezTo>
                    <a:pt x="8679" y="7880"/>
                    <a:pt x="7946" y="7734"/>
                    <a:pt x="7235" y="7483"/>
                  </a:cubicBezTo>
                  <a:cubicBezTo>
                    <a:pt x="8993" y="7294"/>
                    <a:pt x="10415" y="6311"/>
                    <a:pt x="11587" y="4846"/>
                  </a:cubicBezTo>
                  <a:cubicBezTo>
                    <a:pt x="13361" y="2649"/>
                    <a:pt x="15641" y="1325"/>
                    <a:pt x="18443" y="1325"/>
                  </a:cubicBezTo>
                  <a:close/>
                  <a:moveTo>
                    <a:pt x="48748" y="42111"/>
                  </a:moveTo>
                  <a:cubicBezTo>
                    <a:pt x="48601" y="42571"/>
                    <a:pt x="48266" y="43053"/>
                    <a:pt x="48015" y="43429"/>
                  </a:cubicBezTo>
                  <a:cubicBezTo>
                    <a:pt x="41843" y="46024"/>
                    <a:pt x="34875" y="47049"/>
                    <a:pt x="28263" y="47698"/>
                  </a:cubicBezTo>
                  <a:cubicBezTo>
                    <a:pt x="24377" y="48092"/>
                    <a:pt x="20462" y="48305"/>
                    <a:pt x="16546" y="48305"/>
                  </a:cubicBezTo>
                  <a:cubicBezTo>
                    <a:pt x="11731" y="48305"/>
                    <a:pt x="6916" y="47983"/>
                    <a:pt x="2151" y="47279"/>
                  </a:cubicBezTo>
                  <a:cubicBezTo>
                    <a:pt x="1732" y="46693"/>
                    <a:pt x="1293" y="46108"/>
                    <a:pt x="874" y="45501"/>
                  </a:cubicBezTo>
                  <a:lnTo>
                    <a:pt x="874" y="45501"/>
                  </a:lnTo>
                  <a:cubicBezTo>
                    <a:pt x="5331" y="45904"/>
                    <a:pt x="9819" y="46105"/>
                    <a:pt x="14312" y="46105"/>
                  </a:cubicBezTo>
                  <a:cubicBezTo>
                    <a:pt x="24965" y="46105"/>
                    <a:pt x="35646" y="44976"/>
                    <a:pt x="46007" y="42739"/>
                  </a:cubicBezTo>
                  <a:cubicBezTo>
                    <a:pt x="46927" y="42551"/>
                    <a:pt x="47848" y="42341"/>
                    <a:pt x="48748" y="42111"/>
                  </a:cubicBezTo>
                  <a:close/>
                  <a:moveTo>
                    <a:pt x="47576" y="44183"/>
                  </a:moveTo>
                  <a:lnTo>
                    <a:pt x="47576" y="44183"/>
                  </a:lnTo>
                  <a:cubicBezTo>
                    <a:pt x="47157" y="44831"/>
                    <a:pt x="46718" y="45480"/>
                    <a:pt x="46279" y="46128"/>
                  </a:cubicBezTo>
                  <a:cubicBezTo>
                    <a:pt x="45211" y="47698"/>
                    <a:pt x="44123" y="49246"/>
                    <a:pt x="42994" y="50773"/>
                  </a:cubicBezTo>
                  <a:cubicBezTo>
                    <a:pt x="42408" y="51569"/>
                    <a:pt x="41508" y="51380"/>
                    <a:pt x="40525" y="51527"/>
                  </a:cubicBezTo>
                  <a:cubicBezTo>
                    <a:pt x="38202" y="51903"/>
                    <a:pt x="35879" y="52217"/>
                    <a:pt x="33557" y="52468"/>
                  </a:cubicBezTo>
                  <a:cubicBezTo>
                    <a:pt x="29351" y="52929"/>
                    <a:pt x="25125" y="53201"/>
                    <a:pt x="20898" y="53305"/>
                  </a:cubicBezTo>
                  <a:cubicBezTo>
                    <a:pt x="19891" y="53327"/>
                    <a:pt x="18883" y="53338"/>
                    <a:pt x="17874" y="53338"/>
                  </a:cubicBezTo>
                  <a:cubicBezTo>
                    <a:pt x="14127" y="53338"/>
                    <a:pt x="10375" y="53188"/>
                    <a:pt x="6649" y="52908"/>
                  </a:cubicBezTo>
                  <a:cubicBezTo>
                    <a:pt x="5226" y="51820"/>
                    <a:pt x="4138" y="49957"/>
                    <a:pt x="3092" y="48535"/>
                  </a:cubicBezTo>
                  <a:cubicBezTo>
                    <a:pt x="2925" y="48305"/>
                    <a:pt x="2757" y="48095"/>
                    <a:pt x="2590" y="47865"/>
                  </a:cubicBezTo>
                  <a:lnTo>
                    <a:pt x="2590" y="47865"/>
                  </a:lnTo>
                  <a:cubicBezTo>
                    <a:pt x="7222" y="48517"/>
                    <a:pt x="11909" y="48819"/>
                    <a:pt x="16598" y="48819"/>
                  </a:cubicBezTo>
                  <a:cubicBezTo>
                    <a:pt x="20635" y="48819"/>
                    <a:pt x="24674" y="48595"/>
                    <a:pt x="28682" y="48179"/>
                  </a:cubicBezTo>
                  <a:cubicBezTo>
                    <a:pt x="35022" y="47530"/>
                    <a:pt x="41613" y="46547"/>
                    <a:pt x="47576" y="44183"/>
                  </a:cubicBezTo>
                  <a:close/>
                  <a:moveTo>
                    <a:pt x="18499" y="1"/>
                  </a:moveTo>
                  <a:cubicBezTo>
                    <a:pt x="18324" y="1"/>
                    <a:pt x="18145" y="185"/>
                    <a:pt x="18262" y="389"/>
                  </a:cubicBezTo>
                  <a:cubicBezTo>
                    <a:pt x="18345" y="536"/>
                    <a:pt x="18408" y="661"/>
                    <a:pt x="18492" y="808"/>
                  </a:cubicBezTo>
                  <a:cubicBezTo>
                    <a:pt x="18460" y="808"/>
                    <a:pt x="18427" y="807"/>
                    <a:pt x="18395" y="807"/>
                  </a:cubicBezTo>
                  <a:cubicBezTo>
                    <a:pt x="16421" y="807"/>
                    <a:pt x="14512" y="1435"/>
                    <a:pt x="12947" y="2670"/>
                  </a:cubicBezTo>
                  <a:cubicBezTo>
                    <a:pt x="11922" y="3486"/>
                    <a:pt x="11273" y="4574"/>
                    <a:pt x="10374" y="5474"/>
                  </a:cubicBezTo>
                  <a:cubicBezTo>
                    <a:pt x="9334" y="6495"/>
                    <a:pt x="8025" y="6992"/>
                    <a:pt x="6611" y="6992"/>
                  </a:cubicBezTo>
                  <a:cubicBezTo>
                    <a:pt x="6403" y="6992"/>
                    <a:pt x="6192" y="6981"/>
                    <a:pt x="5980" y="6959"/>
                  </a:cubicBezTo>
                  <a:cubicBezTo>
                    <a:pt x="5973" y="6959"/>
                    <a:pt x="5967" y="6959"/>
                    <a:pt x="5961" y="6959"/>
                  </a:cubicBezTo>
                  <a:cubicBezTo>
                    <a:pt x="5723" y="6959"/>
                    <a:pt x="5630" y="7339"/>
                    <a:pt x="5854" y="7441"/>
                  </a:cubicBezTo>
                  <a:cubicBezTo>
                    <a:pt x="6900" y="8006"/>
                    <a:pt x="7967" y="8319"/>
                    <a:pt x="9139" y="8424"/>
                  </a:cubicBezTo>
                  <a:cubicBezTo>
                    <a:pt x="8825" y="9638"/>
                    <a:pt x="8218" y="10621"/>
                    <a:pt x="7256" y="11458"/>
                  </a:cubicBezTo>
                  <a:cubicBezTo>
                    <a:pt x="7060" y="11634"/>
                    <a:pt x="7249" y="11901"/>
                    <a:pt x="7462" y="11901"/>
                  </a:cubicBezTo>
                  <a:cubicBezTo>
                    <a:pt x="7477" y="11901"/>
                    <a:pt x="7492" y="11900"/>
                    <a:pt x="7507" y="11897"/>
                  </a:cubicBezTo>
                  <a:cubicBezTo>
                    <a:pt x="9830" y="11374"/>
                    <a:pt x="11294" y="9972"/>
                    <a:pt x="12780" y="8194"/>
                  </a:cubicBezTo>
                  <a:cubicBezTo>
                    <a:pt x="14587" y="6079"/>
                    <a:pt x="16696" y="3923"/>
                    <a:pt x="19642" y="3923"/>
                  </a:cubicBezTo>
                  <a:cubicBezTo>
                    <a:pt x="19698" y="3923"/>
                    <a:pt x="19754" y="3924"/>
                    <a:pt x="19810" y="3926"/>
                  </a:cubicBezTo>
                  <a:cubicBezTo>
                    <a:pt x="20480" y="5955"/>
                    <a:pt x="20898" y="8131"/>
                    <a:pt x="21275" y="10098"/>
                  </a:cubicBezTo>
                  <a:cubicBezTo>
                    <a:pt x="22551" y="16982"/>
                    <a:pt x="22509" y="24117"/>
                    <a:pt x="21254" y="31001"/>
                  </a:cubicBezTo>
                  <a:cubicBezTo>
                    <a:pt x="20333" y="36022"/>
                    <a:pt x="18764" y="40898"/>
                    <a:pt x="16651" y="45543"/>
                  </a:cubicBezTo>
                  <a:cubicBezTo>
                    <a:pt x="15688" y="45561"/>
                    <a:pt x="14725" y="45570"/>
                    <a:pt x="13763" y="45570"/>
                  </a:cubicBezTo>
                  <a:cubicBezTo>
                    <a:pt x="9272" y="45570"/>
                    <a:pt x="4794" y="45367"/>
                    <a:pt x="330" y="44936"/>
                  </a:cubicBezTo>
                  <a:cubicBezTo>
                    <a:pt x="323" y="44935"/>
                    <a:pt x="316" y="44935"/>
                    <a:pt x="310" y="44935"/>
                  </a:cubicBezTo>
                  <a:cubicBezTo>
                    <a:pt x="132" y="44935"/>
                    <a:pt x="0" y="45192"/>
                    <a:pt x="121" y="45333"/>
                  </a:cubicBezTo>
                  <a:cubicBezTo>
                    <a:pt x="665" y="46108"/>
                    <a:pt x="1209" y="46861"/>
                    <a:pt x="1774" y="47614"/>
                  </a:cubicBezTo>
                  <a:cubicBezTo>
                    <a:pt x="1774" y="47677"/>
                    <a:pt x="1795" y="47719"/>
                    <a:pt x="1858" y="47740"/>
                  </a:cubicBezTo>
                  <a:cubicBezTo>
                    <a:pt x="2213" y="48242"/>
                    <a:pt x="2590" y="48744"/>
                    <a:pt x="2967" y="49246"/>
                  </a:cubicBezTo>
                  <a:cubicBezTo>
                    <a:pt x="3950" y="50543"/>
                    <a:pt x="4913" y="52154"/>
                    <a:pt x="6189" y="53201"/>
                  </a:cubicBezTo>
                  <a:cubicBezTo>
                    <a:pt x="6210" y="53305"/>
                    <a:pt x="6293" y="53410"/>
                    <a:pt x="6440" y="53410"/>
                  </a:cubicBezTo>
                  <a:cubicBezTo>
                    <a:pt x="10214" y="53705"/>
                    <a:pt x="14002" y="53852"/>
                    <a:pt x="17791" y="53852"/>
                  </a:cubicBezTo>
                  <a:cubicBezTo>
                    <a:pt x="23141" y="53852"/>
                    <a:pt x="28492" y="53558"/>
                    <a:pt x="33808" y="52970"/>
                  </a:cubicBezTo>
                  <a:cubicBezTo>
                    <a:pt x="35921" y="52719"/>
                    <a:pt x="38056" y="52447"/>
                    <a:pt x="40169" y="52113"/>
                  </a:cubicBezTo>
                  <a:cubicBezTo>
                    <a:pt x="41089" y="51966"/>
                    <a:pt x="42512" y="52029"/>
                    <a:pt x="43203" y="51380"/>
                  </a:cubicBezTo>
                  <a:cubicBezTo>
                    <a:pt x="43684" y="50899"/>
                    <a:pt x="44061" y="50188"/>
                    <a:pt x="44458" y="49644"/>
                  </a:cubicBezTo>
                  <a:cubicBezTo>
                    <a:pt x="45128" y="48723"/>
                    <a:pt x="45776" y="47781"/>
                    <a:pt x="46425" y="46840"/>
                  </a:cubicBezTo>
                  <a:cubicBezTo>
                    <a:pt x="47115" y="45856"/>
                    <a:pt x="47785" y="44852"/>
                    <a:pt x="48392" y="43827"/>
                  </a:cubicBezTo>
                  <a:cubicBezTo>
                    <a:pt x="48434" y="43785"/>
                    <a:pt x="48455" y="43743"/>
                    <a:pt x="48475" y="43701"/>
                  </a:cubicBezTo>
                  <a:cubicBezTo>
                    <a:pt x="48496" y="43659"/>
                    <a:pt x="48517" y="43639"/>
                    <a:pt x="48538" y="43597"/>
                  </a:cubicBezTo>
                  <a:cubicBezTo>
                    <a:pt x="48852" y="43053"/>
                    <a:pt x="49312" y="42404"/>
                    <a:pt x="49354" y="41755"/>
                  </a:cubicBezTo>
                  <a:cubicBezTo>
                    <a:pt x="49375" y="41609"/>
                    <a:pt x="49292" y="41546"/>
                    <a:pt x="49187" y="41504"/>
                  </a:cubicBezTo>
                  <a:cubicBezTo>
                    <a:pt x="49166" y="41494"/>
                    <a:pt x="49140" y="41489"/>
                    <a:pt x="49111" y="41489"/>
                  </a:cubicBezTo>
                  <a:cubicBezTo>
                    <a:pt x="49082" y="41489"/>
                    <a:pt x="49051" y="41494"/>
                    <a:pt x="49020" y="41504"/>
                  </a:cubicBezTo>
                  <a:cubicBezTo>
                    <a:pt x="38767" y="44266"/>
                    <a:pt x="27803" y="45292"/>
                    <a:pt x="17216" y="45522"/>
                  </a:cubicBezTo>
                  <a:cubicBezTo>
                    <a:pt x="22970" y="32737"/>
                    <a:pt x="24623" y="17735"/>
                    <a:pt x="20354" y="4218"/>
                  </a:cubicBezTo>
                  <a:cubicBezTo>
                    <a:pt x="19915" y="2837"/>
                    <a:pt x="19454" y="1373"/>
                    <a:pt x="18701" y="117"/>
                  </a:cubicBezTo>
                  <a:cubicBezTo>
                    <a:pt x="18651" y="35"/>
                    <a:pt x="18575" y="1"/>
                    <a:pt x="18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3167900" y="3483375"/>
              <a:ext cx="1196850" cy="154875"/>
            </a:xfrm>
            <a:custGeom>
              <a:avLst/>
              <a:gdLst/>
              <a:ahLst/>
              <a:cxnLst/>
              <a:rect l="l" t="t" r="r" b="b"/>
              <a:pathLst>
                <a:path w="47874" h="6195" extrusionOk="0">
                  <a:moveTo>
                    <a:pt x="47874" y="0"/>
                  </a:moveTo>
                  <a:lnTo>
                    <a:pt x="47874" y="0"/>
                  </a:lnTo>
                  <a:cubicBezTo>
                    <a:pt x="46974" y="230"/>
                    <a:pt x="46053" y="440"/>
                    <a:pt x="45133" y="628"/>
                  </a:cubicBezTo>
                  <a:cubicBezTo>
                    <a:pt x="34772" y="2865"/>
                    <a:pt x="24091" y="3994"/>
                    <a:pt x="13438" y="3994"/>
                  </a:cubicBezTo>
                  <a:cubicBezTo>
                    <a:pt x="8945" y="3994"/>
                    <a:pt x="4457" y="3793"/>
                    <a:pt x="0" y="3390"/>
                  </a:cubicBezTo>
                  <a:lnTo>
                    <a:pt x="0" y="3390"/>
                  </a:lnTo>
                  <a:cubicBezTo>
                    <a:pt x="419" y="3997"/>
                    <a:pt x="858" y="4582"/>
                    <a:pt x="1277" y="5168"/>
                  </a:cubicBezTo>
                  <a:cubicBezTo>
                    <a:pt x="6042" y="5872"/>
                    <a:pt x="10857" y="6194"/>
                    <a:pt x="15672" y="6194"/>
                  </a:cubicBezTo>
                  <a:cubicBezTo>
                    <a:pt x="19588" y="6194"/>
                    <a:pt x="23503" y="5981"/>
                    <a:pt x="27389" y="5587"/>
                  </a:cubicBezTo>
                  <a:cubicBezTo>
                    <a:pt x="34001" y="4938"/>
                    <a:pt x="40969" y="3913"/>
                    <a:pt x="47141" y="1318"/>
                  </a:cubicBezTo>
                  <a:cubicBezTo>
                    <a:pt x="47392" y="942"/>
                    <a:pt x="47727" y="460"/>
                    <a:pt x="47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210800" y="3535150"/>
              <a:ext cx="1124650" cy="228925"/>
            </a:xfrm>
            <a:custGeom>
              <a:avLst/>
              <a:gdLst/>
              <a:ahLst/>
              <a:cxnLst/>
              <a:rect l="l" t="t" r="r" b="b"/>
              <a:pathLst>
                <a:path w="44986" h="9157" extrusionOk="0">
                  <a:moveTo>
                    <a:pt x="44986" y="1"/>
                  </a:moveTo>
                  <a:lnTo>
                    <a:pt x="44986" y="1"/>
                  </a:lnTo>
                  <a:cubicBezTo>
                    <a:pt x="39023" y="2365"/>
                    <a:pt x="32432" y="3348"/>
                    <a:pt x="26092" y="3997"/>
                  </a:cubicBezTo>
                  <a:cubicBezTo>
                    <a:pt x="22084" y="4413"/>
                    <a:pt x="18045" y="4637"/>
                    <a:pt x="14008" y="4637"/>
                  </a:cubicBezTo>
                  <a:cubicBezTo>
                    <a:pt x="9319" y="4637"/>
                    <a:pt x="4632" y="4335"/>
                    <a:pt x="0" y="3683"/>
                  </a:cubicBezTo>
                  <a:lnTo>
                    <a:pt x="0" y="3683"/>
                  </a:lnTo>
                  <a:cubicBezTo>
                    <a:pt x="167" y="3913"/>
                    <a:pt x="335" y="4123"/>
                    <a:pt x="502" y="4353"/>
                  </a:cubicBezTo>
                  <a:cubicBezTo>
                    <a:pt x="1548" y="5775"/>
                    <a:pt x="2636" y="7638"/>
                    <a:pt x="4059" y="8726"/>
                  </a:cubicBezTo>
                  <a:cubicBezTo>
                    <a:pt x="7785" y="9006"/>
                    <a:pt x="11537" y="9156"/>
                    <a:pt x="15284" y="9156"/>
                  </a:cubicBezTo>
                  <a:cubicBezTo>
                    <a:pt x="16293" y="9156"/>
                    <a:pt x="17301" y="9145"/>
                    <a:pt x="18308" y="9123"/>
                  </a:cubicBezTo>
                  <a:cubicBezTo>
                    <a:pt x="22535" y="9019"/>
                    <a:pt x="26761" y="8747"/>
                    <a:pt x="30967" y="8286"/>
                  </a:cubicBezTo>
                  <a:cubicBezTo>
                    <a:pt x="33289" y="8035"/>
                    <a:pt x="35612" y="7721"/>
                    <a:pt x="37935" y="7345"/>
                  </a:cubicBezTo>
                  <a:cubicBezTo>
                    <a:pt x="38918" y="7198"/>
                    <a:pt x="39818" y="7387"/>
                    <a:pt x="40404" y="6591"/>
                  </a:cubicBezTo>
                  <a:cubicBezTo>
                    <a:pt x="41533" y="5064"/>
                    <a:pt x="42621" y="3516"/>
                    <a:pt x="43689" y="1946"/>
                  </a:cubicBezTo>
                  <a:cubicBezTo>
                    <a:pt x="44128" y="1298"/>
                    <a:pt x="44567" y="649"/>
                    <a:pt x="4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3599625" y="2418575"/>
              <a:ext cx="655275" cy="1117250"/>
            </a:xfrm>
            <a:custGeom>
              <a:avLst/>
              <a:gdLst/>
              <a:ahLst/>
              <a:cxnLst/>
              <a:rect l="l" t="t" r="r" b="b"/>
              <a:pathLst>
                <a:path w="26211" h="44690" extrusionOk="0">
                  <a:moveTo>
                    <a:pt x="3404" y="703"/>
                  </a:moveTo>
                  <a:lnTo>
                    <a:pt x="3404" y="703"/>
                  </a:lnTo>
                  <a:cubicBezTo>
                    <a:pt x="4220" y="1122"/>
                    <a:pt x="4952" y="1938"/>
                    <a:pt x="5580" y="2565"/>
                  </a:cubicBezTo>
                  <a:cubicBezTo>
                    <a:pt x="6270" y="3256"/>
                    <a:pt x="6940" y="3988"/>
                    <a:pt x="7568" y="4741"/>
                  </a:cubicBezTo>
                  <a:cubicBezTo>
                    <a:pt x="8760" y="6206"/>
                    <a:pt x="9806" y="7796"/>
                    <a:pt x="10748" y="9449"/>
                  </a:cubicBezTo>
                  <a:cubicBezTo>
                    <a:pt x="12610" y="12734"/>
                    <a:pt x="13949" y="16249"/>
                    <a:pt x="15163" y="19806"/>
                  </a:cubicBezTo>
                  <a:cubicBezTo>
                    <a:pt x="16376" y="23363"/>
                    <a:pt x="17485" y="26920"/>
                    <a:pt x="19159" y="30289"/>
                  </a:cubicBezTo>
                  <a:cubicBezTo>
                    <a:pt x="20875" y="33720"/>
                    <a:pt x="23051" y="36817"/>
                    <a:pt x="25353" y="39851"/>
                  </a:cubicBezTo>
                  <a:cubicBezTo>
                    <a:pt x="17130" y="40019"/>
                    <a:pt x="8677" y="40353"/>
                    <a:pt x="1102" y="43806"/>
                  </a:cubicBezTo>
                  <a:cubicBezTo>
                    <a:pt x="2588" y="41399"/>
                    <a:pt x="3362" y="38428"/>
                    <a:pt x="4032" y="35750"/>
                  </a:cubicBezTo>
                  <a:cubicBezTo>
                    <a:pt x="5287" y="30666"/>
                    <a:pt x="5852" y="25414"/>
                    <a:pt x="5915" y="20183"/>
                  </a:cubicBezTo>
                  <a:cubicBezTo>
                    <a:pt x="5956" y="13697"/>
                    <a:pt x="4701" y="7064"/>
                    <a:pt x="3404" y="703"/>
                  </a:cubicBezTo>
                  <a:close/>
                  <a:moveTo>
                    <a:pt x="3030" y="0"/>
                  </a:moveTo>
                  <a:cubicBezTo>
                    <a:pt x="2866" y="0"/>
                    <a:pt x="2761" y="163"/>
                    <a:pt x="2797" y="326"/>
                  </a:cubicBezTo>
                  <a:cubicBezTo>
                    <a:pt x="4115" y="6813"/>
                    <a:pt x="5433" y="13550"/>
                    <a:pt x="5392" y="20183"/>
                  </a:cubicBezTo>
                  <a:cubicBezTo>
                    <a:pt x="5329" y="25372"/>
                    <a:pt x="4785" y="30582"/>
                    <a:pt x="3529" y="35625"/>
                  </a:cubicBezTo>
                  <a:cubicBezTo>
                    <a:pt x="2797" y="38554"/>
                    <a:pt x="1939" y="41818"/>
                    <a:pt x="140" y="44308"/>
                  </a:cubicBezTo>
                  <a:cubicBezTo>
                    <a:pt x="1" y="44499"/>
                    <a:pt x="193" y="44690"/>
                    <a:pt x="382" y="44690"/>
                  </a:cubicBezTo>
                  <a:cubicBezTo>
                    <a:pt x="421" y="44690"/>
                    <a:pt x="460" y="44681"/>
                    <a:pt x="495" y="44664"/>
                  </a:cubicBezTo>
                  <a:cubicBezTo>
                    <a:pt x="8363" y="40793"/>
                    <a:pt x="17276" y="40542"/>
                    <a:pt x="25876" y="40374"/>
                  </a:cubicBezTo>
                  <a:cubicBezTo>
                    <a:pt x="26043" y="40374"/>
                    <a:pt x="26211" y="40144"/>
                    <a:pt x="26085" y="39977"/>
                  </a:cubicBezTo>
                  <a:cubicBezTo>
                    <a:pt x="23595" y="36692"/>
                    <a:pt x="21252" y="33344"/>
                    <a:pt x="19431" y="29619"/>
                  </a:cubicBezTo>
                  <a:cubicBezTo>
                    <a:pt x="17548" y="25790"/>
                    <a:pt x="16418" y="21710"/>
                    <a:pt x="14975" y="17714"/>
                  </a:cubicBezTo>
                  <a:cubicBezTo>
                    <a:pt x="13719" y="14199"/>
                    <a:pt x="12254" y="10746"/>
                    <a:pt x="10246" y="7608"/>
                  </a:cubicBezTo>
                  <a:cubicBezTo>
                    <a:pt x="9283" y="6059"/>
                    <a:pt x="8195" y="4616"/>
                    <a:pt x="6982" y="3277"/>
                  </a:cubicBezTo>
                  <a:cubicBezTo>
                    <a:pt x="5936" y="2126"/>
                    <a:pt x="4617" y="515"/>
                    <a:pt x="3111" y="13"/>
                  </a:cubicBezTo>
                  <a:cubicBezTo>
                    <a:pt x="3083" y="4"/>
                    <a:pt x="3056" y="0"/>
                    <a:pt x="30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3627175" y="2436150"/>
              <a:ext cx="606275" cy="1077575"/>
            </a:xfrm>
            <a:custGeom>
              <a:avLst/>
              <a:gdLst/>
              <a:ahLst/>
              <a:cxnLst/>
              <a:rect l="l" t="t" r="r" b="b"/>
              <a:pathLst>
                <a:path w="24251" h="43103" extrusionOk="0">
                  <a:moveTo>
                    <a:pt x="2302" y="0"/>
                  </a:moveTo>
                  <a:lnTo>
                    <a:pt x="2302" y="0"/>
                  </a:lnTo>
                  <a:cubicBezTo>
                    <a:pt x="3599" y="6361"/>
                    <a:pt x="4854" y="12994"/>
                    <a:pt x="4813" y="19480"/>
                  </a:cubicBezTo>
                  <a:cubicBezTo>
                    <a:pt x="4750" y="24711"/>
                    <a:pt x="4185" y="29963"/>
                    <a:pt x="2930" y="35047"/>
                  </a:cubicBezTo>
                  <a:cubicBezTo>
                    <a:pt x="2260" y="37725"/>
                    <a:pt x="1486" y="40696"/>
                    <a:pt x="0" y="43103"/>
                  </a:cubicBezTo>
                  <a:cubicBezTo>
                    <a:pt x="7575" y="39650"/>
                    <a:pt x="16028" y="39316"/>
                    <a:pt x="24251" y="39148"/>
                  </a:cubicBezTo>
                  <a:cubicBezTo>
                    <a:pt x="21949" y="36114"/>
                    <a:pt x="19773" y="33017"/>
                    <a:pt x="18057" y="29586"/>
                  </a:cubicBezTo>
                  <a:cubicBezTo>
                    <a:pt x="16383" y="26217"/>
                    <a:pt x="15274" y="22660"/>
                    <a:pt x="14061" y="19103"/>
                  </a:cubicBezTo>
                  <a:cubicBezTo>
                    <a:pt x="12847" y="15546"/>
                    <a:pt x="11508" y="12031"/>
                    <a:pt x="9646" y="8746"/>
                  </a:cubicBezTo>
                  <a:cubicBezTo>
                    <a:pt x="8704" y="7093"/>
                    <a:pt x="7658" y="5503"/>
                    <a:pt x="6466" y="4038"/>
                  </a:cubicBezTo>
                  <a:cubicBezTo>
                    <a:pt x="5838" y="3285"/>
                    <a:pt x="5168" y="2553"/>
                    <a:pt x="4478" y="1862"/>
                  </a:cubicBezTo>
                  <a:cubicBezTo>
                    <a:pt x="3850" y="1235"/>
                    <a:pt x="3118" y="419"/>
                    <a:pt x="2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37550" y="2578050"/>
              <a:ext cx="547700" cy="942625"/>
            </a:xfrm>
            <a:custGeom>
              <a:avLst/>
              <a:gdLst/>
              <a:ahLst/>
              <a:cxnLst/>
              <a:rect l="l" t="t" r="r" b="b"/>
              <a:pathLst>
                <a:path w="21908" h="37705" extrusionOk="0">
                  <a:moveTo>
                    <a:pt x="19460" y="727"/>
                  </a:moveTo>
                  <a:cubicBezTo>
                    <a:pt x="20799" y="7443"/>
                    <a:pt x="21908" y="14704"/>
                    <a:pt x="20841" y="21504"/>
                  </a:cubicBezTo>
                  <a:cubicBezTo>
                    <a:pt x="20108" y="26107"/>
                    <a:pt x="18665" y="30606"/>
                    <a:pt x="16928" y="34895"/>
                  </a:cubicBezTo>
                  <a:cubicBezTo>
                    <a:pt x="16698" y="35481"/>
                    <a:pt x="16447" y="36025"/>
                    <a:pt x="16217" y="36590"/>
                  </a:cubicBezTo>
                  <a:cubicBezTo>
                    <a:pt x="16070" y="36966"/>
                    <a:pt x="16091" y="36925"/>
                    <a:pt x="15924" y="36987"/>
                  </a:cubicBezTo>
                  <a:cubicBezTo>
                    <a:pt x="15720" y="37083"/>
                    <a:pt x="15421" y="37103"/>
                    <a:pt x="15128" y="37103"/>
                  </a:cubicBezTo>
                  <a:cubicBezTo>
                    <a:pt x="14909" y="37103"/>
                    <a:pt x="14692" y="37092"/>
                    <a:pt x="14522" y="37092"/>
                  </a:cubicBezTo>
                  <a:cubicBezTo>
                    <a:pt x="13810" y="37134"/>
                    <a:pt x="13099" y="37155"/>
                    <a:pt x="12387" y="37155"/>
                  </a:cubicBezTo>
                  <a:cubicBezTo>
                    <a:pt x="11207" y="37174"/>
                    <a:pt x="10022" y="37186"/>
                    <a:pt x="8835" y="37186"/>
                  </a:cubicBezTo>
                  <a:cubicBezTo>
                    <a:pt x="6237" y="37186"/>
                    <a:pt x="3632" y="37131"/>
                    <a:pt x="1047" y="36987"/>
                  </a:cubicBezTo>
                  <a:cubicBezTo>
                    <a:pt x="5734" y="32761"/>
                    <a:pt x="7701" y="26735"/>
                    <a:pt x="10023" y="21064"/>
                  </a:cubicBezTo>
                  <a:cubicBezTo>
                    <a:pt x="12241" y="15624"/>
                    <a:pt x="14584" y="10226"/>
                    <a:pt x="17179" y="4953"/>
                  </a:cubicBezTo>
                  <a:cubicBezTo>
                    <a:pt x="17702" y="3928"/>
                    <a:pt x="18204" y="2882"/>
                    <a:pt x="18790" y="1857"/>
                  </a:cubicBezTo>
                  <a:cubicBezTo>
                    <a:pt x="18957" y="1585"/>
                    <a:pt x="19167" y="1041"/>
                    <a:pt x="19460" y="727"/>
                  </a:cubicBezTo>
                  <a:close/>
                  <a:moveTo>
                    <a:pt x="19658" y="0"/>
                  </a:moveTo>
                  <a:cubicBezTo>
                    <a:pt x="19626" y="0"/>
                    <a:pt x="19594" y="5"/>
                    <a:pt x="19564" y="15"/>
                  </a:cubicBezTo>
                  <a:cubicBezTo>
                    <a:pt x="19543" y="15"/>
                    <a:pt x="19522" y="15"/>
                    <a:pt x="19502" y="36"/>
                  </a:cubicBezTo>
                  <a:cubicBezTo>
                    <a:pt x="18602" y="413"/>
                    <a:pt x="17953" y="2296"/>
                    <a:pt x="17556" y="3070"/>
                  </a:cubicBezTo>
                  <a:cubicBezTo>
                    <a:pt x="16300" y="5476"/>
                    <a:pt x="15170" y="7945"/>
                    <a:pt x="14061" y="10414"/>
                  </a:cubicBezTo>
                  <a:cubicBezTo>
                    <a:pt x="11823" y="15310"/>
                    <a:pt x="9667" y="20269"/>
                    <a:pt x="7805" y="25312"/>
                  </a:cubicBezTo>
                  <a:cubicBezTo>
                    <a:pt x="6236" y="29622"/>
                    <a:pt x="3746" y="34037"/>
                    <a:pt x="189" y="37008"/>
                  </a:cubicBezTo>
                  <a:cubicBezTo>
                    <a:pt x="1" y="37176"/>
                    <a:pt x="168" y="37448"/>
                    <a:pt x="377" y="37469"/>
                  </a:cubicBezTo>
                  <a:cubicBezTo>
                    <a:pt x="3488" y="37657"/>
                    <a:pt x="6628" y="37705"/>
                    <a:pt x="9749" y="37705"/>
                  </a:cubicBezTo>
                  <a:cubicBezTo>
                    <a:pt x="10448" y="37705"/>
                    <a:pt x="11147" y="37703"/>
                    <a:pt x="11843" y="37699"/>
                  </a:cubicBezTo>
                  <a:cubicBezTo>
                    <a:pt x="12026" y="37696"/>
                    <a:pt x="12209" y="37695"/>
                    <a:pt x="12393" y="37695"/>
                  </a:cubicBezTo>
                  <a:cubicBezTo>
                    <a:pt x="12691" y="37695"/>
                    <a:pt x="12991" y="37697"/>
                    <a:pt x="13292" y="37697"/>
                  </a:cubicBezTo>
                  <a:cubicBezTo>
                    <a:pt x="14150" y="37697"/>
                    <a:pt x="15012" y="37678"/>
                    <a:pt x="15840" y="37531"/>
                  </a:cubicBezTo>
                  <a:cubicBezTo>
                    <a:pt x="16468" y="37427"/>
                    <a:pt x="16489" y="37238"/>
                    <a:pt x="16740" y="36673"/>
                  </a:cubicBezTo>
                  <a:cubicBezTo>
                    <a:pt x="18497" y="32677"/>
                    <a:pt x="19920" y="28513"/>
                    <a:pt x="20841" y="24245"/>
                  </a:cubicBezTo>
                  <a:cubicBezTo>
                    <a:pt x="21887" y="19537"/>
                    <a:pt x="21866" y="14892"/>
                    <a:pt x="21364" y="10100"/>
                  </a:cubicBezTo>
                  <a:cubicBezTo>
                    <a:pt x="21029" y="6815"/>
                    <a:pt x="20548" y="3509"/>
                    <a:pt x="19899" y="245"/>
                  </a:cubicBezTo>
                  <a:cubicBezTo>
                    <a:pt x="19899" y="224"/>
                    <a:pt x="19878" y="204"/>
                    <a:pt x="19878" y="183"/>
                  </a:cubicBezTo>
                  <a:cubicBezTo>
                    <a:pt x="19862" y="55"/>
                    <a:pt x="19761" y="0"/>
                    <a:pt x="196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3163700" y="2596200"/>
              <a:ext cx="521550" cy="911500"/>
            </a:xfrm>
            <a:custGeom>
              <a:avLst/>
              <a:gdLst/>
              <a:ahLst/>
              <a:cxnLst/>
              <a:rect l="l" t="t" r="r" b="b"/>
              <a:pathLst>
                <a:path w="20862" h="36460" extrusionOk="0">
                  <a:moveTo>
                    <a:pt x="18414" y="1"/>
                  </a:moveTo>
                  <a:cubicBezTo>
                    <a:pt x="18121" y="315"/>
                    <a:pt x="17911" y="859"/>
                    <a:pt x="17744" y="1131"/>
                  </a:cubicBezTo>
                  <a:cubicBezTo>
                    <a:pt x="17158" y="2156"/>
                    <a:pt x="16656" y="3202"/>
                    <a:pt x="16133" y="4227"/>
                  </a:cubicBezTo>
                  <a:cubicBezTo>
                    <a:pt x="13538" y="9500"/>
                    <a:pt x="11195" y="14898"/>
                    <a:pt x="8977" y="20338"/>
                  </a:cubicBezTo>
                  <a:cubicBezTo>
                    <a:pt x="6655" y="26009"/>
                    <a:pt x="4688" y="32035"/>
                    <a:pt x="1" y="36261"/>
                  </a:cubicBezTo>
                  <a:cubicBezTo>
                    <a:pt x="2586" y="36405"/>
                    <a:pt x="5191" y="36460"/>
                    <a:pt x="7789" y="36460"/>
                  </a:cubicBezTo>
                  <a:cubicBezTo>
                    <a:pt x="8976" y="36460"/>
                    <a:pt x="10161" y="36448"/>
                    <a:pt x="11341" y="36429"/>
                  </a:cubicBezTo>
                  <a:cubicBezTo>
                    <a:pt x="12053" y="36429"/>
                    <a:pt x="12764" y="36408"/>
                    <a:pt x="13476" y="36366"/>
                  </a:cubicBezTo>
                  <a:cubicBezTo>
                    <a:pt x="13646" y="36366"/>
                    <a:pt x="13863" y="36377"/>
                    <a:pt x="14082" y="36377"/>
                  </a:cubicBezTo>
                  <a:cubicBezTo>
                    <a:pt x="14375" y="36377"/>
                    <a:pt x="14674" y="36357"/>
                    <a:pt x="14878" y="36261"/>
                  </a:cubicBezTo>
                  <a:cubicBezTo>
                    <a:pt x="15045" y="36199"/>
                    <a:pt x="15024" y="36240"/>
                    <a:pt x="15171" y="35864"/>
                  </a:cubicBezTo>
                  <a:cubicBezTo>
                    <a:pt x="15401" y="35299"/>
                    <a:pt x="15652" y="34755"/>
                    <a:pt x="15882" y="34169"/>
                  </a:cubicBezTo>
                  <a:cubicBezTo>
                    <a:pt x="17619" y="29880"/>
                    <a:pt x="19062" y="25381"/>
                    <a:pt x="19795" y="20778"/>
                  </a:cubicBezTo>
                  <a:cubicBezTo>
                    <a:pt x="20862" y="13978"/>
                    <a:pt x="19753" y="6717"/>
                    <a:pt x="18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3326925" y="2463725"/>
              <a:ext cx="310200" cy="243925"/>
            </a:xfrm>
            <a:custGeom>
              <a:avLst/>
              <a:gdLst/>
              <a:ahLst/>
              <a:cxnLst/>
              <a:rect l="l" t="t" r="r" b="b"/>
              <a:pathLst>
                <a:path w="12408" h="9757" extrusionOk="0">
                  <a:moveTo>
                    <a:pt x="11208" y="0"/>
                  </a:moveTo>
                  <a:cubicBezTo>
                    <a:pt x="8406" y="0"/>
                    <a:pt x="6126" y="1324"/>
                    <a:pt x="4352" y="3521"/>
                  </a:cubicBezTo>
                  <a:cubicBezTo>
                    <a:pt x="3180" y="4986"/>
                    <a:pt x="1758" y="5969"/>
                    <a:pt x="0" y="6158"/>
                  </a:cubicBezTo>
                  <a:cubicBezTo>
                    <a:pt x="711" y="6409"/>
                    <a:pt x="1444" y="6555"/>
                    <a:pt x="2239" y="6597"/>
                  </a:cubicBezTo>
                  <a:cubicBezTo>
                    <a:pt x="2406" y="6618"/>
                    <a:pt x="2511" y="6764"/>
                    <a:pt x="2490" y="6932"/>
                  </a:cubicBezTo>
                  <a:cubicBezTo>
                    <a:pt x="2260" y="8020"/>
                    <a:pt x="1799" y="8940"/>
                    <a:pt x="1130" y="9756"/>
                  </a:cubicBezTo>
                  <a:cubicBezTo>
                    <a:pt x="5461" y="8020"/>
                    <a:pt x="7135" y="2077"/>
                    <a:pt x="12408" y="2077"/>
                  </a:cubicBezTo>
                  <a:cubicBezTo>
                    <a:pt x="12157" y="1366"/>
                    <a:pt x="11864" y="676"/>
                    <a:pt x="11529" y="6"/>
                  </a:cubicBezTo>
                  <a:cubicBezTo>
                    <a:pt x="11421" y="2"/>
                    <a:pt x="11315" y="0"/>
                    <a:pt x="11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3"/>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8367200" y="5495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7309450" y="1473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CUSTOM_11">
    <p:spTree>
      <p:nvGrpSpPr>
        <p:cNvPr id="1" name="Shape 309"/>
        <p:cNvGrpSpPr/>
        <p:nvPr/>
      </p:nvGrpSpPr>
      <p:grpSpPr>
        <a:xfrm>
          <a:off x="0" y="0"/>
          <a:ext cx="0" cy="0"/>
          <a:chOff x="0" y="0"/>
          <a:chExt cx="0" cy="0"/>
        </a:xfrm>
      </p:grpSpPr>
      <p:grpSp>
        <p:nvGrpSpPr>
          <p:cNvPr id="310" name="Google Shape;310;p14"/>
          <p:cNvGrpSpPr/>
          <p:nvPr/>
        </p:nvGrpSpPr>
        <p:grpSpPr>
          <a:xfrm flipH="1">
            <a:off x="-873223" y="476277"/>
            <a:ext cx="11172539" cy="2712166"/>
            <a:chOff x="-368584" y="884700"/>
            <a:chExt cx="9027585" cy="1351825"/>
          </a:xfrm>
        </p:grpSpPr>
        <p:sp>
          <p:nvSpPr>
            <p:cNvPr id="311" name="Google Shape;311;p14"/>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640126" y="884700"/>
              <a:ext cx="7018866"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1640134" y="1362525"/>
              <a:ext cx="7018866"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flipH="1">
            <a:off x="6692402" y="2443777"/>
            <a:ext cx="2464473" cy="1209463"/>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flipH="1">
            <a:off x="5925227" y="2862578"/>
            <a:ext cx="1425546" cy="912097"/>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flipH="1">
            <a:off x="-9" y="2474250"/>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14"/>
          <p:cNvGrpSpPr/>
          <p:nvPr/>
        </p:nvGrpSpPr>
        <p:grpSpPr>
          <a:xfrm>
            <a:off x="0" y="3309557"/>
            <a:ext cx="9156882" cy="1836317"/>
            <a:chOff x="0" y="3309557"/>
            <a:chExt cx="9156882" cy="1836317"/>
          </a:xfrm>
        </p:grpSpPr>
        <p:grpSp>
          <p:nvGrpSpPr>
            <p:cNvPr id="319" name="Google Shape;319;p14"/>
            <p:cNvGrpSpPr/>
            <p:nvPr/>
          </p:nvGrpSpPr>
          <p:grpSpPr>
            <a:xfrm>
              <a:off x="0" y="3309557"/>
              <a:ext cx="9143975" cy="1836317"/>
              <a:chOff x="161550" y="3116300"/>
              <a:chExt cx="2815350" cy="1294275"/>
            </a:xfrm>
          </p:grpSpPr>
          <p:sp>
            <p:nvSpPr>
              <p:cNvPr id="320" name="Google Shape;320;p14"/>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4"/>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4"/>
          <p:cNvGrpSpPr/>
          <p:nvPr/>
        </p:nvGrpSpPr>
        <p:grpSpPr>
          <a:xfrm>
            <a:off x="6828340" y="1053559"/>
            <a:ext cx="2127079" cy="3785514"/>
            <a:chOff x="2428550" y="2466200"/>
            <a:chExt cx="950650" cy="1691850"/>
          </a:xfrm>
        </p:grpSpPr>
        <p:sp>
          <p:nvSpPr>
            <p:cNvPr id="331" name="Google Shape;331;p1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14"/>
          <p:cNvSpPr/>
          <p:nvPr/>
        </p:nvSpPr>
        <p:spPr>
          <a:xfrm>
            <a:off x="5925225" y="4737703"/>
            <a:ext cx="4181089" cy="520072"/>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2949950" y="10052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3714975" y="426525"/>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2444825" y="4763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4"/>
          <p:cNvGrpSpPr/>
          <p:nvPr/>
        </p:nvGrpSpPr>
        <p:grpSpPr>
          <a:xfrm>
            <a:off x="6898999" y="4839073"/>
            <a:ext cx="1425566" cy="298407"/>
            <a:chOff x="695374" y="3410298"/>
            <a:chExt cx="1425566" cy="298407"/>
          </a:xfrm>
        </p:grpSpPr>
        <p:sp>
          <p:nvSpPr>
            <p:cNvPr id="357" name="Google Shape;357;p14"/>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14"/>
          <p:cNvSpPr/>
          <p:nvPr/>
        </p:nvSpPr>
        <p:spPr>
          <a:xfrm>
            <a:off x="7226375" y="29131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7493075" y="5026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txBox="1">
            <a:spLocks noGrp="1"/>
          </p:cNvSpPr>
          <p:nvPr>
            <p:ph type="title"/>
          </p:nvPr>
        </p:nvSpPr>
        <p:spPr>
          <a:xfrm>
            <a:off x="727790" y="1798625"/>
            <a:ext cx="4325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14"/>
          <p:cNvSpPr txBox="1">
            <a:spLocks noGrp="1"/>
          </p:cNvSpPr>
          <p:nvPr>
            <p:ph type="title" idx="2" hasCustomPrompt="1"/>
          </p:nvPr>
        </p:nvSpPr>
        <p:spPr>
          <a:xfrm>
            <a:off x="727790"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6" name="Google Shape;366;p14"/>
          <p:cNvSpPr txBox="1">
            <a:spLocks noGrp="1"/>
          </p:cNvSpPr>
          <p:nvPr>
            <p:ph type="subTitle" idx="1"/>
          </p:nvPr>
        </p:nvSpPr>
        <p:spPr>
          <a:xfrm>
            <a:off x="727790" y="2645675"/>
            <a:ext cx="2748900" cy="44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11_1">
    <p:spTree>
      <p:nvGrpSpPr>
        <p:cNvPr id="1" name="Shape 367"/>
        <p:cNvGrpSpPr/>
        <p:nvPr/>
      </p:nvGrpSpPr>
      <p:grpSpPr>
        <a:xfrm>
          <a:off x="0" y="0"/>
          <a:ext cx="0" cy="0"/>
          <a:chOff x="0" y="0"/>
          <a:chExt cx="0" cy="0"/>
        </a:xfrm>
      </p:grpSpPr>
      <p:sp>
        <p:nvSpPr>
          <p:cNvPr id="368" name="Google Shape;368;p15"/>
          <p:cNvSpPr/>
          <p:nvPr/>
        </p:nvSpPr>
        <p:spPr>
          <a:xfrm>
            <a:off x="7120550" y="339475"/>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8766875" y="27829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6358900" y="10806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5"/>
          <p:cNvGrpSpPr/>
          <p:nvPr/>
        </p:nvGrpSpPr>
        <p:grpSpPr>
          <a:xfrm>
            <a:off x="-161351" y="2470546"/>
            <a:ext cx="3113703" cy="1148138"/>
            <a:chOff x="-46300" y="2681425"/>
            <a:chExt cx="2998558" cy="1148138"/>
          </a:xfrm>
        </p:grpSpPr>
        <p:sp>
          <p:nvSpPr>
            <p:cNvPr id="372" name="Google Shape;372;p15"/>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5"/>
          <p:cNvGrpSpPr/>
          <p:nvPr/>
        </p:nvGrpSpPr>
        <p:grpSpPr>
          <a:xfrm flipH="1">
            <a:off x="-19201" y="3309536"/>
            <a:ext cx="9176070" cy="1836317"/>
            <a:chOff x="161550" y="3116300"/>
            <a:chExt cx="2815350" cy="1294275"/>
          </a:xfrm>
        </p:grpSpPr>
        <p:sp>
          <p:nvSpPr>
            <p:cNvPr id="375" name="Google Shape;375;p15"/>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15"/>
          <p:cNvGrpSpPr/>
          <p:nvPr/>
        </p:nvGrpSpPr>
        <p:grpSpPr>
          <a:xfrm>
            <a:off x="-1782100" y="-204402"/>
            <a:ext cx="11159636" cy="2645522"/>
            <a:chOff x="-368584" y="780196"/>
            <a:chExt cx="8744426" cy="1351825"/>
          </a:xfrm>
        </p:grpSpPr>
        <p:sp>
          <p:nvSpPr>
            <p:cNvPr id="384" name="Google Shape;384;p15"/>
            <p:cNvSpPr/>
            <p:nvPr/>
          </p:nvSpPr>
          <p:spPr>
            <a:xfrm>
              <a:off x="-368584" y="1230667"/>
              <a:ext cx="1866109" cy="470841"/>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368584" y="1397099"/>
              <a:ext cx="1866109" cy="13769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1640139" y="780196"/>
              <a:ext cx="6735703"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1640139" y="1258021"/>
              <a:ext cx="6735703"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5"/>
          <p:cNvSpPr txBox="1">
            <a:spLocks noGrp="1"/>
          </p:cNvSpPr>
          <p:nvPr>
            <p:ph type="title"/>
          </p:nvPr>
        </p:nvSpPr>
        <p:spPr>
          <a:xfrm>
            <a:off x="4098658" y="1798625"/>
            <a:ext cx="4325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9" name="Google Shape;389;p15"/>
          <p:cNvSpPr txBox="1">
            <a:spLocks noGrp="1"/>
          </p:cNvSpPr>
          <p:nvPr>
            <p:ph type="title" idx="2" hasCustomPrompt="1"/>
          </p:nvPr>
        </p:nvSpPr>
        <p:spPr>
          <a:xfrm>
            <a:off x="7285858" y="960825"/>
            <a:ext cx="113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0" name="Google Shape;390;p15"/>
          <p:cNvSpPr txBox="1">
            <a:spLocks noGrp="1"/>
          </p:cNvSpPr>
          <p:nvPr>
            <p:ph type="subTitle" idx="1"/>
          </p:nvPr>
        </p:nvSpPr>
        <p:spPr>
          <a:xfrm>
            <a:off x="5675458" y="2645675"/>
            <a:ext cx="2748900" cy="44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91" name="Google Shape;391;p15"/>
          <p:cNvGrpSpPr/>
          <p:nvPr/>
        </p:nvGrpSpPr>
        <p:grpSpPr>
          <a:xfrm flipH="1">
            <a:off x="140838" y="617001"/>
            <a:ext cx="1017020" cy="2553127"/>
            <a:chOff x="1017773" y="1494332"/>
            <a:chExt cx="1151517" cy="2890769"/>
          </a:xfrm>
        </p:grpSpPr>
        <p:sp>
          <p:nvSpPr>
            <p:cNvPr id="392" name="Google Shape;392;p15"/>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5"/>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5"/>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5"/>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1421671"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565880" y="2196244"/>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584175" y="2205345"/>
              <a:ext cx="52518" cy="8516"/>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470" name="Google Shape;470;p15"/>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471" name="Google Shape;471;p15"/>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472" name="Google Shape;472;p15"/>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5"/>
          <p:cNvGrpSpPr/>
          <p:nvPr/>
        </p:nvGrpSpPr>
        <p:grpSpPr>
          <a:xfrm flipH="1">
            <a:off x="-76778" y="2992227"/>
            <a:ext cx="1281441" cy="268238"/>
            <a:chOff x="695374" y="3410298"/>
            <a:chExt cx="1425566" cy="298407"/>
          </a:xfrm>
        </p:grpSpPr>
        <p:sp>
          <p:nvSpPr>
            <p:cNvPr id="474" name="Google Shape;474;p15"/>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5"/>
          <p:cNvSpPr/>
          <p:nvPr/>
        </p:nvSpPr>
        <p:spPr>
          <a:xfrm flipH="1">
            <a:off x="-32148" y="3824312"/>
            <a:ext cx="9176070"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flipH="1">
            <a:off x="-19195" y="4603907"/>
            <a:ext cx="9176070"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500"/>
        <p:cNvGrpSpPr/>
        <p:nvPr/>
      </p:nvGrpSpPr>
      <p:grpSpPr>
        <a:xfrm>
          <a:off x="0" y="0"/>
          <a:ext cx="0" cy="0"/>
          <a:chOff x="0" y="0"/>
          <a:chExt cx="0" cy="0"/>
        </a:xfrm>
      </p:grpSpPr>
      <p:grpSp>
        <p:nvGrpSpPr>
          <p:cNvPr id="501" name="Google Shape;501;p18"/>
          <p:cNvGrpSpPr/>
          <p:nvPr/>
        </p:nvGrpSpPr>
        <p:grpSpPr>
          <a:xfrm rot="-327379">
            <a:off x="-142059" y="1369601"/>
            <a:ext cx="4162454" cy="1351856"/>
            <a:chOff x="45616" y="884700"/>
            <a:chExt cx="3654608" cy="1351825"/>
          </a:xfrm>
        </p:grpSpPr>
        <p:sp>
          <p:nvSpPr>
            <p:cNvPr id="502" name="Google Shape;502;p18"/>
            <p:cNvSpPr/>
            <p:nvPr/>
          </p:nvSpPr>
          <p:spPr>
            <a:xfrm>
              <a:off x="45616" y="1092475"/>
              <a:ext cx="1451842"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45616" y="1414258"/>
              <a:ext cx="1451842"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1640130" y="884700"/>
              <a:ext cx="2060092"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1640132" y="1362525"/>
              <a:ext cx="2060092"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7" name="Google Shape;507;p18"/>
          <p:cNvSpPr txBox="1">
            <a:spLocks noGrp="1"/>
          </p:cNvSpPr>
          <p:nvPr>
            <p:ph type="title" idx="2"/>
          </p:nvPr>
        </p:nvSpPr>
        <p:spPr>
          <a:xfrm>
            <a:off x="3663813" y="1205039"/>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08" name="Google Shape;508;p18"/>
          <p:cNvSpPr txBox="1">
            <a:spLocks noGrp="1"/>
          </p:cNvSpPr>
          <p:nvPr>
            <p:ph type="subTitle" idx="1"/>
          </p:nvPr>
        </p:nvSpPr>
        <p:spPr>
          <a:xfrm>
            <a:off x="3663813" y="1788339"/>
            <a:ext cx="21369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18"/>
          <p:cNvSpPr txBox="1">
            <a:spLocks noGrp="1"/>
          </p:cNvSpPr>
          <p:nvPr>
            <p:ph type="title" idx="3"/>
          </p:nvPr>
        </p:nvSpPr>
        <p:spPr>
          <a:xfrm>
            <a:off x="6142079" y="1205039"/>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0" name="Google Shape;510;p18"/>
          <p:cNvSpPr txBox="1">
            <a:spLocks noGrp="1"/>
          </p:cNvSpPr>
          <p:nvPr>
            <p:ph type="subTitle" idx="4"/>
          </p:nvPr>
        </p:nvSpPr>
        <p:spPr>
          <a:xfrm>
            <a:off x="6142079" y="1788339"/>
            <a:ext cx="21369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18"/>
          <p:cNvSpPr txBox="1">
            <a:spLocks noGrp="1"/>
          </p:cNvSpPr>
          <p:nvPr>
            <p:ph type="title" idx="5"/>
          </p:nvPr>
        </p:nvSpPr>
        <p:spPr>
          <a:xfrm>
            <a:off x="3663813" y="2751464"/>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2" name="Google Shape;512;p18"/>
          <p:cNvSpPr txBox="1">
            <a:spLocks noGrp="1"/>
          </p:cNvSpPr>
          <p:nvPr>
            <p:ph type="subTitle" idx="6"/>
          </p:nvPr>
        </p:nvSpPr>
        <p:spPr>
          <a:xfrm>
            <a:off x="3663813" y="3454814"/>
            <a:ext cx="2136900" cy="484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18"/>
          <p:cNvSpPr txBox="1">
            <a:spLocks noGrp="1"/>
          </p:cNvSpPr>
          <p:nvPr>
            <p:ph type="title" idx="7"/>
          </p:nvPr>
        </p:nvSpPr>
        <p:spPr>
          <a:xfrm>
            <a:off x="6142079" y="2751464"/>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4" name="Google Shape;514;p18"/>
          <p:cNvSpPr txBox="1">
            <a:spLocks noGrp="1"/>
          </p:cNvSpPr>
          <p:nvPr>
            <p:ph type="subTitle" idx="8"/>
          </p:nvPr>
        </p:nvSpPr>
        <p:spPr>
          <a:xfrm>
            <a:off x="6142079" y="3454814"/>
            <a:ext cx="2136900" cy="484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18"/>
          <p:cNvSpPr/>
          <p:nvPr/>
        </p:nvSpPr>
        <p:spPr>
          <a:xfrm>
            <a:off x="7464000" y="278700"/>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8378700" y="541825"/>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18"/>
          <p:cNvGrpSpPr/>
          <p:nvPr/>
        </p:nvGrpSpPr>
        <p:grpSpPr>
          <a:xfrm>
            <a:off x="-51633" y="1494332"/>
            <a:ext cx="2905024" cy="3155843"/>
            <a:chOff x="-51633" y="1494332"/>
            <a:chExt cx="2905024" cy="3155843"/>
          </a:xfrm>
        </p:grpSpPr>
        <p:grpSp>
          <p:nvGrpSpPr>
            <p:cNvPr id="518" name="Google Shape;518;p18"/>
            <p:cNvGrpSpPr/>
            <p:nvPr/>
          </p:nvGrpSpPr>
          <p:grpSpPr>
            <a:xfrm>
              <a:off x="1017773" y="1494332"/>
              <a:ext cx="1151517" cy="2890769"/>
              <a:chOff x="1017773" y="1494332"/>
              <a:chExt cx="1151517" cy="2890769"/>
            </a:xfrm>
          </p:grpSpPr>
          <p:sp>
            <p:nvSpPr>
              <p:cNvPr id="519" name="Google Shape;519;p18"/>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8"/>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8"/>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8"/>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8"/>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8"/>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1565880"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1565880"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8"/>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8"/>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8"/>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8"/>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8"/>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8"/>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8"/>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8"/>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1598440" y="2205347"/>
                <a:ext cx="38314" cy="8529"/>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rgbClr val="D05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8"/>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rgbClr val="8B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597" name="Google Shape;597;p18"/>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598" name="Google Shape;598;p18"/>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599" name="Google Shape;599;p18"/>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0" name="Google Shape;600;p18"/>
            <p:cNvSpPr/>
            <p:nvPr/>
          </p:nvSpPr>
          <p:spPr>
            <a:xfrm>
              <a:off x="-51633" y="4151570"/>
              <a:ext cx="2905024" cy="498605"/>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8"/>
          <p:cNvGrpSpPr/>
          <p:nvPr/>
        </p:nvGrpSpPr>
        <p:grpSpPr>
          <a:xfrm>
            <a:off x="-886400" y="4501462"/>
            <a:ext cx="10912878" cy="641940"/>
            <a:chOff x="-886393" y="3821028"/>
            <a:chExt cx="10912878" cy="1445486"/>
          </a:xfrm>
        </p:grpSpPr>
        <p:sp>
          <p:nvSpPr>
            <p:cNvPr id="602" name="Google Shape;602;p18"/>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607"/>
        <p:cNvGrpSpPr/>
        <p:nvPr/>
      </p:nvGrpSpPr>
      <p:grpSpPr>
        <a:xfrm>
          <a:off x="0" y="0"/>
          <a:ext cx="0" cy="0"/>
          <a:chOff x="0" y="0"/>
          <a:chExt cx="0" cy="0"/>
        </a:xfrm>
      </p:grpSpPr>
      <p:sp>
        <p:nvSpPr>
          <p:cNvPr id="608" name="Google Shape;608;p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9" name="Google Shape;609;p19"/>
          <p:cNvSpPr/>
          <p:nvPr/>
        </p:nvSpPr>
        <p:spPr>
          <a:xfrm>
            <a:off x="-240575" y="1178338"/>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234600" y="1648045"/>
            <a:ext cx="356171" cy="21431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9"/>
          <p:cNvGrpSpPr/>
          <p:nvPr/>
        </p:nvGrpSpPr>
        <p:grpSpPr>
          <a:xfrm>
            <a:off x="-886400" y="4501462"/>
            <a:ext cx="10912878" cy="641940"/>
            <a:chOff x="-886393" y="3821028"/>
            <a:chExt cx="10912878" cy="1445486"/>
          </a:xfrm>
        </p:grpSpPr>
        <p:sp>
          <p:nvSpPr>
            <p:cNvPr id="612" name="Google Shape;612;p19"/>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19"/>
          <p:cNvSpPr/>
          <p:nvPr/>
        </p:nvSpPr>
        <p:spPr>
          <a:xfrm>
            <a:off x="6481000" y="377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6142450" y="33875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8765947" y="2913104"/>
            <a:ext cx="513770" cy="30914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620"/>
        <p:cNvGrpSpPr/>
        <p:nvPr/>
      </p:nvGrpSpPr>
      <p:grpSpPr>
        <a:xfrm>
          <a:off x="0" y="0"/>
          <a:ext cx="0" cy="0"/>
          <a:chOff x="0" y="0"/>
          <a:chExt cx="0" cy="0"/>
        </a:xfrm>
      </p:grpSpPr>
      <p:sp>
        <p:nvSpPr>
          <p:cNvPr id="621" name="Google Shape;621;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2" name="Google Shape;622;p20"/>
          <p:cNvSpPr/>
          <p:nvPr/>
        </p:nvSpPr>
        <p:spPr>
          <a:xfrm>
            <a:off x="7976913" y="277963"/>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84775" y="90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838275" y="327107"/>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8493938" y="4138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0"/>
          <p:cNvGrpSpPr/>
          <p:nvPr/>
        </p:nvGrpSpPr>
        <p:grpSpPr>
          <a:xfrm>
            <a:off x="-886400" y="4501462"/>
            <a:ext cx="10912878" cy="641940"/>
            <a:chOff x="-886393" y="3821028"/>
            <a:chExt cx="10912878" cy="1445486"/>
          </a:xfrm>
        </p:grpSpPr>
        <p:sp>
          <p:nvSpPr>
            <p:cNvPr id="627" name="Google Shape;627;p20"/>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632"/>
        <p:cNvGrpSpPr/>
        <p:nvPr/>
      </p:nvGrpSpPr>
      <p:grpSpPr>
        <a:xfrm>
          <a:off x="0" y="0"/>
          <a:ext cx="0" cy="0"/>
          <a:chOff x="0" y="0"/>
          <a:chExt cx="0" cy="0"/>
        </a:xfrm>
      </p:grpSpPr>
      <p:sp>
        <p:nvSpPr>
          <p:cNvPr id="633" name="Google Shape;633;p2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34" name="Google Shape;634;p21"/>
          <p:cNvGrpSpPr/>
          <p:nvPr/>
        </p:nvGrpSpPr>
        <p:grpSpPr>
          <a:xfrm>
            <a:off x="-886400" y="4501462"/>
            <a:ext cx="10912878" cy="641940"/>
            <a:chOff x="-886393" y="3821028"/>
            <a:chExt cx="10912878" cy="1445486"/>
          </a:xfrm>
        </p:grpSpPr>
        <p:sp>
          <p:nvSpPr>
            <p:cNvPr id="635" name="Google Shape;635;p21"/>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1"/>
          <p:cNvSpPr/>
          <p:nvPr/>
        </p:nvSpPr>
        <p:spPr>
          <a:xfrm>
            <a:off x="272900" y="410444"/>
            <a:ext cx="269202" cy="180961"/>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7943775" y="222132"/>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409175" y="19986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293250" y="223273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8358275" y="540000"/>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78573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23415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481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grpSp>
        <p:nvGrpSpPr>
          <p:cNvPr id="63" name="Google Shape;63;p3"/>
          <p:cNvGrpSpPr/>
          <p:nvPr/>
        </p:nvGrpSpPr>
        <p:grpSpPr>
          <a:xfrm>
            <a:off x="-574375" y="304800"/>
            <a:ext cx="9873913" cy="1351825"/>
            <a:chOff x="-368584" y="884700"/>
            <a:chExt cx="8668932" cy="1351825"/>
          </a:xfrm>
        </p:grpSpPr>
        <p:sp>
          <p:nvSpPr>
            <p:cNvPr id="64" name="Google Shape;64;p3"/>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640130" y="884700"/>
              <a:ext cx="6660210"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640137" y="1362525"/>
              <a:ext cx="6660210"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p:nvPr/>
        </p:nvSpPr>
        <p:spPr>
          <a:xfrm>
            <a:off x="-285730" y="2123816"/>
            <a:ext cx="1070266" cy="684750"/>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16925" y="2808574"/>
            <a:ext cx="1529504" cy="750604"/>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a:off x="-161351" y="2556171"/>
            <a:ext cx="3113703" cy="1148138"/>
            <a:chOff x="-46300" y="2681425"/>
            <a:chExt cx="2998558" cy="1148138"/>
          </a:xfrm>
        </p:grpSpPr>
        <p:sp>
          <p:nvSpPr>
            <p:cNvPr id="71" name="Google Shape;71;p3"/>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1087038" y="387606"/>
            <a:ext cx="995997" cy="3041698"/>
            <a:chOff x="4790525" y="1157175"/>
            <a:chExt cx="1308800" cy="3997500"/>
          </a:xfrm>
        </p:grpSpPr>
        <p:sp>
          <p:nvSpPr>
            <p:cNvPr id="74" name="Google Shape;74;p3"/>
            <p:cNvSpPr/>
            <p:nvPr/>
          </p:nvSpPr>
          <p:spPr>
            <a:xfrm>
              <a:off x="4790525" y="1157175"/>
              <a:ext cx="1308800" cy="3997500"/>
            </a:xfrm>
            <a:custGeom>
              <a:avLst/>
              <a:gdLst/>
              <a:ahLst/>
              <a:cxnLst/>
              <a:rect l="l" t="t" r="r" b="b"/>
              <a:pathLst>
                <a:path w="52352" h="159900" extrusionOk="0">
                  <a:moveTo>
                    <a:pt x="26406" y="524"/>
                  </a:moveTo>
                  <a:cubicBezTo>
                    <a:pt x="28164" y="587"/>
                    <a:pt x="29900" y="2365"/>
                    <a:pt x="31114" y="3453"/>
                  </a:cubicBezTo>
                  <a:cubicBezTo>
                    <a:pt x="33081" y="5253"/>
                    <a:pt x="34901" y="7240"/>
                    <a:pt x="36658" y="9270"/>
                  </a:cubicBezTo>
                  <a:cubicBezTo>
                    <a:pt x="38855" y="11781"/>
                    <a:pt x="40969" y="14396"/>
                    <a:pt x="42998" y="17054"/>
                  </a:cubicBezTo>
                  <a:cubicBezTo>
                    <a:pt x="37775" y="15865"/>
                    <a:pt x="32446" y="15269"/>
                    <a:pt x="27115" y="15269"/>
                  </a:cubicBezTo>
                  <a:cubicBezTo>
                    <a:pt x="21556" y="15269"/>
                    <a:pt x="15993" y="15918"/>
                    <a:pt x="10546" y="17221"/>
                  </a:cubicBezTo>
                  <a:cubicBezTo>
                    <a:pt x="10776" y="16907"/>
                    <a:pt x="10985" y="16614"/>
                    <a:pt x="11194" y="16300"/>
                  </a:cubicBezTo>
                  <a:cubicBezTo>
                    <a:pt x="15369" y="15157"/>
                    <a:pt x="19685" y="14360"/>
                    <a:pt x="24020" y="14360"/>
                  </a:cubicBezTo>
                  <a:cubicBezTo>
                    <a:pt x="24683" y="14360"/>
                    <a:pt x="25346" y="14378"/>
                    <a:pt x="26008" y="14417"/>
                  </a:cubicBezTo>
                  <a:cubicBezTo>
                    <a:pt x="26015" y="14418"/>
                    <a:pt x="26021" y="14418"/>
                    <a:pt x="26028" y="14418"/>
                  </a:cubicBezTo>
                  <a:cubicBezTo>
                    <a:pt x="26343" y="14418"/>
                    <a:pt x="26337" y="13915"/>
                    <a:pt x="26008" y="13894"/>
                  </a:cubicBezTo>
                  <a:cubicBezTo>
                    <a:pt x="25355" y="13857"/>
                    <a:pt x="24702" y="13840"/>
                    <a:pt x="24050" y="13840"/>
                  </a:cubicBezTo>
                  <a:cubicBezTo>
                    <a:pt x="19872" y="13840"/>
                    <a:pt x="15711" y="14563"/>
                    <a:pt x="11676" y="15631"/>
                  </a:cubicBezTo>
                  <a:cubicBezTo>
                    <a:pt x="13224" y="13497"/>
                    <a:pt x="14835" y="11383"/>
                    <a:pt x="16488" y="9354"/>
                  </a:cubicBezTo>
                  <a:cubicBezTo>
                    <a:pt x="18141" y="7345"/>
                    <a:pt x="19815" y="5357"/>
                    <a:pt x="21677" y="3579"/>
                  </a:cubicBezTo>
                  <a:cubicBezTo>
                    <a:pt x="22870" y="2428"/>
                    <a:pt x="24606" y="587"/>
                    <a:pt x="26406" y="524"/>
                  </a:cubicBezTo>
                  <a:close/>
                  <a:moveTo>
                    <a:pt x="27120" y="15788"/>
                  </a:moveTo>
                  <a:cubicBezTo>
                    <a:pt x="31881" y="15788"/>
                    <a:pt x="36640" y="16271"/>
                    <a:pt x="41324" y="17242"/>
                  </a:cubicBezTo>
                  <a:cubicBezTo>
                    <a:pt x="41324" y="17263"/>
                    <a:pt x="41304" y="17284"/>
                    <a:pt x="41304" y="17305"/>
                  </a:cubicBezTo>
                  <a:cubicBezTo>
                    <a:pt x="40697" y="21740"/>
                    <a:pt x="40760" y="26197"/>
                    <a:pt x="41764" y="30570"/>
                  </a:cubicBezTo>
                  <a:cubicBezTo>
                    <a:pt x="41366" y="30382"/>
                    <a:pt x="40990" y="30235"/>
                    <a:pt x="40718" y="30089"/>
                  </a:cubicBezTo>
                  <a:cubicBezTo>
                    <a:pt x="38835" y="29168"/>
                    <a:pt x="36826" y="28520"/>
                    <a:pt x="34775" y="28122"/>
                  </a:cubicBezTo>
                  <a:cubicBezTo>
                    <a:pt x="32615" y="27686"/>
                    <a:pt x="30430" y="27518"/>
                    <a:pt x="28241" y="27518"/>
                  </a:cubicBezTo>
                  <a:cubicBezTo>
                    <a:pt x="25489" y="27518"/>
                    <a:pt x="22730" y="27784"/>
                    <a:pt x="20003" y="28122"/>
                  </a:cubicBezTo>
                  <a:cubicBezTo>
                    <a:pt x="17702" y="28394"/>
                    <a:pt x="15316" y="28603"/>
                    <a:pt x="13119" y="29419"/>
                  </a:cubicBezTo>
                  <a:cubicBezTo>
                    <a:pt x="12554" y="29629"/>
                    <a:pt x="12010" y="29880"/>
                    <a:pt x="11487" y="30173"/>
                  </a:cubicBezTo>
                  <a:cubicBezTo>
                    <a:pt x="12282" y="25988"/>
                    <a:pt x="11843" y="21761"/>
                    <a:pt x="11320" y="17577"/>
                  </a:cubicBezTo>
                  <a:cubicBezTo>
                    <a:pt x="16522" y="16386"/>
                    <a:pt x="21822" y="15788"/>
                    <a:pt x="27120" y="15788"/>
                  </a:cubicBezTo>
                  <a:close/>
                  <a:moveTo>
                    <a:pt x="28238" y="28032"/>
                  </a:moveTo>
                  <a:cubicBezTo>
                    <a:pt x="29808" y="28032"/>
                    <a:pt x="31376" y="28119"/>
                    <a:pt x="32934" y="28331"/>
                  </a:cubicBezTo>
                  <a:cubicBezTo>
                    <a:pt x="34964" y="28603"/>
                    <a:pt x="36972" y="29106"/>
                    <a:pt x="38897" y="29859"/>
                  </a:cubicBezTo>
                  <a:cubicBezTo>
                    <a:pt x="39902" y="30256"/>
                    <a:pt x="40885" y="30738"/>
                    <a:pt x="41806" y="31282"/>
                  </a:cubicBezTo>
                  <a:cubicBezTo>
                    <a:pt x="42287" y="31554"/>
                    <a:pt x="42873" y="31742"/>
                    <a:pt x="42998" y="32181"/>
                  </a:cubicBezTo>
                  <a:cubicBezTo>
                    <a:pt x="43124" y="32621"/>
                    <a:pt x="43124" y="33165"/>
                    <a:pt x="43103" y="33730"/>
                  </a:cubicBezTo>
                  <a:cubicBezTo>
                    <a:pt x="41659" y="32453"/>
                    <a:pt x="39818" y="32056"/>
                    <a:pt x="37956" y="31742"/>
                  </a:cubicBezTo>
                  <a:cubicBezTo>
                    <a:pt x="37936" y="31738"/>
                    <a:pt x="37917" y="31737"/>
                    <a:pt x="37899" y="31737"/>
                  </a:cubicBezTo>
                  <a:cubicBezTo>
                    <a:pt x="37608" y="31737"/>
                    <a:pt x="37514" y="32185"/>
                    <a:pt x="37809" y="32244"/>
                  </a:cubicBezTo>
                  <a:cubicBezTo>
                    <a:pt x="39630" y="32558"/>
                    <a:pt x="41450" y="32914"/>
                    <a:pt x="42852" y="34190"/>
                  </a:cubicBezTo>
                  <a:cubicBezTo>
                    <a:pt x="42894" y="34246"/>
                    <a:pt x="42945" y="34264"/>
                    <a:pt x="42993" y="34264"/>
                  </a:cubicBezTo>
                  <a:cubicBezTo>
                    <a:pt x="43017" y="34264"/>
                    <a:pt x="43040" y="34260"/>
                    <a:pt x="43061" y="34253"/>
                  </a:cubicBezTo>
                  <a:lnTo>
                    <a:pt x="43061" y="34253"/>
                  </a:lnTo>
                  <a:cubicBezTo>
                    <a:pt x="43040" y="34692"/>
                    <a:pt x="42998" y="35090"/>
                    <a:pt x="42998" y="35445"/>
                  </a:cubicBezTo>
                  <a:lnTo>
                    <a:pt x="42998" y="37768"/>
                  </a:lnTo>
                  <a:cubicBezTo>
                    <a:pt x="40655" y="37224"/>
                    <a:pt x="38228" y="36952"/>
                    <a:pt x="35968" y="36722"/>
                  </a:cubicBezTo>
                  <a:cubicBezTo>
                    <a:pt x="33938" y="36513"/>
                    <a:pt x="31888" y="36366"/>
                    <a:pt x="29837" y="36282"/>
                  </a:cubicBezTo>
                  <a:cubicBezTo>
                    <a:pt x="29791" y="36248"/>
                    <a:pt x="29733" y="36232"/>
                    <a:pt x="29672" y="36232"/>
                  </a:cubicBezTo>
                  <a:cubicBezTo>
                    <a:pt x="29622" y="36232"/>
                    <a:pt x="29571" y="36243"/>
                    <a:pt x="29524" y="36261"/>
                  </a:cubicBezTo>
                  <a:cubicBezTo>
                    <a:pt x="28467" y="36230"/>
                    <a:pt x="27405" y="36214"/>
                    <a:pt x="26341" y="36214"/>
                  </a:cubicBezTo>
                  <a:cubicBezTo>
                    <a:pt x="25276" y="36214"/>
                    <a:pt x="24209" y="36230"/>
                    <a:pt x="23142" y="36261"/>
                  </a:cubicBezTo>
                  <a:cubicBezTo>
                    <a:pt x="23110" y="36240"/>
                    <a:pt x="23074" y="36230"/>
                    <a:pt x="23035" y="36230"/>
                  </a:cubicBezTo>
                  <a:cubicBezTo>
                    <a:pt x="22995" y="36230"/>
                    <a:pt x="22954" y="36240"/>
                    <a:pt x="22912" y="36261"/>
                  </a:cubicBezTo>
                  <a:cubicBezTo>
                    <a:pt x="21468" y="36303"/>
                    <a:pt x="20024" y="36387"/>
                    <a:pt x="18580" y="36492"/>
                  </a:cubicBezTo>
                  <a:cubicBezTo>
                    <a:pt x="15630" y="36722"/>
                    <a:pt x="12534" y="37015"/>
                    <a:pt x="9562" y="37726"/>
                  </a:cubicBezTo>
                  <a:lnTo>
                    <a:pt x="9562" y="32725"/>
                  </a:lnTo>
                  <a:cubicBezTo>
                    <a:pt x="9562" y="32537"/>
                    <a:pt x="9479" y="32119"/>
                    <a:pt x="9562" y="31951"/>
                  </a:cubicBezTo>
                  <a:cubicBezTo>
                    <a:pt x="9688" y="31721"/>
                    <a:pt x="10462" y="31386"/>
                    <a:pt x="10713" y="31198"/>
                  </a:cubicBezTo>
                  <a:cubicBezTo>
                    <a:pt x="11236" y="30884"/>
                    <a:pt x="11759" y="30591"/>
                    <a:pt x="12303" y="30340"/>
                  </a:cubicBezTo>
                  <a:cubicBezTo>
                    <a:pt x="14563" y="29273"/>
                    <a:pt x="17053" y="29001"/>
                    <a:pt x="19501" y="28687"/>
                  </a:cubicBezTo>
                  <a:cubicBezTo>
                    <a:pt x="22387" y="28333"/>
                    <a:pt x="25316" y="28032"/>
                    <a:pt x="28238" y="28032"/>
                  </a:cubicBezTo>
                  <a:close/>
                  <a:moveTo>
                    <a:pt x="25829" y="36736"/>
                  </a:moveTo>
                  <a:cubicBezTo>
                    <a:pt x="27024" y="36736"/>
                    <a:pt x="28218" y="36756"/>
                    <a:pt x="29419" y="36805"/>
                  </a:cubicBezTo>
                  <a:lnTo>
                    <a:pt x="29419" y="43396"/>
                  </a:lnTo>
                  <a:cubicBezTo>
                    <a:pt x="27933" y="43335"/>
                    <a:pt x="26436" y="43296"/>
                    <a:pt x="24936" y="43296"/>
                  </a:cubicBezTo>
                  <a:cubicBezTo>
                    <a:pt x="24387" y="43296"/>
                    <a:pt x="23838" y="43301"/>
                    <a:pt x="23288" y="43313"/>
                  </a:cubicBezTo>
                  <a:lnTo>
                    <a:pt x="23288" y="36764"/>
                  </a:lnTo>
                  <a:cubicBezTo>
                    <a:pt x="24138" y="36746"/>
                    <a:pt x="24983" y="36736"/>
                    <a:pt x="25829" y="36736"/>
                  </a:cubicBezTo>
                  <a:close/>
                  <a:moveTo>
                    <a:pt x="22765" y="36785"/>
                  </a:moveTo>
                  <a:lnTo>
                    <a:pt x="22765" y="43334"/>
                  </a:lnTo>
                  <a:cubicBezTo>
                    <a:pt x="20903" y="43375"/>
                    <a:pt x="19020" y="43480"/>
                    <a:pt x="17158" y="43668"/>
                  </a:cubicBezTo>
                  <a:lnTo>
                    <a:pt x="17158" y="37140"/>
                  </a:lnTo>
                  <a:lnTo>
                    <a:pt x="17220" y="37140"/>
                  </a:lnTo>
                  <a:cubicBezTo>
                    <a:pt x="19062" y="36973"/>
                    <a:pt x="20924" y="36847"/>
                    <a:pt x="22765" y="36785"/>
                  </a:cubicBezTo>
                  <a:close/>
                  <a:moveTo>
                    <a:pt x="29942" y="36826"/>
                  </a:moveTo>
                  <a:cubicBezTo>
                    <a:pt x="31093" y="36868"/>
                    <a:pt x="32244" y="36931"/>
                    <a:pt x="33373" y="37015"/>
                  </a:cubicBezTo>
                  <a:cubicBezTo>
                    <a:pt x="34001" y="37057"/>
                    <a:pt x="34629" y="37119"/>
                    <a:pt x="35257" y="37161"/>
                  </a:cubicBezTo>
                  <a:lnTo>
                    <a:pt x="35257" y="43773"/>
                  </a:lnTo>
                  <a:cubicBezTo>
                    <a:pt x="34629" y="43731"/>
                    <a:pt x="34001" y="43668"/>
                    <a:pt x="33373" y="43627"/>
                  </a:cubicBezTo>
                  <a:cubicBezTo>
                    <a:pt x="32244" y="43543"/>
                    <a:pt x="31093" y="43459"/>
                    <a:pt x="29921" y="43417"/>
                  </a:cubicBezTo>
                  <a:cubicBezTo>
                    <a:pt x="29921" y="43396"/>
                    <a:pt x="29942" y="43396"/>
                    <a:pt x="29942" y="43396"/>
                  </a:cubicBezTo>
                  <a:lnTo>
                    <a:pt x="29942" y="36826"/>
                  </a:lnTo>
                  <a:close/>
                  <a:moveTo>
                    <a:pt x="35780" y="37203"/>
                  </a:moveTo>
                  <a:cubicBezTo>
                    <a:pt x="37412" y="37370"/>
                    <a:pt x="39086" y="37559"/>
                    <a:pt x="40718" y="37852"/>
                  </a:cubicBezTo>
                  <a:cubicBezTo>
                    <a:pt x="40697" y="37893"/>
                    <a:pt x="40697" y="37914"/>
                    <a:pt x="40697" y="37935"/>
                  </a:cubicBezTo>
                  <a:lnTo>
                    <a:pt x="40697" y="44505"/>
                  </a:lnTo>
                  <a:cubicBezTo>
                    <a:pt x="39065" y="44212"/>
                    <a:pt x="37412" y="44003"/>
                    <a:pt x="35780" y="43836"/>
                  </a:cubicBezTo>
                  <a:lnTo>
                    <a:pt x="35780" y="37203"/>
                  </a:lnTo>
                  <a:close/>
                  <a:moveTo>
                    <a:pt x="16635" y="37182"/>
                  </a:moveTo>
                  <a:lnTo>
                    <a:pt x="16635" y="43731"/>
                  </a:lnTo>
                  <a:cubicBezTo>
                    <a:pt x="14751" y="43940"/>
                    <a:pt x="12868" y="44212"/>
                    <a:pt x="11027" y="44610"/>
                  </a:cubicBezTo>
                  <a:lnTo>
                    <a:pt x="11027" y="37935"/>
                  </a:lnTo>
                  <a:lnTo>
                    <a:pt x="11006" y="37935"/>
                  </a:lnTo>
                  <a:cubicBezTo>
                    <a:pt x="12889" y="37580"/>
                    <a:pt x="14814" y="37370"/>
                    <a:pt x="16635" y="37182"/>
                  </a:cubicBezTo>
                  <a:close/>
                  <a:moveTo>
                    <a:pt x="41220" y="37956"/>
                  </a:moveTo>
                  <a:cubicBezTo>
                    <a:pt x="42831" y="38270"/>
                    <a:pt x="44400" y="38689"/>
                    <a:pt x="45928" y="39253"/>
                  </a:cubicBezTo>
                  <a:cubicBezTo>
                    <a:pt x="45886" y="39295"/>
                    <a:pt x="45844" y="39358"/>
                    <a:pt x="45844" y="39442"/>
                  </a:cubicBezTo>
                  <a:lnTo>
                    <a:pt x="45844" y="45782"/>
                  </a:lnTo>
                  <a:cubicBezTo>
                    <a:pt x="45216" y="45572"/>
                    <a:pt x="44609" y="45405"/>
                    <a:pt x="44024" y="45259"/>
                  </a:cubicBezTo>
                  <a:cubicBezTo>
                    <a:pt x="43103" y="45007"/>
                    <a:pt x="42161" y="44798"/>
                    <a:pt x="41220" y="44610"/>
                  </a:cubicBezTo>
                  <a:lnTo>
                    <a:pt x="41220" y="37956"/>
                  </a:lnTo>
                  <a:close/>
                  <a:moveTo>
                    <a:pt x="10504" y="38040"/>
                  </a:moveTo>
                  <a:lnTo>
                    <a:pt x="10504" y="44715"/>
                  </a:lnTo>
                  <a:cubicBezTo>
                    <a:pt x="10169" y="44777"/>
                    <a:pt x="9855" y="44861"/>
                    <a:pt x="9541" y="44924"/>
                  </a:cubicBezTo>
                  <a:cubicBezTo>
                    <a:pt x="8349" y="45217"/>
                    <a:pt x="6947" y="45552"/>
                    <a:pt x="5671" y="46075"/>
                  </a:cubicBezTo>
                  <a:lnTo>
                    <a:pt x="5671" y="39567"/>
                  </a:lnTo>
                  <a:cubicBezTo>
                    <a:pt x="7177" y="38856"/>
                    <a:pt x="8809" y="38375"/>
                    <a:pt x="10504" y="38040"/>
                  </a:cubicBezTo>
                  <a:close/>
                  <a:moveTo>
                    <a:pt x="5148" y="39839"/>
                  </a:moveTo>
                  <a:lnTo>
                    <a:pt x="5148" y="46326"/>
                  </a:lnTo>
                  <a:cubicBezTo>
                    <a:pt x="4352" y="46702"/>
                    <a:pt x="3620" y="47184"/>
                    <a:pt x="3013" y="47769"/>
                  </a:cubicBezTo>
                  <a:lnTo>
                    <a:pt x="3013" y="42936"/>
                  </a:lnTo>
                  <a:cubicBezTo>
                    <a:pt x="3013" y="42308"/>
                    <a:pt x="2888" y="41639"/>
                    <a:pt x="3223" y="41178"/>
                  </a:cubicBezTo>
                  <a:cubicBezTo>
                    <a:pt x="3599" y="40676"/>
                    <a:pt x="4248" y="40321"/>
                    <a:pt x="4792" y="40007"/>
                  </a:cubicBezTo>
                  <a:cubicBezTo>
                    <a:pt x="4917" y="39944"/>
                    <a:pt x="5022" y="39902"/>
                    <a:pt x="5148" y="39839"/>
                  </a:cubicBezTo>
                  <a:close/>
                  <a:moveTo>
                    <a:pt x="46367" y="39442"/>
                  </a:moveTo>
                  <a:cubicBezTo>
                    <a:pt x="46451" y="39463"/>
                    <a:pt x="46534" y="39505"/>
                    <a:pt x="46618" y="39526"/>
                  </a:cubicBezTo>
                  <a:cubicBezTo>
                    <a:pt x="47371" y="39839"/>
                    <a:pt x="48125" y="40216"/>
                    <a:pt x="48773" y="40718"/>
                  </a:cubicBezTo>
                  <a:cubicBezTo>
                    <a:pt x="49422" y="41220"/>
                    <a:pt x="49506" y="41367"/>
                    <a:pt x="49506" y="42141"/>
                  </a:cubicBezTo>
                  <a:lnTo>
                    <a:pt x="49506" y="47790"/>
                  </a:lnTo>
                  <a:cubicBezTo>
                    <a:pt x="48669" y="46953"/>
                    <a:pt x="47539" y="46388"/>
                    <a:pt x="46367" y="45970"/>
                  </a:cubicBezTo>
                  <a:lnTo>
                    <a:pt x="46367" y="39442"/>
                  </a:lnTo>
                  <a:close/>
                  <a:moveTo>
                    <a:pt x="26731" y="43833"/>
                  </a:moveTo>
                  <a:cubicBezTo>
                    <a:pt x="31458" y="43833"/>
                    <a:pt x="36219" y="44178"/>
                    <a:pt x="40822" y="45070"/>
                  </a:cubicBezTo>
                  <a:cubicBezTo>
                    <a:pt x="40852" y="45085"/>
                    <a:pt x="40892" y="45100"/>
                    <a:pt x="40935" y="45100"/>
                  </a:cubicBezTo>
                  <a:cubicBezTo>
                    <a:pt x="40953" y="45100"/>
                    <a:pt x="40971" y="45097"/>
                    <a:pt x="40990" y="45091"/>
                  </a:cubicBezTo>
                  <a:cubicBezTo>
                    <a:pt x="41387" y="45175"/>
                    <a:pt x="41785" y="45259"/>
                    <a:pt x="42182" y="45342"/>
                  </a:cubicBezTo>
                  <a:cubicBezTo>
                    <a:pt x="44526" y="45844"/>
                    <a:pt x="47874" y="46514"/>
                    <a:pt x="49464" y="48523"/>
                  </a:cubicBezTo>
                  <a:cubicBezTo>
                    <a:pt x="49464" y="48544"/>
                    <a:pt x="49443" y="48544"/>
                    <a:pt x="49422" y="48565"/>
                  </a:cubicBezTo>
                  <a:cubicBezTo>
                    <a:pt x="48083" y="50029"/>
                    <a:pt x="45739" y="50552"/>
                    <a:pt x="43856" y="50950"/>
                  </a:cubicBezTo>
                  <a:cubicBezTo>
                    <a:pt x="43877" y="50427"/>
                    <a:pt x="43877" y="49883"/>
                    <a:pt x="43877" y="49360"/>
                  </a:cubicBezTo>
                  <a:cubicBezTo>
                    <a:pt x="43877" y="49255"/>
                    <a:pt x="43835" y="49192"/>
                    <a:pt x="43773" y="49150"/>
                  </a:cubicBezTo>
                  <a:cubicBezTo>
                    <a:pt x="43773" y="49129"/>
                    <a:pt x="43752" y="49129"/>
                    <a:pt x="43752" y="49129"/>
                  </a:cubicBezTo>
                  <a:cubicBezTo>
                    <a:pt x="42203" y="47958"/>
                    <a:pt x="40216" y="47456"/>
                    <a:pt x="38353" y="47058"/>
                  </a:cubicBezTo>
                  <a:cubicBezTo>
                    <a:pt x="35717" y="46493"/>
                    <a:pt x="32997" y="46221"/>
                    <a:pt x="30277" y="46096"/>
                  </a:cubicBezTo>
                  <a:cubicBezTo>
                    <a:pt x="28712" y="46013"/>
                    <a:pt x="27130" y="45965"/>
                    <a:pt x="25541" y="45965"/>
                  </a:cubicBezTo>
                  <a:cubicBezTo>
                    <a:pt x="21498" y="45965"/>
                    <a:pt x="17416" y="46274"/>
                    <a:pt x="13496" y="47100"/>
                  </a:cubicBezTo>
                  <a:cubicBezTo>
                    <a:pt x="11885" y="47456"/>
                    <a:pt x="9688" y="47853"/>
                    <a:pt x="8516" y="49171"/>
                  </a:cubicBezTo>
                  <a:cubicBezTo>
                    <a:pt x="8474" y="49213"/>
                    <a:pt x="8453" y="49276"/>
                    <a:pt x="8453" y="49360"/>
                  </a:cubicBezTo>
                  <a:cubicBezTo>
                    <a:pt x="8453" y="49862"/>
                    <a:pt x="8453" y="50385"/>
                    <a:pt x="8433" y="50908"/>
                  </a:cubicBezTo>
                  <a:cubicBezTo>
                    <a:pt x="6340" y="50866"/>
                    <a:pt x="4499" y="50029"/>
                    <a:pt x="3034" y="48565"/>
                  </a:cubicBezTo>
                  <a:cubicBezTo>
                    <a:pt x="4373" y="46765"/>
                    <a:pt x="7114" y="46075"/>
                    <a:pt x="9144" y="45552"/>
                  </a:cubicBezTo>
                  <a:cubicBezTo>
                    <a:pt x="12596" y="44694"/>
                    <a:pt x="16153" y="44296"/>
                    <a:pt x="19689" y="44066"/>
                  </a:cubicBezTo>
                  <a:cubicBezTo>
                    <a:pt x="22012" y="43919"/>
                    <a:pt x="24367" y="43833"/>
                    <a:pt x="26731" y="43833"/>
                  </a:cubicBezTo>
                  <a:close/>
                  <a:moveTo>
                    <a:pt x="26575" y="46474"/>
                  </a:moveTo>
                  <a:cubicBezTo>
                    <a:pt x="30158" y="46474"/>
                    <a:pt x="33752" y="46732"/>
                    <a:pt x="37244" y="47372"/>
                  </a:cubicBezTo>
                  <a:cubicBezTo>
                    <a:pt x="39316" y="47748"/>
                    <a:pt x="41617" y="48230"/>
                    <a:pt x="43354" y="49485"/>
                  </a:cubicBezTo>
                  <a:cubicBezTo>
                    <a:pt x="43312" y="53063"/>
                    <a:pt x="43333" y="56620"/>
                    <a:pt x="43459" y="60177"/>
                  </a:cubicBezTo>
                  <a:cubicBezTo>
                    <a:pt x="37396" y="58095"/>
                    <a:pt x="30970" y="57076"/>
                    <a:pt x="24548" y="57076"/>
                  </a:cubicBezTo>
                  <a:cubicBezTo>
                    <a:pt x="19223" y="57076"/>
                    <a:pt x="13900" y="57777"/>
                    <a:pt x="8788" y="59152"/>
                  </a:cubicBezTo>
                  <a:cubicBezTo>
                    <a:pt x="8788" y="58838"/>
                    <a:pt x="8809" y="58524"/>
                    <a:pt x="8809" y="58210"/>
                  </a:cubicBezTo>
                  <a:cubicBezTo>
                    <a:pt x="8914" y="55281"/>
                    <a:pt x="8977" y="52373"/>
                    <a:pt x="8977" y="49464"/>
                  </a:cubicBezTo>
                  <a:cubicBezTo>
                    <a:pt x="9981" y="48397"/>
                    <a:pt x="11759" y="48041"/>
                    <a:pt x="13099" y="47728"/>
                  </a:cubicBezTo>
                  <a:cubicBezTo>
                    <a:pt x="15526" y="47163"/>
                    <a:pt x="18016" y="46891"/>
                    <a:pt x="20485" y="46702"/>
                  </a:cubicBezTo>
                  <a:cubicBezTo>
                    <a:pt x="22497" y="46558"/>
                    <a:pt x="24534" y="46474"/>
                    <a:pt x="26575" y="46474"/>
                  </a:cubicBezTo>
                  <a:close/>
                  <a:moveTo>
                    <a:pt x="24539" y="57607"/>
                  </a:moveTo>
                  <a:cubicBezTo>
                    <a:pt x="30973" y="57607"/>
                    <a:pt x="37403" y="58636"/>
                    <a:pt x="43459" y="60742"/>
                  </a:cubicBezTo>
                  <a:cubicBezTo>
                    <a:pt x="43501" y="61621"/>
                    <a:pt x="43521" y="62500"/>
                    <a:pt x="43563" y="63378"/>
                  </a:cubicBezTo>
                  <a:cubicBezTo>
                    <a:pt x="37487" y="61265"/>
                    <a:pt x="31024" y="60231"/>
                    <a:pt x="24559" y="60231"/>
                  </a:cubicBezTo>
                  <a:cubicBezTo>
                    <a:pt x="19181" y="60231"/>
                    <a:pt x="13801" y="60947"/>
                    <a:pt x="8642" y="62353"/>
                  </a:cubicBezTo>
                  <a:cubicBezTo>
                    <a:pt x="8684" y="61453"/>
                    <a:pt x="8725" y="60575"/>
                    <a:pt x="8767" y="59696"/>
                  </a:cubicBezTo>
                  <a:cubicBezTo>
                    <a:pt x="13885" y="58312"/>
                    <a:pt x="19213" y="57607"/>
                    <a:pt x="24539" y="57607"/>
                  </a:cubicBezTo>
                  <a:close/>
                  <a:moveTo>
                    <a:pt x="24528" y="60756"/>
                  </a:moveTo>
                  <a:cubicBezTo>
                    <a:pt x="30995" y="60756"/>
                    <a:pt x="37459" y="61796"/>
                    <a:pt x="43542" y="63922"/>
                  </a:cubicBezTo>
                  <a:lnTo>
                    <a:pt x="43584" y="63922"/>
                  </a:lnTo>
                  <a:cubicBezTo>
                    <a:pt x="43835" y="69446"/>
                    <a:pt x="44233" y="74949"/>
                    <a:pt x="44735" y="80452"/>
                  </a:cubicBezTo>
                  <a:cubicBezTo>
                    <a:pt x="38196" y="78356"/>
                    <a:pt x="31286" y="77332"/>
                    <a:pt x="24374" y="77332"/>
                  </a:cubicBezTo>
                  <a:cubicBezTo>
                    <a:pt x="18658" y="77332"/>
                    <a:pt x="12940" y="78033"/>
                    <a:pt x="7428" y="79406"/>
                  </a:cubicBezTo>
                  <a:cubicBezTo>
                    <a:pt x="7930" y="73903"/>
                    <a:pt x="8349" y="68400"/>
                    <a:pt x="8621" y="62876"/>
                  </a:cubicBezTo>
                  <a:lnTo>
                    <a:pt x="8642" y="62876"/>
                  </a:lnTo>
                  <a:cubicBezTo>
                    <a:pt x="13794" y="61472"/>
                    <a:pt x="19162" y="60756"/>
                    <a:pt x="24528" y="60756"/>
                  </a:cubicBezTo>
                  <a:close/>
                  <a:moveTo>
                    <a:pt x="24370" y="77847"/>
                  </a:moveTo>
                  <a:cubicBezTo>
                    <a:pt x="31302" y="77847"/>
                    <a:pt x="38235" y="78887"/>
                    <a:pt x="44798" y="81017"/>
                  </a:cubicBezTo>
                  <a:cubicBezTo>
                    <a:pt x="45342" y="86938"/>
                    <a:pt x="45990" y="92839"/>
                    <a:pt x="46681" y="98718"/>
                  </a:cubicBezTo>
                  <a:cubicBezTo>
                    <a:pt x="39444" y="96618"/>
                    <a:pt x="31858" y="95595"/>
                    <a:pt x="24273" y="95595"/>
                  </a:cubicBezTo>
                  <a:cubicBezTo>
                    <a:pt x="17955" y="95595"/>
                    <a:pt x="11638" y="96305"/>
                    <a:pt x="5524" y="97693"/>
                  </a:cubicBezTo>
                  <a:cubicBezTo>
                    <a:pt x="6194" y="91793"/>
                    <a:pt x="6842" y="85871"/>
                    <a:pt x="7386" y="79950"/>
                  </a:cubicBezTo>
                  <a:cubicBezTo>
                    <a:pt x="12907" y="78558"/>
                    <a:pt x="18638" y="77847"/>
                    <a:pt x="24370" y="77847"/>
                  </a:cubicBezTo>
                  <a:close/>
                  <a:moveTo>
                    <a:pt x="24235" y="96117"/>
                  </a:moveTo>
                  <a:cubicBezTo>
                    <a:pt x="31859" y="96117"/>
                    <a:pt x="39483" y="97156"/>
                    <a:pt x="46744" y="99283"/>
                  </a:cubicBezTo>
                  <a:cubicBezTo>
                    <a:pt x="47330" y="104326"/>
                    <a:pt x="47936" y="109348"/>
                    <a:pt x="48522" y="114369"/>
                  </a:cubicBezTo>
                  <a:cubicBezTo>
                    <a:pt x="40662" y="112220"/>
                    <a:pt x="32444" y="111177"/>
                    <a:pt x="24227" y="111177"/>
                  </a:cubicBezTo>
                  <a:cubicBezTo>
                    <a:pt x="17329" y="111177"/>
                    <a:pt x="10432" y="111911"/>
                    <a:pt x="3748" y="113344"/>
                  </a:cubicBezTo>
                  <a:lnTo>
                    <a:pt x="3748" y="113344"/>
                  </a:lnTo>
                  <a:cubicBezTo>
                    <a:pt x="4312" y="108308"/>
                    <a:pt x="4897" y="103273"/>
                    <a:pt x="5461" y="98237"/>
                  </a:cubicBezTo>
                  <a:cubicBezTo>
                    <a:pt x="11582" y="96833"/>
                    <a:pt x="17909" y="96117"/>
                    <a:pt x="24235" y="96117"/>
                  </a:cubicBezTo>
                  <a:close/>
                  <a:moveTo>
                    <a:pt x="24259" y="111700"/>
                  </a:moveTo>
                  <a:cubicBezTo>
                    <a:pt x="32430" y="111700"/>
                    <a:pt x="40603" y="112743"/>
                    <a:pt x="48418" y="114892"/>
                  </a:cubicBezTo>
                  <a:cubicBezTo>
                    <a:pt x="48436" y="114898"/>
                    <a:pt x="48453" y="114901"/>
                    <a:pt x="48468" y="114901"/>
                  </a:cubicBezTo>
                  <a:cubicBezTo>
                    <a:pt x="48507" y="114901"/>
                    <a:pt x="48541" y="114886"/>
                    <a:pt x="48585" y="114871"/>
                  </a:cubicBezTo>
                  <a:cubicBezTo>
                    <a:pt x="48815" y="116964"/>
                    <a:pt x="49066" y="119077"/>
                    <a:pt x="49296" y="121169"/>
                  </a:cubicBezTo>
                  <a:cubicBezTo>
                    <a:pt x="49715" y="124957"/>
                    <a:pt x="50091" y="128744"/>
                    <a:pt x="50447" y="132552"/>
                  </a:cubicBezTo>
                  <a:cubicBezTo>
                    <a:pt x="41864" y="130457"/>
                    <a:pt x="32965" y="129440"/>
                    <a:pt x="24070" y="129440"/>
                  </a:cubicBezTo>
                  <a:cubicBezTo>
                    <a:pt x="16616" y="129440"/>
                    <a:pt x="9164" y="130155"/>
                    <a:pt x="1904" y="131548"/>
                  </a:cubicBezTo>
                  <a:cubicBezTo>
                    <a:pt x="1946" y="131108"/>
                    <a:pt x="1988" y="130669"/>
                    <a:pt x="2009" y="130229"/>
                  </a:cubicBezTo>
                  <a:cubicBezTo>
                    <a:pt x="2511" y="124747"/>
                    <a:pt x="3097" y="119286"/>
                    <a:pt x="3704" y="113825"/>
                  </a:cubicBezTo>
                  <a:cubicBezTo>
                    <a:pt x="3746" y="113867"/>
                    <a:pt x="3808" y="113867"/>
                    <a:pt x="3892" y="113867"/>
                  </a:cubicBezTo>
                  <a:cubicBezTo>
                    <a:pt x="10538" y="112435"/>
                    <a:pt x="17398" y="111700"/>
                    <a:pt x="24259" y="111700"/>
                  </a:cubicBezTo>
                  <a:close/>
                  <a:moveTo>
                    <a:pt x="27267" y="143145"/>
                  </a:moveTo>
                  <a:cubicBezTo>
                    <a:pt x="31906" y="143145"/>
                    <a:pt x="33251" y="148856"/>
                    <a:pt x="33353" y="152555"/>
                  </a:cubicBezTo>
                  <a:cubicBezTo>
                    <a:pt x="33394" y="154836"/>
                    <a:pt x="33394" y="157116"/>
                    <a:pt x="33394" y="159376"/>
                  </a:cubicBezTo>
                  <a:lnTo>
                    <a:pt x="20861" y="159376"/>
                  </a:lnTo>
                  <a:cubicBezTo>
                    <a:pt x="20924" y="157116"/>
                    <a:pt x="20987" y="154856"/>
                    <a:pt x="21029" y="152576"/>
                  </a:cubicBezTo>
                  <a:cubicBezTo>
                    <a:pt x="21070" y="150630"/>
                    <a:pt x="21133" y="148768"/>
                    <a:pt x="21991" y="146968"/>
                  </a:cubicBezTo>
                  <a:cubicBezTo>
                    <a:pt x="22912" y="145064"/>
                    <a:pt x="24627" y="143328"/>
                    <a:pt x="26845" y="143160"/>
                  </a:cubicBezTo>
                  <a:cubicBezTo>
                    <a:pt x="26989" y="143150"/>
                    <a:pt x="27129" y="143145"/>
                    <a:pt x="27267" y="143145"/>
                  </a:cubicBezTo>
                  <a:close/>
                  <a:moveTo>
                    <a:pt x="24121" y="129962"/>
                  </a:moveTo>
                  <a:cubicBezTo>
                    <a:pt x="33020" y="129962"/>
                    <a:pt x="41924" y="130983"/>
                    <a:pt x="50489" y="133096"/>
                  </a:cubicBezTo>
                  <a:cubicBezTo>
                    <a:pt x="51200" y="140963"/>
                    <a:pt x="51703" y="148830"/>
                    <a:pt x="51807" y="156719"/>
                  </a:cubicBezTo>
                  <a:cubicBezTo>
                    <a:pt x="51828" y="157367"/>
                    <a:pt x="51661" y="158288"/>
                    <a:pt x="51828" y="158916"/>
                  </a:cubicBezTo>
                  <a:cubicBezTo>
                    <a:pt x="51849" y="158957"/>
                    <a:pt x="51912" y="159313"/>
                    <a:pt x="51996" y="159397"/>
                  </a:cubicBezTo>
                  <a:cubicBezTo>
                    <a:pt x="51933" y="159397"/>
                    <a:pt x="51828" y="159376"/>
                    <a:pt x="51807" y="159376"/>
                  </a:cubicBezTo>
                  <a:cubicBezTo>
                    <a:pt x="51689" y="159411"/>
                    <a:pt x="51549" y="159422"/>
                    <a:pt x="51402" y="159422"/>
                  </a:cubicBezTo>
                  <a:cubicBezTo>
                    <a:pt x="51107" y="159422"/>
                    <a:pt x="50782" y="159376"/>
                    <a:pt x="50531" y="159376"/>
                  </a:cubicBezTo>
                  <a:lnTo>
                    <a:pt x="33918" y="159376"/>
                  </a:lnTo>
                  <a:cubicBezTo>
                    <a:pt x="33918" y="157242"/>
                    <a:pt x="33918" y="155108"/>
                    <a:pt x="33876" y="152973"/>
                  </a:cubicBezTo>
                  <a:cubicBezTo>
                    <a:pt x="33813" y="149898"/>
                    <a:pt x="33415" y="146466"/>
                    <a:pt x="31051" y="144248"/>
                  </a:cubicBezTo>
                  <a:cubicBezTo>
                    <a:pt x="29942" y="143205"/>
                    <a:pt x="28556" y="142668"/>
                    <a:pt x="27168" y="142668"/>
                  </a:cubicBezTo>
                  <a:cubicBezTo>
                    <a:pt x="25938" y="142668"/>
                    <a:pt x="24707" y="143090"/>
                    <a:pt x="23665" y="143955"/>
                  </a:cubicBezTo>
                  <a:cubicBezTo>
                    <a:pt x="21217" y="145964"/>
                    <a:pt x="20568" y="148998"/>
                    <a:pt x="20505" y="151990"/>
                  </a:cubicBezTo>
                  <a:cubicBezTo>
                    <a:pt x="20464" y="154459"/>
                    <a:pt x="20401" y="156928"/>
                    <a:pt x="20338" y="159376"/>
                  </a:cubicBezTo>
                  <a:lnTo>
                    <a:pt x="4143" y="159376"/>
                  </a:lnTo>
                  <a:cubicBezTo>
                    <a:pt x="3418" y="159376"/>
                    <a:pt x="2553" y="159488"/>
                    <a:pt x="1741" y="159488"/>
                  </a:cubicBezTo>
                  <a:cubicBezTo>
                    <a:pt x="1335" y="159488"/>
                    <a:pt x="942" y="159460"/>
                    <a:pt x="586" y="159376"/>
                  </a:cubicBezTo>
                  <a:cubicBezTo>
                    <a:pt x="544" y="159376"/>
                    <a:pt x="465" y="159395"/>
                    <a:pt x="399" y="159395"/>
                  </a:cubicBezTo>
                  <a:cubicBezTo>
                    <a:pt x="365" y="159395"/>
                    <a:pt x="335" y="159390"/>
                    <a:pt x="314" y="159376"/>
                  </a:cubicBezTo>
                  <a:lnTo>
                    <a:pt x="314" y="159376"/>
                  </a:lnTo>
                  <a:cubicBezTo>
                    <a:pt x="318" y="159378"/>
                    <a:pt x="322" y="159379"/>
                    <a:pt x="325" y="159379"/>
                  </a:cubicBezTo>
                  <a:cubicBezTo>
                    <a:pt x="503" y="159379"/>
                    <a:pt x="524" y="157446"/>
                    <a:pt x="544" y="157200"/>
                  </a:cubicBezTo>
                  <a:cubicBezTo>
                    <a:pt x="565" y="154145"/>
                    <a:pt x="649" y="151111"/>
                    <a:pt x="795" y="148077"/>
                  </a:cubicBezTo>
                  <a:cubicBezTo>
                    <a:pt x="1026" y="142742"/>
                    <a:pt x="1402" y="137406"/>
                    <a:pt x="1863" y="132092"/>
                  </a:cubicBezTo>
                  <a:cubicBezTo>
                    <a:pt x="9141" y="130686"/>
                    <a:pt x="16629" y="129962"/>
                    <a:pt x="24121" y="129962"/>
                  </a:cubicBezTo>
                  <a:close/>
                  <a:moveTo>
                    <a:pt x="26406" y="1"/>
                  </a:moveTo>
                  <a:cubicBezTo>
                    <a:pt x="24732" y="43"/>
                    <a:pt x="23184" y="1486"/>
                    <a:pt x="22012" y="2553"/>
                  </a:cubicBezTo>
                  <a:cubicBezTo>
                    <a:pt x="20003" y="4374"/>
                    <a:pt x="18204" y="6445"/>
                    <a:pt x="16488" y="8559"/>
                  </a:cubicBezTo>
                  <a:cubicBezTo>
                    <a:pt x="14103" y="11446"/>
                    <a:pt x="11843" y="14438"/>
                    <a:pt x="9709" y="17514"/>
                  </a:cubicBezTo>
                  <a:cubicBezTo>
                    <a:pt x="9593" y="17687"/>
                    <a:pt x="9761" y="17895"/>
                    <a:pt x="9951" y="17895"/>
                  </a:cubicBezTo>
                  <a:cubicBezTo>
                    <a:pt x="9968" y="17895"/>
                    <a:pt x="9985" y="17894"/>
                    <a:pt x="10002" y="17890"/>
                  </a:cubicBezTo>
                  <a:cubicBezTo>
                    <a:pt x="10274" y="17828"/>
                    <a:pt x="10546" y="17765"/>
                    <a:pt x="10818" y="17702"/>
                  </a:cubicBezTo>
                  <a:cubicBezTo>
                    <a:pt x="11341" y="21908"/>
                    <a:pt x="11780" y="26176"/>
                    <a:pt x="10902" y="30382"/>
                  </a:cubicBezTo>
                  <a:cubicBezTo>
                    <a:pt x="10902" y="30424"/>
                    <a:pt x="10902" y="30445"/>
                    <a:pt x="10902" y="30487"/>
                  </a:cubicBezTo>
                  <a:cubicBezTo>
                    <a:pt x="10755" y="30570"/>
                    <a:pt x="10609" y="30654"/>
                    <a:pt x="10462" y="30759"/>
                  </a:cubicBezTo>
                  <a:cubicBezTo>
                    <a:pt x="10044" y="31031"/>
                    <a:pt x="9207" y="31428"/>
                    <a:pt x="9039" y="31909"/>
                  </a:cubicBezTo>
                  <a:cubicBezTo>
                    <a:pt x="8767" y="32725"/>
                    <a:pt x="9039" y="34085"/>
                    <a:pt x="9039" y="34922"/>
                  </a:cubicBezTo>
                  <a:lnTo>
                    <a:pt x="9039" y="37852"/>
                  </a:lnTo>
                  <a:cubicBezTo>
                    <a:pt x="7721" y="38207"/>
                    <a:pt x="6445" y="38647"/>
                    <a:pt x="5231" y="39212"/>
                  </a:cubicBezTo>
                  <a:cubicBezTo>
                    <a:pt x="4185" y="39693"/>
                    <a:pt x="2553" y="40467"/>
                    <a:pt x="2490" y="41764"/>
                  </a:cubicBezTo>
                  <a:cubicBezTo>
                    <a:pt x="2407" y="43982"/>
                    <a:pt x="2490" y="46200"/>
                    <a:pt x="2490" y="48418"/>
                  </a:cubicBezTo>
                  <a:cubicBezTo>
                    <a:pt x="2407" y="48523"/>
                    <a:pt x="2386" y="48669"/>
                    <a:pt x="2490" y="48774"/>
                  </a:cubicBezTo>
                  <a:cubicBezTo>
                    <a:pt x="4080" y="50427"/>
                    <a:pt x="6152" y="51389"/>
                    <a:pt x="8433" y="51431"/>
                  </a:cubicBezTo>
                  <a:cubicBezTo>
                    <a:pt x="8181" y="78339"/>
                    <a:pt x="3704" y="104954"/>
                    <a:pt x="1360" y="131736"/>
                  </a:cubicBezTo>
                  <a:cubicBezTo>
                    <a:pt x="1319" y="131799"/>
                    <a:pt x="1319" y="131882"/>
                    <a:pt x="1339" y="131945"/>
                  </a:cubicBezTo>
                  <a:cubicBezTo>
                    <a:pt x="1235" y="133117"/>
                    <a:pt x="1151" y="134289"/>
                    <a:pt x="1047" y="135439"/>
                  </a:cubicBezTo>
                  <a:cubicBezTo>
                    <a:pt x="419" y="143495"/>
                    <a:pt x="0" y="151571"/>
                    <a:pt x="0" y="159648"/>
                  </a:cubicBezTo>
                  <a:cubicBezTo>
                    <a:pt x="0" y="159794"/>
                    <a:pt x="126" y="159899"/>
                    <a:pt x="251" y="159899"/>
                  </a:cubicBezTo>
                  <a:lnTo>
                    <a:pt x="52100" y="159899"/>
                  </a:lnTo>
                  <a:cubicBezTo>
                    <a:pt x="52247" y="159899"/>
                    <a:pt x="52351" y="159794"/>
                    <a:pt x="52351" y="159648"/>
                  </a:cubicBezTo>
                  <a:cubicBezTo>
                    <a:pt x="52330" y="150755"/>
                    <a:pt x="51807" y="141905"/>
                    <a:pt x="51012" y="133075"/>
                  </a:cubicBezTo>
                  <a:cubicBezTo>
                    <a:pt x="51096" y="132970"/>
                    <a:pt x="51117" y="132803"/>
                    <a:pt x="50991" y="132698"/>
                  </a:cubicBezTo>
                  <a:cubicBezTo>
                    <a:pt x="49213" y="112926"/>
                    <a:pt x="46158" y="93236"/>
                    <a:pt x="44693" y="73443"/>
                  </a:cubicBezTo>
                  <a:cubicBezTo>
                    <a:pt x="44149" y="66140"/>
                    <a:pt x="43814" y="58817"/>
                    <a:pt x="43856" y="51494"/>
                  </a:cubicBezTo>
                  <a:lnTo>
                    <a:pt x="43898" y="51494"/>
                  </a:lnTo>
                  <a:cubicBezTo>
                    <a:pt x="45886" y="51054"/>
                    <a:pt x="48355" y="50489"/>
                    <a:pt x="49778" y="48941"/>
                  </a:cubicBezTo>
                  <a:cubicBezTo>
                    <a:pt x="49840" y="48857"/>
                    <a:pt x="49861" y="48795"/>
                    <a:pt x="49840" y="48711"/>
                  </a:cubicBezTo>
                  <a:cubicBezTo>
                    <a:pt x="49903" y="48711"/>
                    <a:pt x="49945" y="48669"/>
                    <a:pt x="49966" y="48648"/>
                  </a:cubicBezTo>
                  <a:cubicBezTo>
                    <a:pt x="50029" y="48585"/>
                    <a:pt x="50071" y="48502"/>
                    <a:pt x="50029" y="48418"/>
                  </a:cubicBezTo>
                  <a:lnTo>
                    <a:pt x="50029" y="42413"/>
                  </a:lnTo>
                  <a:cubicBezTo>
                    <a:pt x="50029" y="41869"/>
                    <a:pt x="50112" y="41430"/>
                    <a:pt x="49819" y="40990"/>
                  </a:cubicBezTo>
                  <a:cubicBezTo>
                    <a:pt x="49485" y="40488"/>
                    <a:pt x="48836" y="40090"/>
                    <a:pt x="48334" y="39798"/>
                  </a:cubicBezTo>
                  <a:cubicBezTo>
                    <a:pt x="46869" y="38919"/>
                    <a:pt x="45237" y="38333"/>
                    <a:pt x="43521" y="37893"/>
                  </a:cubicBezTo>
                  <a:cubicBezTo>
                    <a:pt x="43521" y="36031"/>
                    <a:pt x="43752" y="34044"/>
                    <a:pt x="43521" y="32181"/>
                  </a:cubicBezTo>
                  <a:cubicBezTo>
                    <a:pt x="43459" y="31637"/>
                    <a:pt x="42957" y="31219"/>
                    <a:pt x="42371" y="30884"/>
                  </a:cubicBezTo>
                  <a:cubicBezTo>
                    <a:pt x="41283" y="26406"/>
                    <a:pt x="41220" y="21887"/>
                    <a:pt x="41827" y="17346"/>
                  </a:cubicBezTo>
                  <a:lnTo>
                    <a:pt x="41827" y="17346"/>
                  </a:lnTo>
                  <a:cubicBezTo>
                    <a:pt x="42412" y="17472"/>
                    <a:pt x="42998" y="17598"/>
                    <a:pt x="43584" y="17723"/>
                  </a:cubicBezTo>
                  <a:cubicBezTo>
                    <a:pt x="43604" y="17730"/>
                    <a:pt x="43625" y="17733"/>
                    <a:pt x="43646" y="17733"/>
                  </a:cubicBezTo>
                  <a:cubicBezTo>
                    <a:pt x="43822" y="17733"/>
                    <a:pt x="44008" y="17515"/>
                    <a:pt x="43877" y="17346"/>
                  </a:cubicBezTo>
                  <a:cubicBezTo>
                    <a:pt x="41596" y="14292"/>
                    <a:pt x="39169" y="11341"/>
                    <a:pt x="36658" y="8475"/>
                  </a:cubicBezTo>
                  <a:cubicBezTo>
                    <a:pt x="34817" y="6382"/>
                    <a:pt x="32892" y="4290"/>
                    <a:pt x="30779" y="2470"/>
                  </a:cubicBezTo>
                  <a:cubicBezTo>
                    <a:pt x="29586" y="1445"/>
                    <a:pt x="28059" y="43"/>
                    <a:pt x="264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798375" y="4406200"/>
              <a:ext cx="1292050" cy="738175"/>
            </a:xfrm>
            <a:custGeom>
              <a:avLst/>
              <a:gdLst/>
              <a:ahLst/>
              <a:cxnLst/>
              <a:rect l="l" t="t" r="r" b="b"/>
              <a:pathLst>
                <a:path w="51682" h="29527" extrusionOk="0">
                  <a:moveTo>
                    <a:pt x="23807" y="1"/>
                  </a:moveTo>
                  <a:cubicBezTo>
                    <a:pt x="16315" y="1"/>
                    <a:pt x="8827" y="725"/>
                    <a:pt x="1549" y="2131"/>
                  </a:cubicBezTo>
                  <a:cubicBezTo>
                    <a:pt x="1088" y="7445"/>
                    <a:pt x="712" y="12781"/>
                    <a:pt x="481" y="18116"/>
                  </a:cubicBezTo>
                  <a:cubicBezTo>
                    <a:pt x="335" y="21150"/>
                    <a:pt x="251" y="24184"/>
                    <a:pt x="230" y="27239"/>
                  </a:cubicBezTo>
                  <a:cubicBezTo>
                    <a:pt x="210" y="27485"/>
                    <a:pt x="189" y="29418"/>
                    <a:pt x="11" y="29418"/>
                  </a:cubicBezTo>
                  <a:cubicBezTo>
                    <a:pt x="8" y="29418"/>
                    <a:pt x="4" y="29417"/>
                    <a:pt x="0" y="29415"/>
                  </a:cubicBezTo>
                  <a:lnTo>
                    <a:pt x="0" y="29415"/>
                  </a:lnTo>
                  <a:cubicBezTo>
                    <a:pt x="21" y="29429"/>
                    <a:pt x="51" y="29434"/>
                    <a:pt x="85" y="29434"/>
                  </a:cubicBezTo>
                  <a:cubicBezTo>
                    <a:pt x="151" y="29434"/>
                    <a:pt x="230" y="29415"/>
                    <a:pt x="272" y="29415"/>
                  </a:cubicBezTo>
                  <a:cubicBezTo>
                    <a:pt x="628" y="29499"/>
                    <a:pt x="1021" y="29527"/>
                    <a:pt x="1427" y="29527"/>
                  </a:cubicBezTo>
                  <a:cubicBezTo>
                    <a:pt x="2239" y="29527"/>
                    <a:pt x="3104" y="29415"/>
                    <a:pt x="3829" y="29415"/>
                  </a:cubicBezTo>
                  <a:lnTo>
                    <a:pt x="20024" y="29415"/>
                  </a:lnTo>
                  <a:cubicBezTo>
                    <a:pt x="20087" y="26967"/>
                    <a:pt x="20150" y="24498"/>
                    <a:pt x="20191" y="22029"/>
                  </a:cubicBezTo>
                  <a:cubicBezTo>
                    <a:pt x="20254" y="19037"/>
                    <a:pt x="20903" y="16003"/>
                    <a:pt x="23351" y="13994"/>
                  </a:cubicBezTo>
                  <a:cubicBezTo>
                    <a:pt x="24393" y="13129"/>
                    <a:pt x="25624" y="12707"/>
                    <a:pt x="26854" y="12707"/>
                  </a:cubicBezTo>
                  <a:cubicBezTo>
                    <a:pt x="28242" y="12707"/>
                    <a:pt x="29628" y="13244"/>
                    <a:pt x="30737" y="14287"/>
                  </a:cubicBezTo>
                  <a:cubicBezTo>
                    <a:pt x="33101" y="16505"/>
                    <a:pt x="33499" y="19937"/>
                    <a:pt x="33562" y="23012"/>
                  </a:cubicBezTo>
                  <a:cubicBezTo>
                    <a:pt x="33604" y="25147"/>
                    <a:pt x="33604" y="27281"/>
                    <a:pt x="33604" y="29415"/>
                  </a:cubicBezTo>
                  <a:lnTo>
                    <a:pt x="50217" y="29415"/>
                  </a:lnTo>
                  <a:cubicBezTo>
                    <a:pt x="50468" y="29415"/>
                    <a:pt x="50793" y="29461"/>
                    <a:pt x="51088" y="29461"/>
                  </a:cubicBezTo>
                  <a:cubicBezTo>
                    <a:pt x="51235" y="29461"/>
                    <a:pt x="51375" y="29450"/>
                    <a:pt x="51493" y="29415"/>
                  </a:cubicBezTo>
                  <a:cubicBezTo>
                    <a:pt x="51514" y="29415"/>
                    <a:pt x="51619" y="29436"/>
                    <a:pt x="51682" y="29436"/>
                  </a:cubicBezTo>
                  <a:cubicBezTo>
                    <a:pt x="51598" y="29352"/>
                    <a:pt x="51535" y="28996"/>
                    <a:pt x="51514" y="28955"/>
                  </a:cubicBezTo>
                  <a:cubicBezTo>
                    <a:pt x="51347" y="28327"/>
                    <a:pt x="51514" y="27406"/>
                    <a:pt x="51493" y="26758"/>
                  </a:cubicBezTo>
                  <a:cubicBezTo>
                    <a:pt x="51389" y="18869"/>
                    <a:pt x="50886" y="11002"/>
                    <a:pt x="50175" y="3135"/>
                  </a:cubicBezTo>
                  <a:cubicBezTo>
                    <a:pt x="41610" y="1022"/>
                    <a:pt x="32706" y="1"/>
                    <a:pt x="2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838125" y="3949650"/>
              <a:ext cx="1213600" cy="521325"/>
            </a:xfrm>
            <a:custGeom>
              <a:avLst/>
              <a:gdLst/>
              <a:ahLst/>
              <a:cxnLst/>
              <a:rect l="l" t="t" r="r" b="b"/>
              <a:pathLst>
                <a:path w="48544" h="20853" extrusionOk="0">
                  <a:moveTo>
                    <a:pt x="22355" y="1"/>
                  </a:moveTo>
                  <a:cubicBezTo>
                    <a:pt x="15494" y="1"/>
                    <a:pt x="8634" y="736"/>
                    <a:pt x="1988" y="2168"/>
                  </a:cubicBezTo>
                  <a:cubicBezTo>
                    <a:pt x="1904" y="2168"/>
                    <a:pt x="1842" y="2168"/>
                    <a:pt x="1800" y="2126"/>
                  </a:cubicBezTo>
                  <a:cubicBezTo>
                    <a:pt x="1193" y="7587"/>
                    <a:pt x="607" y="13048"/>
                    <a:pt x="105" y="18530"/>
                  </a:cubicBezTo>
                  <a:cubicBezTo>
                    <a:pt x="84" y="18970"/>
                    <a:pt x="42" y="19409"/>
                    <a:pt x="0" y="19849"/>
                  </a:cubicBezTo>
                  <a:cubicBezTo>
                    <a:pt x="7260" y="18456"/>
                    <a:pt x="14712" y="17741"/>
                    <a:pt x="22166" y="17741"/>
                  </a:cubicBezTo>
                  <a:cubicBezTo>
                    <a:pt x="31061" y="17741"/>
                    <a:pt x="39960" y="18758"/>
                    <a:pt x="48543" y="20853"/>
                  </a:cubicBezTo>
                  <a:cubicBezTo>
                    <a:pt x="48187" y="17045"/>
                    <a:pt x="47811" y="13258"/>
                    <a:pt x="47392" y="9470"/>
                  </a:cubicBezTo>
                  <a:cubicBezTo>
                    <a:pt x="47162" y="7378"/>
                    <a:pt x="46911" y="5265"/>
                    <a:pt x="46681" y="3172"/>
                  </a:cubicBezTo>
                  <a:cubicBezTo>
                    <a:pt x="46637" y="3187"/>
                    <a:pt x="46603" y="3202"/>
                    <a:pt x="46564" y="3202"/>
                  </a:cubicBezTo>
                  <a:cubicBezTo>
                    <a:pt x="46549" y="3202"/>
                    <a:pt x="46532" y="3199"/>
                    <a:pt x="46514" y="3193"/>
                  </a:cubicBezTo>
                  <a:cubicBezTo>
                    <a:pt x="38699" y="1044"/>
                    <a:pt x="30526" y="1"/>
                    <a:pt x="2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949700" y="2143200"/>
              <a:ext cx="78475" cy="208750"/>
            </a:xfrm>
            <a:custGeom>
              <a:avLst/>
              <a:gdLst/>
              <a:ahLst/>
              <a:cxnLst/>
              <a:rect l="l" t="t" r="r" b="b"/>
              <a:pathLst>
                <a:path w="3139" h="8350" extrusionOk="0">
                  <a:moveTo>
                    <a:pt x="0" y="1"/>
                  </a:moveTo>
                  <a:lnTo>
                    <a:pt x="0" y="6529"/>
                  </a:lnTo>
                  <a:cubicBezTo>
                    <a:pt x="1172" y="6947"/>
                    <a:pt x="2302" y="7512"/>
                    <a:pt x="3139" y="8349"/>
                  </a:cubicBezTo>
                  <a:lnTo>
                    <a:pt x="3139" y="2700"/>
                  </a:lnTo>
                  <a:cubicBezTo>
                    <a:pt x="3139" y="1926"/>
                    <a:pt x="3055" y="1779"/>
                    <a:pt x="2406" y="1277"/>
                  </a:cubicBezTo>
                  <a:cubicBezTo>
                    <a:pt x="1758" y="775"/>
                    <a:pt x="1004" y="398"/>
                    <a:pt x="251" y="85"/>
                  </a:cubicBezTo>
                  <a:cubicBezTo>
                    <a:pt x="167" y="64"/>
                    <a:pt x="84" y="2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866375" y="2253000"/>
              <a:ext cx="1160750" cy="177925"/>
            </a:xfrm>
            <a:custGeom>
              <a:avLst/>
              <a:gdLst/>
              <a:ahLst/>
              <a:cxnLst/>
              <a:rect l="l" t="t" r="r" b="b"/>
              <a:pathLst>
                <a:path w="46430" h="7117" extrusionOk="0">
                  <a:moveTo>
                    <a:pt x="23697" y="0"/>
                  </a:moveTo>
                  <a:cubicBezTo>
                    <a:pt x="21333" y="0"/>
                    <a:pt x="18978" y="86"/>
                    <a:pt x="16655" y="233"/>
                  </a:cubicBezTo>
                  <a:cubicBezTo>
                    <a:pt x="13119" y="463"/>
                    <a:pt x="9562" y="861"/>
                    <a:pt x="6110" y="1719"/>
                  </a:cubicBezTo>
                  <a:cubicBezTo>
                    <a:pt x="4080" y="2242"/>
                    <a:pt x="1339" y="2932"/>
                    <a:pt x="0" y="4732"/>
                  </a:cubicBezTo>
                  <a:cubicBezTo>
                    <a:pt x="1465" y="6196"/>
                    <a:pt x="3306" y="7033"/>
                    <a:pt x="5399" y="7075"/>
                  </a:cubicBezTo>
                  <a:cubicBezTo>
                    <a:pt x="5419" y="6552"/>
                    <a:pt x="5419" y="6029"/>
                    <a:pt x="5419" y="5527"/>
                  </a:cubicBezTo>
                  <a:cubicBezTo>
                    <a:pt x="5419" y="5443"/>
                    <a:pt x="5440" y="5380"/>
                    <a:pt x="5482" y="5338"/>
                  </a:cubicBezTo>
                  <a:cubicBezTo>
                    <a:pt x="6654" y="4020"/>
                    <a:pt x="8851" y="3623"/>
                    <a:pt x="10462" y="3267"/>
                  </a:cubicBezTo>
                  <a:cubicBezTo>
                    <a:pt x="14382" y="2441"/>
                    <a:pt x="18464" y="2132"/>
                    <a:pt x="22507" y="2132"/>
                  </a:cubicBezTo>
                  <a:cubicBezTo>
                    <a:pt x="24096" y="2132"/>
                    <a:pt x="25678" y="2180"/>
                    <a:pt x="27243" y="2263"/>
                  </a:cubicBezTo>
                  <a:cubicBezTo>
                    <a:pt x="29963" y="2388"/>
                    <a:pt x="32683" y="2660"/>
                    <a:pt x="35319" y="3225"/>
                  </a:cubicBezTo>
                  <a:cubicBezTo>
                    <a:pt x="37182" y="3623"/>
                    <a:pt x="39169" y="4125"/>
                    <a:pt x="40718" y="5296"/>
                  </a:cubicBezTo>
                  <a:cubicBezTo>
                    <a:pt x="40718" y="5296"/>
                    <a:pt x="40739" y="5296"/>
                    <a:pt x="40739" y="5317"/>
                  </a:cubicBezTo>
                  <a:cubicBezTo>
                    <a:pt x="40801" y="5359"/>
                    <a:pt x="40843" y="5422"/>
                    <a:pt x="40843" y="5527"/>
                  </a:cubicBezTo>
                  <a:cubicBezTo>
                    <a:pt x="40843" y="6050"/>
                    <a:pt x="40843" y="6594"/>
                    <a:pt x="40822" y="7117"/>
                  </a:cubicBezTo>
                  <a:cubicBezTo>
                    <a:pt x="42705" y="6719"/>
                    <a:pt x="45049" y="6196"/>
                    <a:pt x="46388" y="4732"/>
                  </a:cubicBezTo>
                  <a:cubicBezTo>
                    <a:pt x="46409" y="4711"/>
                    <a:pt x="46430" y="4711"/>
                    <a:pt x="46430" y="4690"/>
                  </a:cubicBezTo>
                  <a:cubicBezTo>
                    <a:pt x="44840" y="2681"/>
                    <a:pt x="41492" y="2011"/>
                    <a:pt x="39148" y="1509"/>
                  </a:cubicBezTo>
                  <a:cubicBezTo>
                    <a:pt x="38751" y="1426"/>
                    <a:pt x="38353" y="1342"/>
                    <a:pt x="37956" y="1258"/>
                  </a:cubicBezTo>
                  <a:cubicBezTo>
                    <a:pt x="37937" y="1264"/>
                    <a:pt x="37919" y="1267"/>
                    <a:pt x="37901" y="1267"/>
                  </a:cubicBezTo>
                  <a:cubicBezTo>
                    <a:pt x="37858" y="1267"/>
                    <a:pt x="37818" y="1252"/>
                    <a:pt x="37788" y="1237"/>
                  </a:cubicBezTo>
                  <a:cubicBezTo>
                    <a:pt x="33185" y="345"/>
                    <a:pt x="28424" y="0"/>
                    <a:pt x="2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84150" y="3560075"/>
              <a:ext cx="1119450" cy="456350"/>
            </a:xfrm>
            <a:custGeom>
              <a:avLst/>
              <a:gdLst/>
              <a:ahLst/>
              <a:cxnLst/>
              <a:rect l="l" t="t" r="r" b="b"/>
              <a:pathLst>
                <a:path w="44778" h="18254" extrusionOk="0">
                  <a:moveTo>
                    <a:pt x="3" y="17228"/>
                  </a:moveTo>
                  <a:cubicBezTo>
                    <a:pt x="2" y="17228"/>
                    <a:pt x="1" y="17228"/>
                    <a:pt x="1" y="17228"/>
                  </a:cubicBezTo>
                  <a:cubicBezTo>
                    <a:pt x="1" y="17228"/>
                    <a:pt x="1" y="17249"/>
                    <a:pt x="1" y="17249"/>
                  </a:cubicBezTo>
                  <a:cubicBezTo>
                    <a:pt x="1" y="17242"/>
                    <a:pt x="2" y="17235"/>
                    <a:pt x="3" y="17228"/>
                  </a:cubicBezTo>
                  <a:close/>
                  <a:moveTo>
                    <a:pt x="20490" y="1"/>
                  </a:moveTo>
                  <a:cubicBezTo>
                    <a:pt x="14164" y="1"/>
                    <a:pt x="7837" y="717"/>
                    <a:pt x="1716" y="2121"/>
                  </a:cubicBezTo>
                  <a:cubicBezTo>
                    <a:pt x="1152" y="7157"/>
                    <a:pt x="567" y="12192"/>
                    <a:pt x="3" y="17228"/>
                  </a:cubicBezTo>
                  <a:lnTo>
                    <a:pt x="3" y="17228"/>
                  </a:lnTo>
                  <a:cubicBezTo>
                    <a:pt x="6687" y="15795"/>
                    <a:pt x="13584" y="15061"/>
                    <a:pt x="20482" y="15061"/>
                  </a:cubicBezTo>
                  <a:cubicBezTo>
                    <a:pt x="28699" y="15061"/>
                    <a:pt x="36917" y="16104"/>
                    <a:pt x="44777" y="18253"/>
                  </a:cubicBezTo>
                  <a:cubicBezTo>
                    <a:pt x="44191" y="13232"/>
                    <a:pt x="43585" y="8210"/>
                    <a:pt x="42999" y="3167"/>
                  </a:cubicBezTo>
                  <a:cubicBezTo>
                    <a:pt x="35738" y="1040"/>
                    <a:pt x="28114" y="1"/>
                    <a:pt x="20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5821000" y="2106075"/>
              <a:ext cx="117725" cy="195650"/>
            </a:xfrm>
            <a:custGeom>
              <a:avLst/>
              <a:gdLst/>
              <a:ahLst/>
              <a:cxnLst/>
              <a:rect l="l" t="t" r="r" b="b"/>
              <a:pathLst>
                <a:path w="4709" h="7826" extrusionOk="0">
                  <a:moveTo>
                    <a:pt x="1" y="0"/>
                  </a:moveTo>
                  <a:lnTo>
                    <a:pt x="1" y="6654"/>
                  </a:lnTo>
                  <a:cubicBezTo>
                    <a:pt x="942" y="6842"/>
                    <a:pt x="1884" y="7051"/>
                    <a:pt x="2805" y="7303"/>
                  </a:cubicBezTo>
                  <a:cubicBezTo>
                    <a:pt x="3390" y="7449"/>
                    <a:pt x="3997" y="7616"/>
                    <a:pt x="4625" y="7826"/>
                  </a:cubicBezTo>
                  <a:lnTo>
                    <a:pt x="4625" y="1486"/>
                  </a:lnTo>
                  <a:cubicBezTo>
                    <a:pt x="4625" y="1402"/>
                    <a:pt x="4667" y="1339"/>
                    <a:pt x="4709" y="1297"/>
                  </a:cubicBezTo>
                  <a:cubicBezTo>
                    <a:pt x="3181" y="733"/>
                    <a:pt x="1612" y="314"/>
                    <a:pt x="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28625" y="3103350"/>
              <a:ext cx="1028925" cy="521800"/>
            </a:xfrm>
            <a:custGeom>
              <a:avLst/>
              <a:gdLst/>
              <a:ahLst/>
              <a:cxnLst/>
              <a:rect l="l" t="t" r="r" b="b"/>
              <a:pathLst>
                <a:path w="41157" h="20872" extrusionOk="0">
                  <a:moveTo>
                    <a:pt x="18846" y="0"/>
                  </a:moveTo>
                  <a:cubicBezTo>
                    <a:pt x="13114" y="0"/>
                    <a:pt x="7383" y="711"/>
                    <a:pt x="1862" y="2103"/>
                  </a:cubicBezTo>
                  <a:cubicBezTo>
                    <a:pt x="1318" y="8024"/>
                    <a:pt x="670" y="13946"/>
                    <a:pt x="0" y="19846"/>
                  </a:cubicBezTo>
                  <a:cubicBezTo>
                    <a:pt x="6114" y="18458"/>
                    <a:pt x="12431" y="17748"/>
                    <a:pt x="18749" y="17748"/>
                  </a:cubicBezTo>
                  <a:cubicBezTo>
                    <a:pt x="26334" y="17748"/>
                    <a:pt x="33920" y="18771"/>
                    <a:pt x="41157" y="20871"/>
                  </a:cubicBezTo>
                  <a:cubicBezTo>
                    <a:pt x="40466" y="14992"/>
                    <a:pt x="39818" y="9091"/>
                    <a:pt x="39274" y="3170"/>
                  </a:cubicBezTo>
                  <a:cubicBezTo>
                    <a:pt x="32711" y="1040"/>
                    <a:pt x="25778" y="0"/>
                    <a:pt x="18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76225" y="2676075"/>
              <a:ext cx="932675" cy="492425"/>
            </a:xfrm>
            <a:custGeom>
              <a:avLst/>
              <a:gdLst/>
              <a:ahLst/>
              <a:cxnLst/>
              <a:rect l="l" t="t" r="r" b="b"/>
              <a:pathLst>
                <a:path w="37307" h="19697" extrusionOk="0">
                  <a:moveTo>
                    <a:pt x="17100" y="0"/>
                  </a:moveTo>
                  <a:cubicBezTo>
                    <a:pt x="11734" y="0"/>
                    <a:pt x="6366" y="716"/>
                    <a:pt x="1214" y="2120"/>
                  </a:cubicBezTo>
                  <a:lnTo>
                    <a:pt x="1193" y="2120"/>
                  </a:lnTo>
                  <a:cubicBezTo>
                    <a:pt x="921" y="7644"/>
                    <a:pt x="502" y="13147"/>
                    <a:pt x="0" y="18650"/>
                  </a:cubicBezTo>
                  <a:cubicBezTo>
                    <a:pt x="5512" y="17277"/>
                    <a:pt x="11230" y="16576"/>
                    <a:pt x="16946" y="16576"/>
                  </a:cubicBezTo>
                  <a:cubicBezTo>
                    <a:pt x="23858" y="16576"/>
                    <a:pt x="30768" y="17600"/>
                    <a:pt x="37307" y="19696"/>
                  </a:cubicBezTo>
                  <a:cubicBezTo>
                    <a:pt x="36805" y="14193"/>
                    <a:pt x="36407" y="8690"/>
                    <a:pt x="36156" y="3166"/>
                  </a:cubicBezTo>
                  <a:lnTo>
                    <a:pt x="36114" y="3166"/>
                  </a:lnTo>
                  <a:cubicBezTo>
                    <a:pt x="30031" y="1040"/>
                    <a:pt x="23567" y="0"/>
                    <a:pt x="17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06550" y="2597325"/>
              <a:ext cx="873075" cy="144325"/>
            </a:xfrm>
            <a:custGeom>
              <a:avLst/>
              <a:gdLst/>
              <a:ahLst/>
              <a:cxnLst/>
              <a:rect l="l" t="t" r="r" b="b"/>
              <a:pathLst>
                <a:path w="34923" h="5773" extrusionOk="0">
                  <a:moveTo>
                    <a:pt x="15898" y="1"/>
                  </a:moveTo>
                  <a:cubicBezTo>
                    <a:pt x="10572" y="1"/>
                    <a:pt x="5244" y="706"/>
                    <a:pt x="126" y="2090"/>
                  </a:cubicBezTo>
                  <a:cubicBezTo>
                    <a:pt x="84" y="2969"/>
                    <a:pt x="43" y="3847"/>
                    <a:pt x="1" y="4747"/>
                  </a:cubicBezTo>
                  <a:cubicBezTo>
                    <a:pt x="5160" y="3341"/>
                    <a:pt x="10540" y="2625"/>
                    <a:pt x="15918" y="2625"/>
                  </a:cubicBezTo>
                  <a:cubicBezTo>
                    <a:pt x="22383" y="2625"/>
                    <a:pt x="28846" y="3659"/>
                    <a:pt x="34922" y="5772"/>
                  </a:cubicBezTo>
                  <a:cubicBezTo>
                    <a:pt x="34880" y="4894"/>
                    <a:pt x="34860" y="4015"/>
                    <a:pt x="34818" y="3136"/>
                  </a:cubicBezTo>
                  <a:cubicBezTo>
                    <a:pt x="28762" y="1030"/>
                    <a:pt x="22332" y="1"/>
                    <a:pt x="15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10225" y="2319025"/>
              <a:ext cx="866775" cy="342600"/>
            </a:xfrm>
            <a:custGeom>
              <a:avLst/>
              <a:gdLst/>
              <a:ahLst/>
              <a:cxnLst/>
              <a:rect l="l" t="t" r="r" b="b"/>
              <a:pathLst>
                <a:path w="34671" h="13704" extrusionOk="0">
                  <a:moveTo>
                    <a:pt x="17787" y="0"/>
                  </a:moveTo>
                  <a:cubicBezTo>
                    <a:pt x="15746" y="0"/>
                    <a:pt x="13709" y="84"/>
                    <a:pt x="11697" y="228"/>
                  </a:cubicBezTo>
                  <a:cubicBezTo>
                    <a:pt x="9228" y="417"/>
                    <a:pt x="6738" y="689"/>
                    <a:pt x="4311" y="1254"/>
                  </a:cubicBezTo>
                  <a:cubicBezTo>
                    <a:pt x="2971" y="1567"/>
                    <a:pt x="1193" y="1923"/>
                    <a:pt x="189" y="2990"/>
                  </a:cubicBezTo>
                  <a:cubicBezTo>
                    <a:pt x="189" y="5899"/>
                    <a:pt x="126" y="8807"/>
                    <a:pt x="21" y="11736"/>
                  </a:cubicBezTo>
                  <a:cubicBezTo>
                    <a:pt x="21" y="12050"/>
                    <a:pt x="0" y="12364"/>
                    <a:pt x="0" y="12678"/>
                  </a:cubicBezTo>
                  <a:cubicBezTo>
                    <a:pt x="5112" y="11303"/>
                    <a:pt x="10435" y="10602"/>
                    <a:pt x="15760" y="10602"/>
                  </a:cubicBezTo>
                  <a:cubicBezTo>
                    <a:pt x="22182" y="10602"/>
                    <a:pt x="28608" y="11621"/>
                    <a:pt x="34671" y="13703"/>
                  </a:cubicBezTo>
                  <a:cubicBezTo>
                    <a:pt x="34545" y="10146"/>
                    <a:pt x="34524" y="6589"/>
                    <a:pt x="34566" y="3011"/>
                  </a:cubicBezTo>
                  <a:cubicBezTo>
                    <a:pt x="32829" y="1756"/>
                    <a:pt x="30528" y="1274"/>
                    <a:pt x="28456" y="898"/>
                  </a:cubicBezTo>
                  <a:cubicBezTo>
                    <a:pt x="24964" y="258"/>
                    <a:pt x="21370" y="0"/>
                    <a:pt x="17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027475" y="1857975"/>
              <a:ext cx="841150" cy="243400"/>
            </a:xfrm>
            <a:custGeom>
              <a:avLst/>
              <a:gdLst/>
              <a:ahLst/>
              <a:cxnLst/>
              <a:rect l="l" t="t" r="r" b="b"/>
              <a:pathLst>
                <a:path w="33646" h="9736" extrusionOk="0">
                  <a:moveTo>
                    <a:pt x="18760" y="0"/>
                  </a:moveTo>
                  <a:cubicBezTo>
                    <a:pt x="15838" y="0"/>
                    <a:pt x="12909" y="301"/>
                    <a:pt x="10023" y="655"/>
                  </a:cubicBezTo>
                  <a:cubicBezTo>
                    <a:pt x="7575" y="969"/>
                    <a:pt x="5085" y="1241"/>
                    <a:pt x="2825" y="2308"/>
                  </a:cubicBezTo>
                  <a:cubicBezTo>
                    <a:pt x="2281" y="2559"/>
                    <a:pt x="1758" y="2852"/>
                    <a:pt x="1235" y="3166"/>
                  </a:cubicBezTo>
                  <a:cubicBezTo>
                    <a:pt x="984" y="3354"/>
                    <a:pt x="210" y="3689"/>
                    <a:pt x="84" y="3919"/>
                  </a:cubicBezTo>
                  <a:cubicBezTo>
                    <a:pt x="1" y="4087"/>
                    <a:pt x="84" y="4505"/>
                    <a:pt x="84" y="4693"/>
                  </a:cubicBezTo>
                  <a:lnTo>
                    <a:pt x="84" y="9694"/>
                  </a:lnTo>
                  <a:cubicBezTo>
                    <a:pt x="3056" y="8983"/>
                    <a:pt x="6152" y="8690"/>
                    <a:pt x="9102" y="8460"/>
                  </a:cubicBezTo>
                  <a:cubicBezTo>
                    <a:pt x="10546" y="8355"/>
                    <a:pt x="11990" y="8271"/>
                    <a:pt x="13434" y="8229"/>
                  </a:cubicBezTo>
                  <a:cubicBezTo>
                    <a:pt x="13476" y="8208"/>
                    <a:pt x="13517" y="8198"/>
                    <a:pt x="13557" y="8198"/>
                  </a:cubicBezTo>
                  <a:cubicBezTo>
                    <a:pt x="13596" y="8198"/>
                    <a:pt x="13632" y="8208"/>
                    <a:pt x="13664" y="8229"/>
                  </a:cubicBezTo>
                  <a:cubicBezTo>
                    <a:pt x="14731" y="8198"/>
                    <a:pt x="15798" y="8182"/>
                    <a:pt x="16863" y="8182"/>
                  </a:cubicBezTo>
                  <a:cubicBezTo>
                    <a:pt x="17927" y="8182"/>
                    <a:pt x="18989" y="8198"/>
                    <a:pt x="20046" y="8229"/>
                  </a:cubicBezTo>
                  <a:cubicBezTo>
                    <a:pt x="20093" y="8211"/>
                    <a:pt x="20144" y="8200"/>
                    <a:pt x="20194" y="8200"/>
                  </a:cubicBezTo>
                  <a:cubicBezTo>
                    <a:pt x="20255" y="8200"/>
                    <a:pt x="20313" y="8216"/>
                    <a:pt x="20359" y="8250"/>
                  </a:cubicBezTo>
                  <a:cubicBezTo>
                    <a:pt x="22410" y="8334"/>
                    <a:pt x="24460" y="8481"/>
                    <a:pt x="26490" y="8690"/>
                  </a:cubicBezTo>
                  <a:cubicBezTo>
                    <a:pt x="28750" y="8920"/>
                    <a:pt x="31177" y="9192"/>
                    <a:pt x="33520" y="9736"/>
                  </a:cubicBezTo>
                  <a:lnTo>
                    <a:pt x="33520" y="7413"/>
                  </a:lnTo>
                  <a:cubicBezTo>
                    <a:pt x="33520" y="7058"/>
                    <a:pt x="33562" y="6660"/>
                    <a:pt x="33583" y="6221"/>
                  </a:cubicBezTo>
                  <a:lnTo>
                    <a:pt x="33583" y="6221"/>
                  </a:lnTo>
                  <a:cubicBezTo>
                    <a:pt x="33562" y="6228"/>
                    <a:pt x="33539" y="6232"/>
                    <a:pt x="33515" y="6232"/>
                  </a:cubicBezTo>
                  <a:cubicBezTo>
                    <a:pt x="33467" y="6232"/>
                    <a:pt x="33416" y="6214"/>
                    <a:pt x="33374" y="6158"/>
                  </a:cubicBezTo>
                  <a:cubicBezTo>
                    <a:pt x="31972" y="4882"/>
                    <a:pt x="30152" y="4526"/>
                    <a:pt x="28331" y="4212"/>
                  </a:cubicBezTo>
                  <a:cubicBezTo>
                    <a:pt x="28036" y="4153"/>
                    <a:pt x="28130" y="3705"/>
                    <a:pt x="28421" y="3705"/>
                  </a:cubicBezTo>
                  <a:cubicBezTo>
                    <a:pt x="28439" y="3705"/>
                    <a:pt x="28458" y="3706"/>
                    <a:pt x="28478" y="3710"/>
                  </a:cubicBezTo>
                  <a:cubicBezTo>
                    <a:pt x="30340" y="4024"/>
                    <a:pt x="32181" y="4421"/>
                    <a:pt x="33625" y="5698"/>
                  </a:cubicBezTo>
                  <a:cubicBezTo>
                    <a:pt x="33646" y="5133"/>
                    <a:pt x="33646" y="4589"/>
                    <a:pt x="33520" y="4149"/>
                  </a:cubicBezTo>
                  <a:cubicBezTo>
                    <a:pt x="33395" y="3710"/>
                    <a:pt x="32809" y="3522"/>
                    <a:pt x="32328" y="3250"/>
                  </a:cubicBezTo>
                  <a:cubicBezTo>
                    <a:pt x="31407" y="2706"/>
                    <a:pt x="30424" y="2224"/>
                    <a:pt x="29419" y="1827"/>
                  </a:cubicBezTo>
                  <a:cubicBezTo>
                    <a:pt x="27494" y="1074"/>
                    <a:pt x="25486" y="571"/>
                    <a:pt x="23456" y="299"/>
                  </a:cubicBezTo>
                  <a:cubicBezTo>
                    <a:pt x="21898" y="87"/>
                    <a:pt x="20330" y="0"/>
                    <a:pt x="18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073500" y="1551875"/>
              <a:ext cx="761125" cy="369575"/>
            </a:xfrm>
            <a:custGeom>
              <a:avLst/>
              <a:gdLst/>
              <a:ahLst/>
              <a:cxnLst/>
              <a:rect l="l" t="t" r="r" b="b"/>
              <a:pathLst>
                <a:path w="30445" h="14783" extrusionOk="0">
                  <a:moveTo>
                    <a:pt x="16428" y="1117"/>
                  </a:moveTo>
                  <a:cubicBezTo>
                    <a:pt x="17906" y="1117"/>
                    <a:pt x="19273" y="1782"/>
                    <a:pt x="19920" y="3400"/>
                  </a:cubicBezTo>
                  <a:cubicBezTo>
                    <a:pt x="20757" y="5429"/>
                    <a:pt x="20109" y="8024"/>
                    <a:pt x="18309" y="9279"/>
                  </a:cubicBezTo>
                  <a:cubicBezTo>
                    <a:pt x="17535" y="9818"/>
                    <a:pt x="16627" y="10079"/>
                    <a:pt x="15728" y="10079"/>
                  </a:cubicBezTo>
                  <a:cubicBezTo>
                    <a:pt x="14148" y="10079"/>
                    <a:pt x="12598" y="9272"/>
                    <a:pt x="11865" y="7752"/>
                  </a:cubicBezTo>
                  <a:cubicBezTo>
                    <a:pt x="10839" y="5597"/>
                    <a:pt x="11739" y="3023"/>
                    <a:pt x="13706" y="1810"/>
                  </a:cubicBezTo>
                  <a:cubicBezTo>
                    <a:pt x="14560" y="1370"/>
                    <a:pt x="15515" y="1117"/>
                    <a:pt x="16428" y="1117"/>
                  </a:cubicBezTo>
                  <a:close/>
                  <a:moveTo>
                    <a:pt x="15801" y="0"/>
                  </a:moveTo>
                  <a:cubicBezTo>
                    <a:pt x="10503" y="0"/>
                    <a:pt x="5203" y="598"/>
                    <a:pt x="1" y="1789"/>
                  </a:cubicBezTo>
                  <a:cubicBezTo>
                    <a:pt x="524" y="5973"/>
                    <a:pt x="963" y="10200"/>
                    <a:pt x="168" y="14385"/>
                  </a:cubicBezTo>
                  <a:cubicBezTo>
                    <a:pt x="691" y="14092"/>
                    <a:pt x="1235" y="13841"/>
                    <a:pt x="1800" y="13631"/>
                  </a:cubicBezTo>
                  <a:cubicBezTo>
                    <a:pt x="3997" y="12815"/>
                    <a:pt x="6383" y="12606"/>
                    <a:pt x="8684" y="12334"/>
                  </a:cubicBezTo>
                  <a:cubicBezTo>
                    <a:pt x="11411" y="11996"/>
                    <a:pt x="14170" y="11730"/>
                    <a:pt x="16922" y="11730"/>
                  </a:cubicBezTo>
                  <a:cubicBezTo>
                    <a:pt x="19111" y="11730"/>
                    <a:pt x="21296" y="11898"/>
                    <a:pt x="23456" y="12334"/>
                  </a:cubicBezTo>
                  <a:cubicBezTo>
                    <a:pt x="25507" y="12732"/>
                    <a:pt x="27516" y="13380"/>
                    <a:pt x="29399" y="14301"/>
                  </a:cubicBezTo>
                  <a:cubicBezTo>
                    <a:pt x="29671" y="14447"/>
                    <a:pt x="30047" y="14594"/>
                    <a:pt x="30445" y="14782"/>
                  </a:cubicBezTo>
                  <a:cubicBezTo>
                    <a:pt x="29441" y="10409"/>
                    <a:pt x="29378" y="5952"/>
                    <a:pt x="29985" y="1517"/>
                  </a:cubicBezTo>
                  <a:cubicBezTo>
                    <a:pt x="29985" y="1496"/>
                    <a:pt x="30005" y="1475"/>
                    <a:pt x="30005" y="1454"/>
                  </a:cubicBezTo>
                  <a:cubicBezTo>
                    <a:pt x="25321" y="483"/>
                    <a:pt x="20562" y="0"/>
                    <a:pt x="15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685000" y="2087225"/>
              <a:ext cx="123475" cy="182600"/>
            </a:xfrm>
            <a:custGeom>
              <a:avLst/>
              <a:gdLst/>
              <a:ahLst/>
              <a:cxnLst/>
              <a:rect l="l" t="t" r="r" b="b"/>
              <a:pathLst>
                <a:path w="4939" h="7304" extrusionOk="0">
                  <a:moveTo>
                    <a:pt x="1" y="1"/>
                  </a:moveTo>
                  <a:lnTo>
                    <a:pt x="1" y="6634"/>
                  </a:lnTo>
                  <a:cubicBezTo>
                    <a:pt x="1633" y="6801"/>
                    <a:pt x="3286" y="7010"/>
                    <a:pt x="4918" y="7303"/>
                  </a:cubicBezTo>
                  <a:lnTo>
                    <a:pt x="4918" y="733"/>
                  </a:lnTo>
                  <a:cubicBezTo>
                    <a:pt x="4918" y="712"/>
                    <a:pt x="4918" y="691"/>
                    <a:pt x="4939" y="650"/>
                  </a:cubicBezTo>
                  <a:cubicBezTo>
                    <a:pt x="3307" y="357"/>
                    <a:pt x="1633" y="168"/>
                    <a:pt x="1" y="1"/>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054150" y="1170250"/>
              <a:ext cx="811350" cy="417450"/>
            </a:xfrm>
            <a:custGeom>
              <a:avLst/>
              <a:gdLst/>
              <a:ahLst/>
              <a:cxnLst/>
              <a:rect l="l" t="t" r="r" b="b"/>
              <a:pathLst>
                <a:path w="32454" h="16698" extrusionOk="0">
                  <a:moveTo>
                    <a:pt x="15861" y="1"/>
                  </a:moveTo>
                  <a:cubicBezTo>
                    <a:pt x="14061" y="64"/>
                    <a:pt x="12325" y="1905"/>
                    <a:pt x="11132" y="3056"/>
                  </a:cubicBezTo>
                  <a:cubicBezTo>
                    <a:pt x="9270" y="4834"/>
                    <a:pt x="7596" y="6822"/>
                    <a:pt x="5943" y="8831"/>
                  </a:cubicBezTo>
                  <a:cubicBezTo>
                    <a:pt x="4290" y="10860"/>
                    <a:pt x="2679" y="12974"/>
                    <a:pt x="1131" y="15108"/>
                  </a:cubicBezTo>
                  <a:cubicBezTo>
                    <a:pt x="5166" y="14040"/>
                    <a:pt x="9327" y="13317"/>
                    <a:pt x="13505" y="13317"/>
                  </a:cubicBezTo>
                  <a:cubicBezTo>
                    <a:pt x="14157" y="13317"/>
                    <a:pt x="14810" y="13334"/>
                    <a:pt x="15463" y="13371"/>
                  </a:cubicBezTo>
                  <a:cubicBezTo>
                    <a:pt x="15792" y="13392"/>
                    <a:pt x="15798" y="13895"/>
                    <a:pt x="15483" y="13895"/>
                  </a:cubicBezTo>
                  <a:cubicBezTo>
                    <a:pt x="15476" y="13895"/>
                    <a:pt x="15470" y="13895"/>
                    <a:pt x="15463" y="13894"/>
                  </a:cubicBezTo>
                  <a:cubicBezTo>
                    <a:pt x="14801" y="13855"/>
                    <a:pt x="14138" y="13837"/>
                    <a:pt x="13475" y="13837"/>
                  </a:cubicBezTo>
                  <a:cubicBezTo>
                    <a:pt x="9140" y="13837"/>
                    <a:pt x="4824" y="14634"/>
                    <a:pt x="649" y="15777"/>
                  </a:cubicBezTo>
                  <a:cubicBezTo>
                    <a:pt x="440" y="16091"/>
                    <a:pt x="231" y="16384"/>
                    <a:pt x="1" y="16698"/>
                  </a:cubicBezTo>
                  <a:cubicBezTo>
                    <a:pt x="5448" y="15395"/>
                    <a:pt x="11011" y="14746"/>
                    <a:pt x="16570" y="14746"/>
                  </a:cubicBezTo>
                  <a:cubicBezTo>
                    <a:pt x="21901" y="14746"/>
                    <a:pt x="27230" y="15342"/>
                    <a:pt x="32453" y="16531"/>
                  </a:cubicBezTo>
                  <a:cubicBezTo>
                    <a:pt x="30424" y="13873"/>
                    <a:pt x="28310" y="11258"/>
                    <a:pt x="26113" y="8747"/>
                  </a:cubicBezTo>
                  <a:cubicBezTo>
                    <a:pt x="24356" y="6717"/>
                    <a:pt x="22536" y="4730"/>
                    <a:pt x="20569" y="2930"/>
                  </a:cubicBezTo>
                  <a:cubicBezTo>
                    <a:pt x="19355" y="1842"/>
                    <a:pt x="17619" y="64"/>
                    <a:pt x="15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38550" y="2077825"/>
              <a:ext cx="133400" cy="173675"/>
            </a:xfrm>
            <a:custGeom>
              <a:avLst/>
              <a:gdLst/>
              <a:ahLst/>
              <a:cxnLst/>
              <a:rect l="l" t="t" r="r" b="b"/>
              <a:pathLst>
                <a:path w="5336" h="6947" extrusionOk="0">
                  <a:moveTo>
                    <a:pt x="21" y="0"/>
                  </a:moveTo>
                  <a:lnTo>
                    <a:pt x="21" y="6570"/>
                  </a:lnTo>
                  <a:cubicBezTo>
                    <a:pt x="21" y="6570"/>
                    <a:pt x="0" y="6570"/>
                    <a:pt x="0" y="6591"/>
                  </a:cubicBezTo>
                  <a:cubicBezTo>
                    <a:pt x="1172" y="6633"/>
                    <a:pt x="2323" y="6717"/>
                    <a:pt x="3452" y="6801"/>
                  </a:cubicBezTo>
                  <a:cubicBezTo>
                    <a:pt x="4080" y="6842"/>
                    <a:pt x="4708" y="6905"/>
                    <a:pt x="5336" y="6947"/>
                  </a:cubicBezTo>
                  <a:lnTo>
                    <a:pt x="5336" y="335"/>
                  </a:lnTo>
                  <a:cubicBezTo>
                    <a:pt x="4708" y="293"/>
                    <a:pt x="4080" y="231"/>
                    <a:pt x="3452" y="189"/>
                  </a:cubicBezTo>
                  <a:cubicBezTo>
                    <a:pt x="2323" y="105"/>
                    <a:pt x="1172" y="42"/>
                    <a:pt x="2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12050" y="4735775"/>
              <a:ext cx="313350" cy="405800"/>
            </a:xfrm>
            <a:custGeom>
              <a:avLst/>
              <a:gdLst/>
              <a:ahLst/>
              <a:cxnLst/>
              <a:rect l="l" t="t" r="r" b="b"/>
              <a:pathLst>
                <a:path w="12534" h="16232" extrusionOk="0">
                  <a:moveTo>
                    <a:pt x="6406" y="1"/>
                  </a:moveTo>
                  <a:cubicBezTo>
                    <a:pt x="6268" y="1"/>
                    <a:pt x="6128" y="6"/>
                    <a:pt x="5984" y="16"/>
                  </a:cubicBezTo>
                  <a:cubicBezTo>
                    <a:pt x="3766" y="184"/>
                    <a:pt x="2051" y="1920"/>
                    <a:pt x="1130" y="3824"/>
                  </a:cubicBezTo>
                  <a:cubicBezTo>
                    <a:pt x="272" y="5624"/>
                    <a:pt x="209" y="7486"/>
                    <a:pt x="168" y="9432"/>
                  </a:cubicBezTo>
                  <a:cubicBezTo>
                    <a:pt x="126" y="11712"/>
                    <a:pt x="63" y="13972"/>
                    <a:pt x="0" y="16232"/>
                  </a:cubicBezTo>
                  <a:lnTo>
                    <a:pt x="12533" y="16232"/>
                  </a:lnTo>
                  <a:cubicBezTo>
                    <a:pt x="12533" y="13972"/>
                    <a:pt x="12533" y="11692"/>
                    <a:pt x="12492" y="9411"/>
                  </a:cubicBezTo>
                  <a:cubicBezTo>
                    <a:pt x="12390" y="5712"/>
                    <a:pt x="11045" y="1"/>
                    <a:pt x="640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344475" y="1579800"/>
              <a:ext cx="247975" cy="224050"/>
            </a:xfrm>
            <a:custGeom>
              <a:avLst/>
              <a:gdLst/>
              <a:ahLst/>
              <a:cxnLst/>
              <a:rect l="l" t="t" r="r" b="b"/>
              <a:pathLst>
                <a:path w="9919" h="8962" extrusionOk="0">
                  <a:moveTo>
                    <a:pt x="5552" y="516"/>
                  </a:moveTo>
                  <a:cubicBezTo>
                    <a:pt x="6931" y="516"/>
                    <a:pt x="8189" y="1171"/>
                    <a:pt x="8705" y="2743"/>
                  </a:cubicBezTo>
                  <a:cubicBezTo>
                    <a:pt x="9270" y="4480"/>
                    <a:pt x="8726" y="6635"/>
                    <a:pt x="7198" y="7723"/>
                  </a:cubicBezTo>
                  <a:cubicBezTo>
                    <a:pt x="6510" y="8212"/>
                    <a:pt x="5694" y="8450"/>
                    <a:pt x="4888" y="8450"/>
                  </a:cubicBezTo>
                  <a:cubicBezTo>
                    <a:pt x="3485" y="8450"/>
                    <a:pt x="2110" y="7731"/>
                    <a:pt x="1486" y="6363"/>
                  </a:cubicBezTo>
                  <a:cubicBezTo>
                    <a:pt x="607" y="4480"/>
                    <a:pt x="1402" y="2220"/>
                    <a:pt x="3139" y="1132"/>
                  </a:cubicBezTo>
                  <a:cubicBezTo>
                    <a:pt x="3902" y="739"/>
                    <a:pt x="4748" y="516"/>
                    <a:pt x="5552" y="516"/>
                  </a:cubicBezTo>
                  <a:close/>
                  <a:moveTo>
                    <a:pt x="5589" y="0"/>
                  </a:moveTo>
                  <a:cubicBezTo>
                    <a:pt x="4676" y="0"/>
                    <a:pt x="3721" y="253"/>
                    <a:pt x="2867" y="693"/>
                  </a:cubicBezTo>
                  <a:cubicBezTo>
                    <a:pt x="900" y="1906"/>
                    <a:pt x="0" y="4480"/>
                    <a:pt x="1026" y="6635"/>
                  </a:cubicBezTo>
                  <a:cubicBezTo>
                    <a:pt x="1759" y="8155"/>
                    <a:pt x="3309" y="8962"/>
                    <a:pt x="4889" y="8962"/>
                  </a:cubicBezTo>
                  <a:cubicBezTo>
                    <a:pt x="5788" y="8962"/>
                    <a:pt x="6696" y="8701"/>
                    <a:pt x="7470" y="8162"/>
                  </a:cubicBezTo>
                  <a:cubicBezTo>
                    <a:pt x="9270" y="6907"/>
                    <a:pt x="9918" y="4312"/>
                    <a:pt x="9081" y="2283"/>
                  </a:cubicBezTo>
                  <a:cubicBezTo>
                    <a:pt x="8434" y="665"/>
                    <a:pt x="7067" y="0"/>
                    <a:pt x="55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359650" y="1592700"/>
              <a:ext cx="216575" cy="198350"/>
            </a:xfrm>
            <a:custGeom>
              <a:avLst/>
              <a:gdLst/>
              <a:ahLst/>
              <a:cxnLst/>
              <a:rect l="l" t="t" r="r" b="b"/>
              <a:pathLst>
                <a:path w="8663" h="7934" extrusionOk="0">
                  <a:moveTo>
                    <a:pt x="6296" y="2052"/>
                  </a:moveTo>
                  <a:cubicBezTo>
                    <a:pt x="6549" y="2052"/>
                    <a:pt x="6716" y="2411"/>
                    <a:pt x="6445" y="2520"/>
                  </a:cubicBezTo>
                  <a:cubicBezTo>
                    <a:pt x="5336" y="3001"/>
                    <a:pt x="4248" y="3524"/>
                    <a:pt x="3181" y="4068"/>
                  </a:cubicBezTo>
                  <a:cubicBezTo>
                    <a:pt x="3137" y="4089"/>
                    <a:pt x="3094" y="4098"/>
                    <a:pt x="3055" y="4098"/>
                  </a:cubicBezTo>
                  <a:cubicBezTo>
                    <a:pt x="2807" y="4098"/>
                    <a:pt x="2656" y="3752"/>
                    <a:pt x="2909" y="3608"/>
                  </a:cubicBezTo>
                  <a:cubicBezTo>
                    <a:pt x="3976" y="3064"/>
                    <a:pt x="5064" y="2541"/>
                    <a:pt x="6173" y="2081"/>
                  </a:cubicBezTo>
                  <a:cubicBezTo>
                    <a:pt x="6215" y="2061"/>
                    <a:pt x="6257" y="2052"/>
                    <a:pt x="6296" y="2052"/>
                  </a:cubicBezTo>
                  <a:close/>
                  <a:moveTo>
                    <a:pt x="6617" y="3196"/>
                  </a:moveTo>
                  <a:cubicBezTo>
                    <a:pt x="6883" y="3196"/>
                    <a:pt x="6959" y="3618"/>
                    <a:pt x="6675" y="3713"/>
                  </a:cubicBezTo>
                  <a:cubicBezTo>
                    <a:pt x="5922" y="4006"/>
                    <a:pt x="5189" y="4340"/>
                    <a:pt x="4457" y="4696"/>
                  </a:cubicBezTo>
                  <a:cubicBezTo>
                    <a:pt x="4413" y="4721"/>
                    <a:pt x="4369" y="4732"/>
                    <a:pt x="4328" y="4732"/>
                  </a:cubicBezTo>
                  <a:cubicBezTo>
                    <a:pt x="4095" y="4732"/>
                    <a:pt x="3939" y="4381"/>
                    <a:pt x="4206" y="4257"/>
                  </a:cubicBezTo>
                  <a:cubicBezTo>
                    <a:pt x="4959" y="3859"/>
                    <a:pt x="5733" y="3524"/>
                    <a:pt x="6528" y="3210"/>
                  </a:cubicBezTo>
                  <a:cubicBezTo>
                    <a:pt x="6560" y="3201"/>
                    <a:pt x="6589" y="3196"/>
                    <a:pt x="6617" y="3196"/>
                  </a:cubicBezTo>
                  <a:close/>
                  <a:moveTo>
                    <a:pt x="4945" y="0"/>
                  </a:moveTo>
                  <a:cubicBezTo>
                    <a:pt x="4141" y="0"/>
                    <a:pt x="3295" y="223"/>
                    <a:pt x="2532" y="616"/>
                  </a:cubicBezTo>
                  <a:cubicBezTo>
                    <a:pt x="795" y="1704"/>
                    <a:pt x="0" y="3964"/>
                    <a:pt x="879" y="5847"/>
                  </a:cubicBezTo>
                  <a:cubicBezTo>
                    <a:pt x="1503" y="7215"/>
                    <a:pt x="2878" y="7934"/>
                    <a:pt x="4281" y="7934"/>
                  </a:cubicBezTo>
                  <a:cubicBezTo>
                    <a:pt x="5087" y="7934"/>
                    <a:pt x="5903" y="7696"/>
                    <a:pt x="6591" y="7207"/>
                  </a:cubicBezTo>
                  <a:cubicBezTo>
                    <a:pt x="8119" y="6119"/>
                    <a:pt x="8663" y="3964"/>
                    <a:pt x="8098" y="2227"/>
                  </a:cubicBezTo>
                  <a:cubicBezTo>
                    <a:pt x="7582" y="655"/>
                    <a:pt x="6324" y="0"/>
                    <a:pt x="4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458125" y="1672600"/>
              <a:ext cx="75525" cy="38425"/>
            </a:xfrm>
            <a:custGeom>
              <a:avLst/>
              <a:gdLst/>
              <a:ahLst/>
              <a:cxnLst/>
              <a:rect l="l" t="t" r="r" b="b"/>
              <a:pathLst>
                <a:path w="3021" h="1537" extrusionOk="0">
                  <a:moveTo>
                    <a:pt x="2678" y="0"/>
                  </a:moveTo>
                  <a:cubicBezTo>
                    <a:pt x="2650" y="0"/>
                    <a:pt x="2621" y="5"/>
                    <a:pt x="2589" y="14"/>
                  </a:cubicBezTo>
                  <a:cubicBezTo>
                    <a:pt x="1794" y="328"/>
                    <a:pt x="1020" y="663"/>
                    <a:pt x="267" y="1061"/>
                  </a:cubicBezTo>
                  <a:cubicBezTo>
                    <a:pt x="0" y="1185"/>
                    <a:pt x="156" y="1536"/>
                    <a:pt x="389" y="1536"/>
                  </a:cubicBezTo>
                  <a:cubicBezTo>
                    <a:pt x="430" y="1536"/>
                    <a:pt x="474" y="1525"/>
                    <a:pt x="518" y="1500"/>
                  </a:cubicBezTo>
                  <a:cubicBezTo>
                    <a:pt x="1250" y="1144"/>
                    <a:pt x="1983" y="810"/>
                    <a:pt x="2736" y="517"/>
                  </a:cubicBezTo>
                  <a:cubicBezTo>
                    <a:pt x="3020" y="422"/>
                    <a:pt x="2944" y="0"/>
                    <a:pt x="26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72725" y="2075575"/>
              <a:ext cx="153275" cy="166525"/>
            </a:xfrm>
            <a:custGeom>
              <a:avLst/>
              <a:gdLst/>
              <a:ahLst/>
              <a:cxnLst/>
              <a:rect l="l" t="t" r="r" b="b"/>
              <a:pathLst>
                <a:path w="6131" h="6661" extrusionOk="0">
                  <a:moveTo>
                    <a:pt x="2541" y="0"/>
                  </a:moveTo>
                  <a:cubicBezTo>
                    <a:pt x="1695" y="0"/>
                    <a:pt x="850" y="10"/>
                    <a:pt x="0" y="28"/>
                  </a:cubicBezTo>
                  <a:lnTo>
                    <a:pt x="0" y="6577"/>
                  </a:lnTo>
                  <a:cubicBezTo>
                    <a:pt x="550" y="6565"/>
                    <a:pt x="1099" y="6560"/>
                    <a:pt x="1648" y="6560"/>
                  </a:cubicBezTo>
                  <a:cubicBezTo>
                    <a:pt x="3148" y="6560"/>
                    <a:pt x="4645" y="6599"/>
                    <a:pt x="6131" y="6660"/>
                  </a:cubicBezTo>
                  <a:lnTo>
                    <a:pt x="6131" y="69"/>
                  </a:lnTo>
                  <a:cubicBezTo>
                    <a:pt x="4930" y="20"/>
                    <a:pt x="3736" y="0"/>
                    <a:pt x="254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426050" y="1644000"/>
              <a:ext cx="101525" cy="51150"/>
            </a:xfrm>
            <a:custGeom>
              <a:avLst/>
              <a:gdLst/>
              <a:ahLst/>
              <a:cxnLst/>
              <a:rect l="l" t="t" r="r" b="b"/>
              <a:pathLst>
                <a:path w="4061" h="2046" extrusionOk="0">
                  <a:moveTo>
                    <a:pt x="3640" y="0"/>
                  </a:moveTo>
                  <a:cubicBezTo>
                    <a:pt x="3601" y="0"/>
                    <a:pt x="3559" y="9"/>
                    <a:pt x="3517" y="29"/>
                  </a:cubicBezTo>
                  <a:cubicBezTo>
                    <a:pt x="2408" y="489"/>
                    <a:pt x="1320" y="1012"/>
                    <a:pt x="253" y="1556"/>
                  </a:cubicBezTo>
                  <a:cubicBezTo>
                    <a:pt x="0" y="1700"/>
                    <a:pt x="151" y="2046"/>
                    <a:pt x="399" y="2046"/>
                  </a:cubicBezTo>
                  <a:cubicBezTo>
                    <a:pt x="438" y="2046"/>
                    <a:pt x="481" y="2037"/>
                    <a:pt x="525" y="2016"/>
                  </a:cubicBezTo>
                  <a:cubicBezTo>
                    <a:pt x="1592" y="1472"/>
                    <a:pt x="2680" y="949"/>
                    <a:pt x="3789" y="468"/>
                  </a:cubicBezTo>
                  <a:cubicBezTo>
                    <a:pt x="4060" y="359"/>
                    <a:pt x="3893" y="0"/>
                    <a:pt x="36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219450" y="2076775"/>
              <a:ext cx="140225" cy="172125"/>
            </a:xfrm>
            <a:custGeom>
              <a:avLst/>
              <a:gdLst/>
              <a:ahLst/>
              <a:cxnLst/>
              <a:rect l="l" t="t" r="r" b="b"/>
              <a:pathLst>
                <a:path w="5609" h="6885" extrusionOk="0">
                  <a:moveTo>
                    <a:pt x="5608" y="1"/>
                  </a:moveTo>
                  <a:cubicBezTo>
                    <a:pt x="3767" y="63"/>
                    <a:pt x="1905" y="189"/>
                    <a:pt x="63" y="356"/>
                  </a:cubicBezTo>
                  <a:lnTo>
                    <a:pt x="1" y="356"/>
                  </a:lnTo>
                  <a:lnTo>
                    <a:pt x="1" y="6884"/>
                  </a:lnTo>
                  <a:cubicBezTo>
                    <a:pt x="1863" y="6696"/>
                    <a:pt x="3746" y="6591"/>
                    <a:pt x="5608" y="6550"/>
                  </a:cubicBezTo>
                  <a:lnTo>
                    <a:pt x="5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065675" y="2086725"/>
              <a:ext cx="140725" cy="185700"/>
            </a:xfrm>
            <a:custGeom>
              <a:avLst/>
              <a:gdLst/>
              <a:ahLst/>
              <a:cxnLst/>
              <a:rect l="l" t="t" r="r" b="b"/>
              <a:pathLst>
                <a:path w="5629" h="7428" extrusionOk="0">
                  <a:moveTo>
                    <a:pt x="5629" y="0"/>
                  </a:moveTo>
                  <a:cubicBezTo>
                    <a:pt x="3808" y="188"/>
                    <a:pt x="1883" y="398"/>
                    <a:pt x="0" y="753"/>
                  </a:cubicBezTo>
                  <a:lnTo>
                    <a:pt x="21" y="753"/>
                  </a:lnTo>
                  <a:lnTo>
                    <a:pt x="21" y="7428"/>
                  </a:lnTo>
                  <a:cubicBezTo>
                    <a:pt x="1862" y="7030"/>
                    <a:pt x="3745" y="6758"/>
                    <a:pt x="5629" y="6549"/>
                  </a:cubicBezTo>
                  <a:lnTo>
                    <a:pt x="5629"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32275" y="2108150"/>
              <a:ext cx="120850" cy="200900"/>
            </a:xfrm>
            <a:custGeom>
              <a:avLst/>
              <a:gdLst/>
              <a:ahLst/>
              <a:cxnLst/>
              <a:rect l="l" t="t" r="r" b="b"/>
              <a:pathLst>
                <a:path w="4834" h="8036" extrusionOk="0">
                  <a:moveTo>
                    <a:pt x="4834" y="1"/>
                  </a:moveTo>
                  <a:cubicBezTo>
                    <a:pt x="3139" y="336"/>
                    <a:pt x="1507" y="817"/>
                    <a:pt x="1" y="1528"/>
                  </a:cubicBezTo>
                  <a:lnTo>
                    <a:pt x="1" y="8036"/>
                  </a:lnTo>
                  <a:cubicBezTo>
                    <a:pt x="1277" y="7513"/>
                    <a:pt x="2679" y="7178"/>
                    <a:pt x="3871" y="6885"/>
                  </a:cubicBezTo>
                  <a:cubicBezTo>
                    <a:pt x="4185" y="6822"/>
                    <a:pt x="4499" y="6738"/>
                    <a:pt x="4834" y="6676"/>
                  </a:cubicBezTo>
                  <a:lnTo>
                    <a:pt x="4834" y="1"/>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862700" y="2153150"/>
              <a:ext cx="56525" cy="198275"/>
            </a:xfrm>
            <a:custGeom>
              <a:avLst/>
              <a:gdLst/>
              <a:ahLst/>
              <a:cxnLst/>
              <a:rect l="l" t="t" r="r" b="b"/>
              <a:pathLst>
                <a:path w="2261" h="7931" extrusionOk="0">
                  <a:moveTo>
                    <a:pt x="2261" y="0"/>
                  </a:moveTo>
                  <a:cubicBezTo>
                    <a:pt x="2135" y="63"/>
                    <a:pt x="2030" y="105"/>
                    <a:pt x="1905" y="168"/>
                  </a:cubicBezTo>
                  <a:cubicBezTo>
                    <a:pt x="1361" y="482"/>
                    <a:pt x="712" y="837"/>
                    <a:pt x="336" y="1339"/>
                  </a:cubicBezTo>
                  <a:cubicBezTo>
                    <a:pt x="1" y="1800"/>
                    <a:pt x="126" y="2469"/>
                    <a:pt x="126" y="3097"/>
                  </a:cubicBezTo>
                  <a:lnTo>
                    <a:pt x="126" y="7930"/>
                  </a:lnTo>
                  <a:cubicBezTo>
                    <a:pt x="733" y="7345"/>
                    <a:pt x="1465" y="6863"/>
                    <a:pt x="2261" y="6487"/>
                  </a:cubicBezTo>
                  <a:lnTo>
                    <a:pt x="2261"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3"/>
          <p:cNvSpPr/>
          <p:nvPr/>
        </p:nvSpPr>
        <p:spPr>
          <a:xfrm>
            <a:off x="7457516" y="2228325"/>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7458525" y="2103375"/>
            <a:ext cx="252700" cy="85075"/>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82775" y="1484325"/>
            <a:ext cx="156674" cy="45847"/>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72975" y="1274975"/>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3"/>
          <p:cNvGrpSpPr/>
          <p:nvPr/>
        </p:nvGrpSpPr>
        <p:grpSpPr>
          <a:xfrm>
            <a:off x="32974" y="3275773"/>
            <a:ext cx="1425566" cy="298407"/>
            <a:chOff x="695374" y="3410298"/>
            <a:chExt cx="1425566" cy="298407"/>
          </a:xfrm>
        </p:grpSpPr>
        <p:sp>
          <p:nvSpPr>
            <p:cNvPr id="105" name="Google Shape;105;p3"/>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7748725" y="1933250"/>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3"/>
          <p:cNvGrpSpPr/>
          <p:nvPr/>
        </p:nvGrpSpPr>
        <p:grpSpPr>
          <a:xfrm>
            <a:off x="0" y="3309557"/>
            <a:ext cx="9156882" cy="1836317"/>
            <a:chOff x="0" y="3309557"/>
            <a:chExt cx="9156882" cy="1836317"/>
          </a:xfrm>
        </p:grpSpPr>
        <p:grpSp>
          <p:nvGrpSpPr>
            <p:cNvPr id="112" name="Google Shape;112;p3"/>
            <p:cNvGrpSpPr/>
            <p:nvPr/>
          </p:nvGrpSpPr>
          <p:grpSpPr>
            <a:xfrm>
              <a:off x="0" y="3309557"/>
              <a:ext cx="9143975" cy="1836317"/>
              <a:chOff x="161550" y="3116300"/>
              <a:chExt cx="2815350" cy="1294275"/>
            </a:xfrm>
          </p:grpSpPr>
          <p:sp>
            <p:nvSpPr>
              <p:cNvPr id="113" name="Google Shape;113;p3"/>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3"/>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3"/>
          <p:cNvSpPr txBox="1">
            <a:spLocks noGrp="1"/>
          </p:cNvSpPr>
          <p:nvPr>
            <p:ph type="title"/>
          </p:nvPr>
        </p:nvSpPr>
        <p:spPr>
          <a:xfrm>
            <a:off x="2404190" y="1798625"/>
            <a:ext cx="432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 name="Google Shape;124;p3"/>
          <p:cNvSpPr txBox="1">
            <a:spLocks noGrp="1"/>
          </p:cNvSpPr>
          <p:nvPr>
            <p:ph type="title" idx="2" hasCustomPrompt="1"/>
          </p:nvPr>
        </p:nvSpPr>
        <p:spPr>
          <a:xfrm>
            <a:off x="4002747"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3"/>
          <p:cNvSpPr txBox="1">
            <a:spLocks noGrp="1"/>
          </p:cNvSpPr>
          <p:nvPr>
            <p:ph type="subTitle" idx="1"/>
          </p:nvPr>
        </p:nvSpPr>
        <p:spPr>
          <a:xfrm>
            <a:off x="3192590" y="2645675"/>
            <a:ext cx="2748900" cy="44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535875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74939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32968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72001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4291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18263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0568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8/5/2022</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795796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382359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02288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grpSp>
        <p:nvGrpSpPr>
          <p:cNvPr id="127" name="Google Shape;127;p4"/>
          <p:cNvGrpSpPr/>
          <p:nvPr/>
        </p:nvGrpSpPr>
        <p:grpSpPr>
          <a:xfrm>
            <a:off x="8444895" y="3199194"/>
            <a:ext cx="699108" cy="1244186"/>
            <a:chOff x="2428550" y="2466200"/>
            <a:chExt cx="950650" cy="1691850"/>
          </a:xfrm>
        </p:grpSpPr>
        <p:sp>
          <p:nvSpPr>
            <p:cNvPr id="128" name="Google Shape;128;p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4"/>
          <p:cNvSpPr/>
          <p:nvPr/>
        </p:nvSpPr>
        <p:spPr>
          <a:xfrm>
            <a:off x="8148025" y="4409971"/>
            <a:ext cx="1374198" cy="134165"/>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1" name="Google Shape;151;p4"/>
          <p:cNvSpPr txBox="1">
            <a:spLocks noGrp="1"/>
          </p:cNvSpPr>
          <p:nvPr>
            <p:ph type="body" idx="1"/>
          </p:nvPr>
        </p:nvSpPr>
        <p:spPr>
          <a:xfrm>
            <a:off x="720000" y="1152475"/>
            <a:ext cx="7704000" cy="334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152" name="Google Shape;152;p4"/>
          <p:cNvGrpSpPr/>
          <p:nvPr/>
        </p:nvGrpSpPr>
        <p:grpSpPr>
          <a:xfrm>
            <a:off x="-886400" y="4501462"/>
            <a:ext cx="10912878" cy="641940"/>
            <a:chOff x="-886393" y="3821028"/>
            <a:chExt cx="10912878" cy="1445486"/>
          </a:xfrm>
        </p:grpSpPr>
        <p:sp>
          <p:nvSpPr>
            <p:cNvPr id="153" name="Google Shape;153;p4"/>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a:off x="8771325" y="3420675"/>
            <a:ext cx="51900" cy="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6840700" y="53998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8704375" y="22168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297299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594679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745720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002400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91501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185357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457020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352401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809283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4" y="-506975"/>
            <a:ext cx="9144000" cy="5650475"/>
          </a:xfrm>
          <a:prstGeom prst="rect">
            <a:avLst/>
          </a:prstGeom>
        </p:spPr>
      </p:pic>
      <p:pic>
        <p:nvPicPr>
          <p:cNvPr id="9" name="Picture 8" descr="Logo&#10;&#10;Description automatically generated">
            <a:extLst>
              <a:ext uri="{FF2B5EF4-FFF2-40B4-BE49-F238E27FC236}">
                <a16:creationId xmlns:a16="http://schemas.microsoft.com/office/drawing/2014/main" id="{88175309-6FB1-F184-E0D1-6E6C4F85AB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488" y="1"/>
            <a:ext cx="974711" cy="974711"/>
          </a:xfrm>
          <a:prstGeom prst="rect">
            <a:avLst/>
          </a:prstGeom>
        </p:spPr>
      </p:pic>
    </p:spTree>
    <p:extLst>
      <p:ext uri="{BB962C8B-B14F-4D97-AF65-F5344CB8AC3E}">
        <p14:creationId xmlns:p14="http://schemas.microsoft.com/office/powerpoint/2010/main" val="287774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5" name="Google Shape;165;p5"/>
          <p:cNvSpPr txBox="1">
            <a:spLocks noGrp="1"/>
          </p:cNvSpPr>
          <p:nvPr>
            <p:ph type="subTitle" idx="1"/>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5"/>
          <p:cNvSpPr txBox="1">
            <a:spLocks noGrp="1"/>
          </p:cNvSpPr>
          <p:nvPr>
            <p:ph type="subTitle" idx="2"/>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5"/>
          <p:cNvSpPr txBox="1">
            <a:spLocks noGrp="1"/>
          </p:cNvSpPr>
          <p:nvPr>
            <p:ph type="subTitle" idx="3"/>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sp>
        <p:nvSpPr>
          <p:cNvPr id="168" name="Google Shape;168;p5"/>
          <p:cNvSpPr txBox="1">
            <a:spLocks noGrp="1"/>
          </p:cNvSpPr>
          <p:nvPr>
            <p:ph type="subTitle" idx="4"/>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grpSp>
        <p:nvGrpSpPr>
          <p:cNvPr id="169" name="Google Shape;169;p5"/>
          <p:cNvGrpSpPr/>
          <p:nvPr/>
        </p:nvGrpSpPr>
        <p:grpSpPr>
          <a:xfrm>
            <a:off x="-886400" y="4501462"/>
            <a:ext cx="10912878" cy="641940"/>
            <a:chOff x="-886393" y="3821028"/>
            <a:chExt cx="10912878" cy="1445486"/>
          </a:xfrm>
        </p:grpSpPr>
        <p:sp>
          <p:nvSpPr>
            <p:cNvPr id="170" name="Google Shape;170;p5"/>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472545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7862"/>
            <a:ext cx="9268209" cy="5541362"/>
          </a:xfrm>
          <a:prstGeom prst="rect">
            <a:avLst/>
          </a:prstGeom>
        </p:spPr>
      </p:pic>
    </p:spTree>
    <p:extLst>
      <p:ext uri="{BB962C8B-B14F-4D97-AF65-F5344CB8AC3E}">
        <p14:creationId xmlns:p14="http://schemas.microsoft.com/office/powerpoint/2010/main" val="3734557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009760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6495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0;&#10;Description automatically generated">
            <a:extLst>
              <a:ext uri="{FF2B5EF4-FFF2-40B4-BE49-F238E27FC236}">
                <a16:creationId xmlns:a16="http://schemas.microsoft.com/office/drawing/2014/main" id="{AE6E28B9-F224-45D7-B246-1CFFCCDA77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488" y="1"/>
            <a:ext cx="974711" cy="974711"/>
          </a:xfrm>
          <a:prstGeom prst="rect">
            <a:avLst/>
          </a:prstGeom>
        </p:spPr>
      </p:pic>
    </p:spTree>
    <p:extLst>
      <p:ext uri="{BB962C8B-B14F-4D97-AF65-F5344CB8AC3E}">
        <p14:creationId xmlns:p14="http://schemas.microsoft.com/office/powerpoint/2010/main" val="807227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368" y="0"/>
            <a:ext cx="9210368" cy="5143500"/>
          </a:xfrm>
          <a:prstGeom prst="rect">
            <a:avLst/>
          </a:prstGeom>
        </p:spPr>
      </p:pic>
      <p:pic>
        <p:nvPicPr>
          <p:cNvPr id="7" name="Picture 6" descr="Logo&#10;&#10;Description automatically generated">
            <a:extLst>
              <a:ext uri="{FF2B5EF4-FFF2-40B4-BE49-F238E27FC236}">
                <a16:creationId xmlns:a16="http://schemas.microsoft.com/office/drawing/2014/main" id="{B27FA7C7-070F-1EEC-F921-1C0F29F1AD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488" y="1"/>
            <a:ext cx="974711" cy="974711"/>
          </a:xfrm>
          <a:prstGeom prst="rect">
            <a:avLst/>
          </a:prstGeom>
        </p:spPr>
      </p:pic>
    </p:spTree>
    <p:extLst>
      <p:ext uri="{BB962C8B-B14F-4D97-AF65-F5344CB8AC3E}">
        <p14:creationId xmlns:p14="http://schemas.microsoft.com/office/powerpoint/2010/main" val="3773425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036632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353648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83542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8/5/2022</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64337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720000" y="1823521"/>
            <a:ext cx="3852000" cy="2244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grpSp>
        <p:nvGrpSpPr>
          <p:cNvPr id="190" name="Google Shape;190;p7"/>
          <p:cNvGrpSpPr/>
          <p:nvPr/>
        </p:nvGrpSpPr>
        <p:grpSpPr>
          <a:xfrm>
            <a:off x="-886400" y="4501462"/>
            <a:ext cx="10912878" cy="641940"/>
            <a:chOff x="-886393" y="3821028"/>
            <a:chExt cx="10912878" cy="1445486"/>
          </a:xfrm>
        </p:grpSpPr>
        <p:sp>
          <p:nvSpPr>
            <p:cNvPr id="191" name="Google Shape;191;p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p:nvPr/>
        </p:nvSpPr>
        <p:spPr>
          <a:xfrm>
            <a:off x="6180106" y="3152075"/>
            <a:ext cx="3289398" cy="841814"/>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a:spLocks noGrp="1"/>
          </p:cNvSpPr>
          <p:nvPr>
            <p:ph type="title"/>
          </p:nvPr>
        </p:nvSpPr>
        <p:spPr>
          <a:xfrm>
            <a:off x="728407" y="1473510"/>
            <a:ext cx="4360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8" name="Google Shape;218;p9"/>
          <p:cNvSpPr txBox="1">
            <a:spLocks noGrp="1"/>
          </p:cNvSpPr>
          <p:nvPr>
            <p:ph type="subTitle" idx="1"/>
          </p:nvPr>
        </p:nvSpPr>
        <p:spPr>
          <a:xfrm>
            <a:off x="728425" y="2297660"/>
            <a:ext cx="4360200" cy="13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9" name="Google Shape;219;p9"/>
          <p:cNvGrpSpPr/>
          <p:nvPr/>
        </p:nvGrpSpPr>
        <p:grpSpPr>
          <a:xfrm>
            <a:off x="-891593" y="3837311"/>
            <a:ext cx="10912878" cy="2648575"/>
            <a:chOff x="-886393" y="3833811"/>
            <a:chExt cx="10912878" cy="2648575"/>
          </a:xfrm>
        </p:grpSpPr>
        <p:sp>
          <p:nvSpPr>
            <p:cNvPr id="220" name="Google Shape;220;p9"/>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9"/>
          <p:cNvSpPr/>
          <p:nvPr/>
        </p:nvSpPr>
        <p:spPr>
          <a:xfrm>
            <a:off x="8408475" y="74521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278350" y="5776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9925" y="11474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5681338" y="2778350"/>
            <a:ext cx="2316900" cy="15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1"/>
        <p:cNvGrpSpPr/>
        <p:nvPr/>
      </p:nvGrpSpPr>
      <p:grpSpPr>
        <a:xfrm>
          <a:off x="0" y="0"/>
          <a:ext cx="0" cy="0"/>
          <a:chOff x="0" y="0"/>
          <a:chExt cx="0" cy="0"/>
        </a:xfrm>
      </p:grpSpPr>
      <p:sp>
        <p:nvSpPr>
          <p:cNvPr id="232" name="Google Shape;232;p11"/>
          <p:cNvSpPr txBox="1">
            <a:spLocks noGrp="1"/>
          </p:cNvSpPr>
          <p:nvPr>
            <p:ph type="title" hasCustomPrompt="1"/>
          </p:nvPr>
        </p:nvSpPr>
        <p:spPr>
          <a:xfrm>
            <a:off x="1978514" y="1162075"/>
            <a:ext cx="51624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3" name="Google Shape;233;p11"/>
          <p:cNvSpPr txBox="1">
            <a:spLocks noGrp="1"/>
          </p:cNvSpPr>
          <p:nvPr>
            <p:ph type="subTitle" idx="1"/>
          </p:nvPr>
        </p:nvSpPr>
        <p:spPr>
          <a:xfrm>
            <a:off x="1978514" y="2673225"/>
            <a:ext cx="5162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34" name="Google Shape;234;p11"/>
          <p:cNvSpPr/>
          <p:nvPr/>
        </p:nvSpPr>
        <p:spPr>
          <a:xfrm>
            <a:off x="6748975" y="318580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11"/>
          <p:cNvGrpSpPr/>
          <p:nvPr/>
        </p:nvGrpSpPr>
        <p:grpSpPr>
          <a:xfrm>
            <a:off x="-19361" y="3309557"/>
            <a:ext cx="9156882" cy="1836317"/>
            <a:chOff x="0" y="3309557"/>
            <a:chExt cx="9156882" cy="1836317"/>
          </a:xfrm>
        </p:grpSpPr>
        <p:grpSp>
          <p:nvGrpSpPr>
            <p:cNvPr id="236" name="Google Shape;236;p11"/>
            <p:cNvGrpSpPr/>
            <p:nvPr/>
          </p:nvGrpSpPr>
          <p:grpSpPr>
            <a:xfrm flipH="1">
              <a:off x="12907" y="3309557"/>
              <a:ext cx="9143975" cy="1836317"/>
              <a:chOff x="161550" y="3116300"/>
              <a:chExt cx="2815350" cy="1294275"/>
            </a:xfrm>
          </p:grpSpPr>
          <p:sp>
            <p:nvSpPr>
              <p:cNvPr id="237" name="Google Shape;237;p11"/>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11"/>
            <p:cNvSpPr/>
            <p:nvPr/>
          </p:nvSpPr>
          <p:spPr>
            <a:xfrm flipH="1">
              <a:off x="0"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12907"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1"/>
          <p:cNvGrpSpPr/>
          <p:nvPr/>
        </p:nvGrpSpPr>
        <p:grpSpPr>
          <a:xfrm>
            <a:off x="-206526" y="4147146"/>
            <a:ext cx="3113703" cy="1148138"/>
            <a:chOff x="-46300" y="2681425"/>
            <a:chExt cx="2998558" cy="1148138"/>
          </a:xfrm>
        </p:grpSpPr>
        <p:sp>
          <p:nvSpPr>
            <p:cNvPr id="248" name="Google Shape;248;p11"/>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7876919" y="1317677"/>
            <a:ext cx="490304" cy="2068936"/>
            <a:chOff x="1342375" y="1362525"/>
            <a:chExt cx="458700" cy="1935575"/>
          </a:xfrm>
        </p:grpSpPr>
        <p:sp>
          <p:nvSpPr>
            <p:cNvPr id="251" name="Google Shape;251;p11"/>
            <p:cNvSpPr/>
            <p:nvPr/>
          </p:nvSpPr>
          <p:spPr>
            <a:xfrm>
              <a:off x="1410775" y="1641075"/>
              <a:ext cx="321925" cy="356950"/>
            </a:xfrm>
            <a:custGeom>
              <a:avLst/>
              <a:gdLst/>
              <a:ahLst/>
              <a:cxnLst/>
              <a:rect l="l" t="t" r="r" b="b"/>
              <a:pathLst>
                <a:path w="12877" h="14278" extrusionOk="0">
                  <a:moveTo>
                    <a:pt x="801" y="0"/>
                  </a:moveTo>
                  <a:lnTo>
                    <a:pt x="0" y="14277"/>
                  </a:lnTo>
                  <a:lnTo>
                    <a:pt x="12876" y="14277"/>
                  </a:lnTo>
                  <a:lnTo>
                    <a:pt x="12076"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1366575" y="2390775"/>
              <a:ext cx="410325" cy="422825"/>
            </a:xfrm>
            <a:custGeom>
              <a:avLst/>
              <a:gdLst/>
              <a:ahLst/>
              <a:cxnLst/>
              <a:rect l="l" t="t" r="r" b="b"/>
              <a:pathLst>
                <a:path w="16413" h="16913" extrusionOk="0">
                  <a:moveTo>
                    <a:pt x="934" y="0"/>
                  </a:moveTo>
                  <a:lnTo>
                    <a:pt x="0" y="16912"/>
                  </a:lnTo>
                  <a:lnTo>
                    <a:pt x="16412" y="16912"/>
                  </a:lnTo>
                  <a:lnTo>
                    <a:pt x="15478"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1389925" y="1998000"/>
              <a:ext cx="363625" cy="392800"/>
            </a:xfrm>
            <a:custGeom>
              <a:avLst/>
              <a:gdLst/>
              <a:ahLst/>
              <a:cxnLst/>
              <a:rect l="l" t="t" r="r" b="b"/>
              <a:pathLst>
                <a:path w="14545" h="15712" extrusionOk="0">
                  <a:moveTo>
                    <a:pt x="834" y="0"/>
                  </a:moveTo>
                  <a:lnTo>
                    <a:pt x="0" y="15711"/>
                  </a:lnTo>
                  <a:lnTo>
                    <a:pt x="14544" y="15711"/>
                  </a:lnTo>
                  <a:lnTo>
                    <a:pt x="1371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342375" y="2813575"/>
              <a:ext cx="458700" cy="484525"/>
            </a:xfrm>
            <a:custGeom>
              <a:avLst/>
              <a:gdLst/>
              <a:ahLst/>
              <a:cxnLst/>
              <a:rect l="l" t="t" r="r" b="b"/>
              <a:pathLst>
                <a:path w="18348" h="19381" extrusionOk="0">
                  <a:moveTo>
                    <a:pt x="968" y="0"/>
                  </a:moveTo>
                  <a:lnTo>
                    <a:pt x="1" y="19381"/>
                  </a:lnTo>
                  <a:lnTo>
                    <a:pt x="18347" y="19381"/>
                  </a:lnTo>
                  <a:lnTo>
                    <a:pt x="1738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493325" y="1755325"/>
              <a:ext cx="29225" cy="100100"/>
            </a:xfrm>
            <a:custGeom>
              <a:avLst/>
              <a:gdLst/>
              <a:ahLst/>
              <a:cxnLst/>
              <a:rect l="l" t="t" r="r" b="b"/>
              <a:pathLst>
                <a:path w="1169" h="4004" extrusionOk="0">
                  <a:moveTo>
                    <a:pt x="1" y="0"/>
                  </a:moveTo>
                  <a:lnTo>
                    <a:pt x="1" y="4003"/>
                  </a:lnTo>
                  <a:lnTo>
                    <a:pt x="1168" y="4003"/>
                  </a:lnTo>
                  <a:lnTo>
                    <a:pt x="1168" y="0"/>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434025" y="2552550"/>
              <a:ext cx="28375" cy="99275"/>
            </a:xfrm>
            <a:custGeom>
              <a:avLst/>
              <a:gdLst/>
              <a:ahLst/>
              <a:cxnLst/>
              <a:rect l="l" t="t" r="r" b="b"/>
              <a:pathLst>
                <a:path w="1135" h="3971" extrusionOk="0">
                  <a:moveTo>
                    <a:pt x="0" y="1"/>
                  </a:moveTo>
                  <a:lnTo>
                    <a:pt x="0" y="3970"/>
                  </a:lnTo>
                  <a:lnTo>
                    <a:pt x="1134" y="3970"/>
                  </a:lnTo>
                  <a:lnTo>
                    <a:pt x="1134" y="1"/>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437450" y="3037075"/>
              <a:ext cx="105100" cy="146800"/>
            </a:xfrm>
            <a:custGeom>
              <a:avLst/>
              <a:gdLst/>
              <a:ahLst/>
              <a:cxnLst/>
              <a:rect l="l" t="t" r="r" b="b"/>
              <a:pathLst>
                <a:path w="4204" h="5872" extrusionOk="0">
                  <a:moveTo>
                    <a:pt x="2102" y="0"/>
                  </a:moveTo>
                  <a:cubicBezTo>
                    <a:pt x="968" y="0"/>
                    <a:pt x="1" y="867"/>
                    <a:pt x="1" y="1935"/>
                  </a:cubicBezTo>
                  <a:lnTo>
                    <a:pt x="1" y="5871"/>
                  </a:lnTo>
                  <a:lnTo>
                    <a:pt x="4204" y="5871"/>
                  </a:lnTo>
                  <a:lnTo>
                    <a:pt x="4204" y="1935"/>
                  </a:lnTo>
                  <a:cubicBezTo>
                    <a:pt x="4204" y="867"/>
                    <a:pt x="3270" y="0"/>
                    <a:pt x="2102" y="0"/>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436625" y="1480950"/>
              <a:ext cx="270225" cy="160150"/>
            </a:xfrm>
            <a:custGeom>
              <a:avLst/>
              <a:gdLst/>
              <a:ahLst/>
              <a:cxnLst/>
              <a:rect l="l" t="t" r="r" b="b"/>
              <a:pathLst>
                <a:path w="10809" h="6406" extrusionOk="0">
                  <a:moveTo>
                    <a:pt x="0" y="1"/>
                  </a:moveTo>
                  <a:lnTo>
                    <a:pt x="10808" y="1"/>
                  </a:lnTo>
                  <a:lnTo>
                    <a:pt x="10808" y="6405"/>
                  </a:lnTo>
                  <a:lnTo>
                    <a:pt x="0" y="6405"/>
                  </a:lnTo>
                  <a:close/>
                </a:path>
              </a:pathLst>
            </a:custGeom>
            <a:solidFill>
              <a:schemeClr val="accent3"/>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15158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6117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411600" y="1362525"/>
              <a:ext cx="320250" cy="118450"/>
            </a:xfrm>
            <a:custGeom>
              <a:avLst/>
              <a:gdLst/>
              <a:ahLst/>
              <a:cxnLst/>
              <a:rect l="l" t="t" r="r" b="b"/>
              <a:pathLst>
                <a:path w="12810" h="4738" extrusionOk="0">
                  <a:moveTo>
                    <a:pt x="6405" y="1"/>
                  </a:moveTo>
                  <a:cubicBezTo>
                    <a:pt x="6313" y="1"/>
                    <a:pt x="6222" y="34"/>
                    <a:pt x="6138" y="101"/>
                  </a:cubicBezTo>
                  <a:lnTo>
                    <a:pt x="334" y="4004"/>
                  </a:lnTo>
                  <a:cubicBezTo>
                    <a:pt x="1" y="4237"/>
                    <a:pt x="167" y="4738"/>
                    <a:pt x="601" y="4738"/>
                  </a:cubicBezTo>
                  <a:lnTo>
                    <a:pt x="12209" y="4738"/>
                  </a:lnTo>
                  <a:cubicBezTo>
                    <a:pt x="12643" y="4738"/>
                    <a:pt x="12810" y="4237"/>
                    <a:pt x="12476" y="4004"/>
                  </a:cubicBezTo>
                  <a:lnTo>
                    <a:pt x="6672" y="101"/>
                  </a:lnTo>
                  <a:cubicBezTo>
                    <a:pt x="6589" y="34"/>
                    <a:pt x="6497" y="1"/>
                    <a:pt x="6405" y="1"/>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415775" y="1598550"/>
              <a:ext cx="311900" cy="67550"/>
            </a:xfrm>
            <a:custGeom>
              <a:avLst/>
              <a:gdLst/>
              <a:ahLst/>
              <a:cxnLst/>
              <a:rect l="l" t="t" r="r" b="b"/>
              <a:pathLst>
                <a:path w="12476" h="2702" extrusionOk="0">
                  <a:moveTo>
                    <a:pt x="801" y="0"/>
                  </a:moveTo>
                  <a:cubicBezTo>
                    <a:pt x="334" y="0"/>
                    <a:pt x="0" y="367"/>
                    <a:pt x="0" y="801"/>
                  </a:cubicBezTo>
                  <a:lnTo>
                    <a:pt x="0" y="1901"/>
                  </a:lnTo>
                  <a:cubicBezTo>
                    <a:pt x="0" y="2335"/>
                    <a:pt x="334" y="2702"/>
                    <a:pt x="801" y="2702"/>
                  </a:cubicBezTo>
                  <a:lnTo>
                    <a:pt x="11675" y="2702"/>
                  </a:lnTo>
                  <a:cubicBezTo>
                    <a:pt x="12142" y="2702"/>
                    <a:pt x="12476" y="2335"/>
                    <a:pt x="12476" y="1901"/>
                  </a:cubicBezTo>
                  <a:lnTo>
                    <a:pt x="12476" y="801"/>
                  </a:lnTo>
                  <a:cubicBezTo>
                    <a:pt x="12476" y="367"/>
                    <a:pt x="12142" y="0"/>
                    <a:pt x="11675" y="0"/>
                  </a:cubicBezTo>
                  <a:close/>
                </a:path>
              </a:pathLst>
            </a:custGeom>
            <a:solidFill>
              <a:schemeClr val="dk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620075" y="1666075"/>
              <a:ext cx="181000" cy="1625375"/>
            </a:xfrm>
            <a:custGeom>
              <a:avLst/>
              <a:gdLst/>
              <a:ahLst/>
              <a:cxnLst/>
              <a:rect l="l" t="t" r="r" b="b"/>
              <a:pathLst>
                <a:path w="7240" h="65015" extrusionOk="0">
                  <a:moveTo>
                    <a:pt x="1" y="1"/>
                  </a:moveTo>
                  <a:lnTo>
                    <a:pt x="1" y="60911"/>
                  </a:lnTo>
                  <a:lnTo>
                    <a:pt x="7239" y="65014"/>
                  </a:lnTo>
                  <a:cubicBezTo>
                    <a:pt x="7239" y="65014"/>
                    <a:pt x="4137" y="6139"/>
                    <a:pt x="3770" y="1"/>
                  </a:cubicBezTo>
                  <a:close/>
                </a:path>
              </a:pathLst>
            </a:custGeom>
            <a:solidFill>
              <a:srgbClr val="FFFFFF">
                <a:alpha val="33480"/>
              </a:srgbClr>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11"/>
          <p:cNvSpPr/>
          <p:nvPr/>
        </p:nvSpPr>
        <p:spPr>
          <a:xfrm>
            <a:off x="797588" y="775300"/>
            <a:ext cx="812865" cy="431903"/>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11"/>
          <p:cNvGrpSpPr/>
          <p:nvPr/>
        </p:nvGrpSpPr>
        <p:grpSpPr>
          <a:xfrm>
            <a:off x="7454638" y="3230975"/>
            <a:ext cx="1063772" cy="237603"/>
            <a:chOff x="7513288" y="3468350"/>
            <a:chExt cx="1063772" cy="237603"/>
          </a:xfrm>
        </p:grpSpPr>
        <p:sp>
          <p:nvSpPr>
            <p:cNvPr id="266" name="Google Shape;266;p1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1"/>
          <p:cNvSpPr/>
          <p:nvPr/>
        </p:nvSpPr>
        <p:spPr>
          <a:xfrm>
            <a:off x="195150" y="579600"/>
            <a:ext cx="602450" cy="362561"/>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1B4F3">
            <a:alpha val="495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2"/>
              </a:buClr>
              <a:buSzPts val="2800"/>
              <a:buFont typeface="Patrick Hand"/>
              <a:buNone/>
              <a:defRPr sz="2800" b="1">
                <a:solidFill>
                  <a:schemeClr val="lt2"/>
                </a:solidFill>
                <a:latin typeface="Patrick Hand"/>
                <a:ea typeface="Patrick Hand"/>
                <a:cs typeface="Patrick Hand"/>
                <a:sym typeface="Patrick Hand"/>
              </a:defRPr>
            </a:lvl1pPr>
            <a:lvl2pPr lvl="1">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2pPr>
            <a:lvl3pPr lvl="2">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3pPr>
            <a:lvl4pPr lvl="3">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4pPr>
            <a:lvl5pPr lvl="4">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5pPr>
            <a:lvl6pPr lvl="5">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6pPr>
            <a:lvl7pPr lvl="6">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7pPr>
            <a:lvl8pPr lvl="7">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8pPr>
            <a:lvl9pPr lvl="8">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1pPr>
            <a:lvl2pPr marL="914400" lvl="1"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2pPr>
            <a:lvl3pPr marL="1371600" lvl="2"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3pPr>
            <a:lvl4pPr marL="1828800" lvl="3"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4pPr>
            <a:lvl5pPr marL="2286000" lvl="4"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5pPr>
            <a:lvl6pPr marL="2743200" lvl="5"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6pPr>
            <a:lvl7pPr marL="3200400" lvl="6"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7pPr>
            <a:lvl8pPr marL="3657600" lvl="7"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8pPr>
            <a:lvl9pPr marL="4114800" lvl="8"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4" r:id="rId13"/>
    <p:sldLayoutId id="2147483665" r:id="rId14"/>
    <p:sldLayoutId id="2147483666"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8/5/2022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8341271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993F9A9A-BB5E-437E-8999-26523E506C3B}" type="datetimeFigureOut">
              <a:rPr lang="en-US" smtClean="0">
                <a:solidFill>
                  <a:prstClr val="black">
                    <a:tint val="75000"/>
                  </a:prstClr>
                </a:solidFill>
              </a:rPr>
              <a:pPr defTabSz="685800">
                <a:defRPr/>
              </a:pPr>
              <a:t>8/5/2022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7378639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6AB842B-00A4-4A8F-8C14-648D9517AA84}" type="datetimeFigureOut">
              <a:rPr lang="en-US" smtClean="0"/>
              <a:t>8/5/2022</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15078393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svg"/><Relationship Id="rId21" Type="http://schemas.openxmlformats.org/officeDocument/2006/relationships/image" Target="../media/image54.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4.svg"/><Relationship Id="rId24" Type="http://schemas.openxmlformats.org/officeDocument/2006/relationships/image" Target="../media/image57.svg"/><Relationship Id="rId5" Type="http://schemas.openxmlformats.org/officeDocument/2006/relationships/image" Target="../media/image38.sv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svg"/><Relationship Id="rId22" Type="http://schemas.openxmlformats.org/officeDocument/2006/relationships/image" Target="../media/image55.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2.emf"/><Relationship Id="rId3" Type="http://schemas.microsoft.com/office/2007/relationships/media" Target="../media/media2.mp3"/><Relationship Id="rId21" Type="http://schemas.openxmlformats.org/officeDocument/2006/relationships/image" Target="../media/image24.png"/><Relationship Id="rId7" Type="http://schemas.openxmlformats.org/officeDocument/2006/relationships/audio" Target="../media/audio1.wav"/><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1.wav"/><Relationship Id="rId16" Type="http://schemas.openxmlformats.org/officeDocument/2006/relationships/image" Target="../media/image20.png"/><Relationship Id="rId20" Type="http://schemas.openxmlformats.org/officeDocument/2006/relationships/image" Target="../media/image23.png"/><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18.xml"/><Relationship Id="rId15" Type="http://schemas.openxmlformats.org/officeDocument/2006/relationships/image" Target="../media/image8.png"/><Relationship Id="rId10" Type="http://schemas.openxmlformats.org/officeDocument/2006/relationships/image" Target="../media/image7.png"/><Relationship Id="rId19"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e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5">
            <a:extLst>
              <a:ext uri="{FF2B5EF4-FFF2-40B4-BE49-F238E27FC236}">
                <a16:creationId xmlns:a16="http://schemas.microsoft.com/office/drawing/2014/main" id="{BEB22003-8907-BD70-9A0E-59BD58A5EBF5}"/>
              </a:ext>
            </a:extLst>
          </p:cNvPr>
          <p:cNvSpPr txBox="1"/>
          <p:nvPr/>
        </p:nvSpPr>
        <p:spPr>
          <a:xfrm>
            <a:off x="783698" y="1371726"/>
            <a:ext cx="4419599" cy="1204817"/>
          </a:xfrm>
          <a:prstGeom prst="rect">
            <a:avLst/>
          </a:prstGeom>
        </p:spPr>
        <p:txBody>
          <a:bodyPr wrap="square" lIns="0" tIns="0" rIns="0" bIns="0" rtlCol="0" anchor="t">
            <a:spAutoFit/>
          </a:bodyPr>
          <a:lstStyle/>
          <a:p>
            <a:pPr marL="0" lvl="0" indent="0">
              <a:lnSpc>
                <a:spcPct val="150000"/>
              </a:lnSpc>
            </a:pP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Chào</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mừng</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đến</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tiết</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Tiếng</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Việt</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lớp</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3</a:t>
            </a:r>
          </a:p>
        </p:txBody>
      </p:sp>
      <p:pic>
        <p:nvPicPr>
          <p:cNvPr id="21" name="Picture 20">
            <a:extLst>
              <a:ext uri="{FF2B5EF4-FFF2-40B4-BE49-F238E27FC236}">
                <a16:creationId xmlns:a16="http://schemas.microsoft.com/office/drawing/2014/main" id="{754AD392-CC89-D355-F4B0-3B001B67E9D9}"/>
              </a:ext>
            </a:extLst>
          </p:cNvPr>
          <p:cNvPicPr>
            <a:picLocks noChangeAspect="1"/>
          </p:cNvPicPr>
          <p:nvPr/>
        </p:nvPicPr>
        <p:blipFill>
          <a:blip r:embed="rId2"/>
          <a:stretch>
            <a:fillRect/>
          </a:stretch>
        </p:blipFill>
        <p:spPr>
          <a:xfrm flipH="1">
            <a:off x="5136776" y="2065822"/>
            <a:ext cx="3164541" cy="3164541"/>
          </a:xfrm>
          <a:prstGeom prst="rect">
            <a:avLst/>
          </a:prstGeom>
        </p:spPr>
      </p:pic>
      <p:sp>
        <p:nvSpPr>
          <p:cNvPr id="22" name="TextBox 14">
            <a:extLst>
              <a:ext uri="{FF2B5EF4-FFF2-40B4-BE49-F238E27FC236}">
                <a16:creationId xmlns:a16="http://schemas.microsoft.com/office/drawing/2014/main" id="{6B85CB3B-1A16-5BE9-B0BF-9D6E37DABA3A}"/>
              </a:ext>
            </a:extLst>
          </p:cNvPr>
          <p:cNvSpPr txBox="1"/>
          <p:nvPr/>
        </p:nvSpPr>
        <p:spPr>
          <a:xfrm>
            <a:off x="779930" y="442877"/>
            <a:ext cx="1637905" cy="418128"/>
          </a:xfrm>
          <a:prstGeom prst="rect">
            <a:avLst/>
          </a:prstGeom>
        </p:spPr>
        <p:txBody>
          <a:bodyPr wrap="square" lIns="0" tIns="0" rIns="0" bIns="0" rtlCol="0" anchor="t">
            <a:spAutoFit/>
          </a:bodyPr>
          <a:lstStyle/>
          <a:p>
            <a:pPr marL="0" lvl="0" indent="0">
              <a:lnSpc>
                <a:spcPts val="3753"/>
              </a:lnSpc>
            </a:pPr>
            <a:r>
              <a:rPr lang="en-US" sz="2000" dirty="0" err="1">
                <a:solidFill>
                  <a:schemeClr val="tx2"/>
                </a:solidFill>
                <a:latin typeface="Tahoma" panose="020B0604030504040204" pitchFamily="34" charset="0"/>
                <a:ea typeface="Tahoma" panose="020B0604030504040204" pitchFamily="34" charset="0"/>
                <a:cs typeface="Tahoma" panose="020B0604030504040204" pitchFamily="34" charset="0"/>
              </a:rPr>
              <a:t>Tuần</a:t>
            </a: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 16</a:t>
            </a:r>
          </a:p>
        </p:txBody>
      </p:sp>
    </p:spTree>
    <p:extLst>
      <p:ext uri="{BB962C8B-B14F-4D97-AF65-F5344CB8AC3E}">
        <p14:creationId xmlns:p14="http://schemas.microsoft.com/office/powerpoint/2010/main" val="97092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89" name="Google Shape;789;p32"/>
          <p:cNvGrpSpPr/>
          <p:nvPr/>
        </p:nvGrpSpPr>
        <p:grpSpPr>
          <a:xfrm>
            <a:off x="6729903" y="2775492"/>
            <a:ext cx="1643209" cy="1725913"/>
            <a:chOff x="9246850" y="1709200"/>
            <a:chExt cx="3211275" cy="3372900"/>
          </a:xfrm>
        </p:grpSpPr>
        <p:sp>
          <p:nvSpPr>
            <p:cNvPr id="790" name="Google Shape;790;p32"/>
            <p:cNvSpPr/>
            <p:nvPr/>
          </p:nvSpPr>
          <p:spPr>
            <a:xfrm>
              <a:off x="10707850" y="4180800"/>
              <a:ext cx="1566675" cy="139175"/>
            </a:xfrm>
            <a:custGeom>
              <a:avLst/>
              <a:gdLst/>
              <a:ahLst/>
              <a:cxnLst/>
              <a:rect l="l" t="t" r="r" b="b"/>
              <a:pathLst>
                <a:path w="62667" h="5567" extrusionOk="0">
                  <a:moveTo>
                    <a:pt x="0" y="1"/>
                  </a:moveTo>
                  <a:lnTo>
                    <a:pt x="8265" y="5566"/>
                  </a:lnTo>
                  <a:lnTo>
                    <a:pt x="55594" y="5566"/>
                  </a:lnTo>
                  <a:lnTo>
                    <a:pt x="62666" y="1"/>
                  </a:lnTo>
                  <a:close/>
                </a:path>
              </a:pathLst>
            </a:custGeom>
            <a:solidFill>
              <a:srgbClr val="BCBEC0"/>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11396750" y="2119825"/>
              <a:ext cx="775250" cy="1872700"/>
            </a:xfrm>
            <a:custGeom>
              <a:avLst/>
              <a:gdLst/>
              <a:ahLst/>
              <a:cxnLst/>
              <a:rect l="l" t="t" r="r" b="b"/>
              <a:pathLst>
                <a:path w="31010" h="74908" extrusionOk="0">
                  <a:moveTo>
                    <a:pt x="1" y="1"/>
                  </a:moveTo>
                  <a:lnTo>
                    <a:pt x="1" y="74907"/>
                  </a:lnTo>
                  <a:lnTo>
                    <a:pt x="29712" y="74907"/>
                  </a:lnTo>
                  <a:cubicBezTo>
                    <a:pt x="31009" y="74907"/>
                    <a:pt x="1"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9805500" y="1775100"/>
              <a:ext cx="1465200" cy="2217425"/>
            </a:xfrm>
            <a:custGeom>
              <a:avLst/>
              <a:gdLst/>
              <a:ahLst/>
              <a:cxnLst/>
              <a:rect l="l" t="t" r="r" b="b"/>
              <a:pathLst>
                <a:path w="58608" h="88697" extrusionOk="0">
                  <a:moveTo>
                    <a:pt x="58608" y="1"/>
                  </a:moveTo>
                  <a:lnTo>
                    <a:pt x="1" y="88696"/>
                  </a:lnTo>
                  <a:lnTo>
                    <a:pt x="58608" y="88696"/>
                  </a:lnTo>
                  <a:lnTo>
                    <a:pt x="58608" y="1"/>
                  </a:ln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11304175" y="1709200"/>
              <a:ext cx="57550" cy="2448600"/>
            </a:xfrm>
            <a:custGeom>
              <a:avLst/>
              <a:gdLst/>
              <a:ahLst/>
              <a:cxnLst/>
              <a:rect l="l" t="t" r="r" b="b"/>
              <a:pathLst>
                <a:path w="2302" h="97944" extrusionOk="0">
                  <a:moveTo>
                    <a:pt x="1151" y="0"/>
                  </a:moveTo>
                  <a:cubicBezTo>
                    <a:pt x="502" y="0"/>
                    <a:pt x="0" y="524"/>
                    <a:pt x="0" y="1151"/>
                  </a:cubicBezTo>
                  <a:lnTo>
                    <a:pt x="0" y="96793"/>
                  </a:lnTo>
                  <a:cubicBezTo>
                    <a:pt x="0" y="97421"/>
                    <a:pt x="502" y="97944"/>
                    <a:pt x="1151" y="97944"/>
                  </a:cubicBezTo>
                  <a:cubicBezTo>
                    <a:pt x="1800" y="97944"/>
                    <a:pt x="2302" y="97421"/>
                    <a:pt x="2302" y="96793"/>
                  </a:cubicBezTo>
                  <a:lnTo>
                    <a:pt x="2302" y="1151"/>
                  </a:lnTo>
                  <a:cubicBezTo>
                    <a:pt x="2302" y="524"/>
                    <a:pt x="1800" y="0"/>
                    <a:pt x="1151" y="0"/>
                  </a:cubicBezTo>
                  <a:close/>
                </a:path>
              </a:pathLst>
            </a:custGeom>
            <a:solidFill>
              <a:schemeClr val="accent5"/>
            </a:solidFill>
            <a:ln w="19875" cap="flat" cmpd="sng">
              <a:solidFill>
                <a:srgbClr val="231F2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9647025" y="4218475"/>
              <a:ext cx="2450700" cy="623025"/>
            </a:xfrm>
            <a:custGeom>
              <a:avLst/>
              <a:gdLst/>
              <a:ahLst/>
              <a:cxnLst/>
              <a:rect l="l" t="t" r="r" b="b"/>
              <a:pathLst>
                <a:path w="98028" h="24921" extrusionOk="0">
                  <a:moveTo>
                    <a:pt x="54464" y="0"/>
                  </a:moveTo>
                  <a:lnTo>
                    <a:pt x="45007" y="10232"/>
                  </a:lnTo>
                  <a:lnTo>
                    <a:pt x="0" y="11592"/>
                  </a:lnTo>
                  <a:lnTo>
                    <a:pt x="0" y="24920"/>
                  </a:lnTo>
                  <a:lnTo>
                    <a:pt x="98027" y="24920"/>
                  </a:lnTo>
                  <a:lnTo>
                    <a:pt x="98027" y="0"/>
                  </a:ln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6"/>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11129450" y="4290650"/>
              <a:ext cx="253200" cy="253200"/>
            </a:xfrm>
            <a:custGeom>
              <a:avLst/>
              <a:gdLst/>
              <a:ahLst/>
              <a:cxnLst/>
              <a:rect l="l" t="t" r="r" b="b"/>
              <a:pathLst>
                <a:path w="10128" h="10128" extrusionOk="0">
                  <a:moveTo>
                    <a:pt x="5064" y="1172"/>
                  </a:moveTo>
                  <a:cubicBezTo>
                    <a:pt x="7219" y="1172"/>
                    <a:pt x="8977" y="2909"/>
                    <a:pt x="8977" y="5064"/>
                  </a:cubicBezTo>
                  <a:cubicBezTo>
                    <a:pt x="8977" y="7219"/>
                    <a:pt x="7219" y="8977"/>
                    <a:pt x="5064" y="8977"/>
                  </a:cubicBezTo>
                  <a:cubicBezTo>
                    <a:pt x="2909" y="8977"/>
                    <a:pt x="1172" y="7219"/>
                    <a:pt x="1172" y="5064"/>
                  </a:cubicBezTo>
                  <a:cubicBezTo>
                    <a:pt x="1172" y="2909"/>
                    <a:pt x="2909" y="1172"/>
                    <a:pt x="5064" y="1172"/>
                  </a:cubicBezTo>
                  <a:close/>
                  <a:moveTo>
                    <a:pt x="5064" y="1"/>
                  </a:moveTo>
                  <a:cubicBezTo>
                    <a:pt x="2281" y="1"/>
                    <a:pt x="1" y="2281"/>
                    <a:pt x="1" y="5064"/>
                  </a:cubicBezTo>
                  <a:cubicBezTo>
                    <a:pt x="1" y="7868"/>
                    <a:pt x="2281" y="10128"/>
                    <a:pt x="5064" y="10128"/>
                  </a:cubicBezTo>
                  <a:cubicBezTo>
                    <a:pt x="7868" y="10128"/>
                    <a:pt x="10128" y="7868"/>
                    <a:pt x="10128" y="5064"/>
                  </a:cubicBezTo>
                  <a:cubicBezTo>
                    <a:pt x="10128" y="2281"/>
                    <a:pt x="7868" y="1"/>
                    <a:pt x="5064" y="1"/>
                  </a:cubicBezTo>
                  <a:close/>
                </a:path>
              </a:pathLst>
            </a:custGeom>
            <a:solidFill>
              <a:srgbClr val="4A676D"/>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11158750" y="4319950"/>
              <a:ext cx="195125" cy="195125"/>
            </a:xfrm>
            <a:custGeom>
              <a:avLst/>
              <a:gdLst/>
              <a:ahLst/>
              <a:cxnLst/>
              <a:rect l="l" t="t" r="r" b="b"/>
              <a:pathLst>
                <a:path w="7805" h="7805" extrusionOk="0">
                  <a:moveTo>
                    <a:pt x="3892" y="0"/>
                  </a:moveTo>
                  <a:cubicBezTo>
                    <a:pt x="1737" y="0"/>
                    <a:pt x="0" y="1737"/>
                    <a:pt x="0" y="3892"/>
                  </a:cubicBezTo>
                  <a:cubicBezTo>
                    <a:pt x="0" y="6047"/>
                    <a:pt x="1737" y="7805"/>
                    <a:pt x="3892" y="7805"/>
                  </a:cubicBezTo>
                  <a:cubicBezTo>
                    <a:pt x="6047" y="7805"/>
                    <a:pt x="7805" y="6047"/>
                    <a:pt x="7805" y="3892"/>
                  </a:cubicBezTo>
                  <a:cubicBezTo>
                    <a:pt x="7805" y="1737"/>
                    <a:pt x="6047" y="0"/>
                    <a:pt x="3892" y="0"/>
                  </a:cubicBezTo>
                  <a:close/>
                </a:path>
              </a:pathLst>
            </a:custGeom>
            <a:solidFill>
              <a:schemeClr val="dk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11574600" y="4290650"/>
              <a:ext cx="253200" cy="253200"/>
            </a:xfrm>
            <a:custGeom>
              <a:avLst/>
              <a:gdLst/>
              <a:ahLst/>
              <a:cxnLst/>
              <a:rect l="l" t="t" r="r" b="b"/>
              <a:pathLst>
                <a:path w="10128" h="10128" extrusionOk="0">
                  <a:moveTo>
                    <a:pt x="5064" y="1172"/>
                  </a:moveTo>
                  <a:cubicBezTo>
                    <a:pt x="7219" y="1172"/>
                    <a:pt x="8977" y="2909"/>
                    <a:pt x="8977" y="5064"/>
                  </a:cubicBezTo>
                  <a:cubicBezTo>
                    <a:pt x="8977" y="7219"/>
                    <a:pt x="7219" y="8977"/>
                    <a:pt x="5064" y="8977"/>
                  </a:cubicBezTo>
                  <a:cubicBezTo>
                    <a:pt x="2909" y="8977"/>
                    <a:pt x="1172" y="7219"/>
                    <a:pt x="1172" y="5064"/>
                  </a:cubicBezTo>
                  <a:cubicBezTo>
                    <a:pt x="1172" y="2909"/>
                    <a:pt x="2909" y="1172"/>
                    <a:pt x="5064" y="1172"/>
                  </a:cubicBezTo>
                  <a:close/>
                  <a:moveTo>
                    <a:pt x="5064" y="1"/>
                  </a:moveTo>
                  <a:cubicBezTo>
                    <a:pt x="2281" y="1"/>
                    <a:pt x="1" y="2281"/>
                    <a:pt x="1" y="5064"/>
                  </a:cubicBezTo>
                  <a:cubicBezTo>
                    <a:pt x="1" y="7868"/>
                    <a:pt x="2281" y="10128"/>
                    <a:pt x="5064" y="10128"/>
                  </a:cubicBezTo>
                  <a:cubicBezTo>
                    <a:pt x="7868" y="10128"/>
                    <a:pt x="10128" y="7868"/>
                    <a:pt x="10128" y="5064"/>
                  </a:cubicBezTo>
                  <a:cubicBezTo>
                    <a:pt x="10128" y="2281"/>
                    <a:pt x="7868" y="1"/>
                    <a:pt x="5064" y="1"/>
                  </a:cubicBezTo>
                  <a:close/>
                </a:path>
              </a:pathLst>
            </a:custGeom>
            <a:solidFill>
              <a:srgbClr val="4A676D"/>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11603900" y="4319950"/>
              <a:ext cx="195125" cy="195125"/>
            </a:xfrm>
            <a:custGeom>
              <a:avLst/>
              <a:gdLst/>
              <a:ahLst/>
              <a:cxnLst/>
              <a:rect l="l" t="t" r="r" b="b"/>
              <a:pathLst>
                <a:path w="7805" h="7805" extrusionOk="0">
                  <a:moveTo>
                    <a:pt x="3892" y="0"/>
                  </a:moveTo>
                  <a:cubicBezTo>
                    <a:pt x="1737" y="0"/>
                    <a:pt x="0" y="1737"/>
                    <a:pt x="0" y="3892"/>
                  </a:cubicBezTo>
                  <a:cubicBezTo>
                    <a:pt x="0" y="6047"/>
                    <a:pt x="1737" y="7805"/>
                    <a:pt x="3892" y="7805"/>
                  </a:cubicBezTo>
                  <a:cubicBezTo>
                    <a:pt x="6047" y="7805"/>
                    <a:pt x="7805" y="6047"/>
                    <a:pt x="7805" y="3892"/>
                  </a:cubicBezTo>
                  <a:cubicBezTo>
                    <a:pt x="7805" y="1737"/>
                    <a:pt x="6047" y="0"/>
                    <a:pt x="3892" y="0"/>
                  </a:cubicBezTo>
                  <a:close/>
                </a:path>
              </a:pathLst>
            </a:custGeom>
            <a:solidFill>
              <a:schemeClr val="dk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9468125" y="4848275"/>
              <a:ext cx="2841450" cy="25"/>
            </a:xfrm>
            <a:custGeom>
              <a:avLst/>
              <a:gdLst/>
              <a:ahLst/>
              <a:cxnLst/>
              <a:rect l="l" t="t" r="r" b="b"/>
              <a:pathLst>
                <a:path w="113658" h="1" fill="none" extrusionOk="0">
                  <a:moveTo>
                    <a:pt x="0" y="0"/>
                  </a:moveTo>
                  <a:lnTo>
                    <a:pt x="113657" y="0"/>
                  </a:lnTo>
                </a:path>
              </a:pathLst>
            </a:custGeom>
            <a:noFill/>
            <a:ln w="19875" cap="rnd"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9511525" y="4939800"/>
              <a:ext cx="2763000" cy="25"/>
            </a:xfrm>
            <a:custGeom>
              <a:avLst/>
              <a:gdLst/>
              <a:ahLst/>
              <a:cxnLst/>
              <a:rect l="l" t="t" r="r" b="b"/>
              <a:pathLst>
                <a:path w="110520" h="1" fill="none" extrusionOk="0">
                  <a:moveTo>
                    <a:pt x="1" y="1"/>
                  </a:moveTo>
                  <a:lnTo>
                    <a:pt x="110519" y="1"/>
                  </a:lnTo>
                </a:path>
              </a:pathLst>
            </a:custGeom>
            <a:noFill/>
            <a:ln w="19875" cap="rnd"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9489050" y="4890625"/>
              <a:ext cx="2802725" cy="25"/>
            </a:xfrm>
            <a:custGeom>
              <a:avLst/>
              <a:gdLst/>
              <a:ahLst/>
              <a:cxnLst/>
              <a:rect l="l" t="t" r="r" b="b"/>
              <a:pathLst>
                <a:path w="112109" h="1" fill="none" extrusionOk="0">
                  <a:moveTo>
                    <a:pt x="0" y="1"/>
                  </a:moveTo>
                  <a:lnTo>
                    <a:pt x="112109" y="1"/>
                  </a:lnTo>
                </a:path>
              </a:pathLst>
            </a:custGeom>
            <a:noFill/>
            <a:ln w="19875" cap="flat"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11103825" y="3815675"/>
              <a:ext cx="162700" cy="176850"/>
            </a:xfrm>
            <a:custGeom>
              <a:avLst/>
              <a:gdLst/>
              <a:ahLst/>
              <a:cxnLst/>
              <a:rect l="l" t="t" r="r" b="b"/>
              <a:pathLst>
                <a:path w="6508" h="7074" extrusionOk="0">
                  <a:moveTo>
                    <a:pt x="6508" y="1"/>
                  </a:moveTo>
                  <a:lnTo>
                    <a:pt x="0" y="7073"/>
                  </a:lnTo>
                  <a:lnTo>
                    <a:pt x="6508" y="7073"/>
                  </a:lnTo>
                  <a:lnTo>
                    <a:pt x="6508" y="1"/>
                  </a:lnTo>
                  <a:close/>
                </a:path>
              </a:pathLst>
            </a:custGeom>
            <a:solidFill>
              <a:schemeClr val="accent3"/>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11396750" y="3815675"/>
              <a:ext cx="162175" cy="176850"/>
            </a:xfrm>
            <a:custGeom>
              <a:avLst/>
              <a:gdLst/>
              <a:ahLst/>
              <a:cxnLst/>
              <a:rect l="l" t="t" r="r" b="b"/>
              <a:pathLst>
                <a:path w="6487" h="7074" extrusionOk="0">
                  <a:moveTo>
                    <a:pt x="1" y="1"/>
                  </a:moveTo>
                  <a:lnTo>
                    <a:pt x="1" y="7073"/>
                  </a:lnTo>
                  <a:lnTo>
                    <a:pt x="6487" y="7073"/>
                  </a:lnTo>
                  <a:lnTo>
                    <a:pt x="1" y="1"/>
                  </a:lnTo>
                  <a:close/>
                </a:path>
              </a:pathLst>
            </a:custGeom>
            <a:solidFill>
              <a:schemeClr val="accent3"/>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10827100" y="3992500"/>
              <a:ext cx="477100" cy="108825"/>
            </a:xfrm>
            <a:custGeom>
              <a:avLst/>
              <a:gdLst/>
              <a:ahLst/>
              <a:cxnLst/>
              <a:rect l="l" t="t" r="r" b="b"/>
              <a:pathLst>
                <a:path w="19084" h="4353" extrusionOk="0">
                  <a:moveTo>
                    <a:pt x="1" y="0"/>
                  </a:moveTo>
                  <a:lnTo>
                    <a:pt x="19083" y="4352"/>
                  </a:lnTo>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10827100" y="3992500"/>
              <a:ext cx="477100" cy="108825"/>
            </a:xfrm>
            <a:custGeom>
              <a:avLst/>
              <a:gdLst/>
              <a:ahLst/>
              <a:cxnLst/>
              <a:rect l="l" t="t" r="r" b="b"/>
              <a:pathLst>
                <a:path w="19084" h="4353" fill="none" extrusionOk="0">
                  <a:moveTo>
                    <a:pt x="1" y="0"/>
                  </a:moveTo>
                  <a:lnTo>
                    <a:pt x="19083" y="4352"/>
                  </a:lnTo>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11361700" y="3992500"/>
              <a:ext cx="778900" cy="108825"/>
            </a:xfrm>
            <a:custGeom>
              <a:avLst/>
              <a:gdLst/>
              <a:ahLst/>
              <a:cxnLst/>
              <a:rect l="l" t="t" r="r" b="b"/>
              <a:pathLst>
                <a:path w="31156" h="4353" extrusionOk="0">
                  <a:moveTo>
                    <a:pt x="31156" y="0"/>
                  </a:moveTo>
                  <a:lnTo>
                    <a:pt x="1" y="4352"/>
                  </a:lnTo>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11361700" y="3992500"/>
              <a:ext cx="778900" cy="108825"/>
            </a:xfrm>
            <a:custGeom>
              <a:avLst/>
              <a:gdLst/>
              <a:ahLst/>
              <a:cxnLst/>
              <a:rect l="l" t="t" r="r" b="b"/>
              <a:pathLst>
                <a:path w="31156" h="4353" fill="none" extrusionOk="0">
                  <a:moveTo>
                    <a:pt x="31156" y="0"/>
                  </a:moveTo>
                  <a:lnTo>
                    <a:pt x="1" y="4352"/>
                  </a:lnTo>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10465125" y="4109650"/>
              <a:ext cx="1993000" cy="71175"/>
            </a:xfrm>
            <a:custGeom>
              <a:avLst/>
              <a:gdLst/>
              <a:ahLst/>
              <a:cxnLst/>
              <a:rect l="l" t="t" r="r" b="b"/>
              <a:pathLst>
                <a:path w="79720" h="2847" extrusionOk="0">
                  <a:moveTo>
                    <a:pt x="1" y="1"/>
                  </a:moveTo>
                  <a:lnTo>
                    <a:pt x="1" y="2847"/>
                  </a:lnTo>
                  <a:lnTo>
                    <a:pt x="79720" y="2847"/>
                  </a:lnTo>
                  <a:lnTo>
                    <a:pt x="79720" y="1"/>
                  </a:lnTo>
                  <a:close/>
                </a:path>
              </a:pathLst>
            </a:custGeom>
            <a:solidFill>
              <a:srgbClr val="E6E7E8"/>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2" name="Google Shape;812;p32"/>
          <p:cNvSpPr txBox="1">
            <a:spLocks noGrp="1"/>
          </p:cNvSpPr>
          <p:nvPr>
            <p:ph type="title"/>
          </p:nvPr>
        </p:nvSpPr>
        <p:spPr>
          <a:xfrm>
            <a:off x="1805559" y="1854476"/>
            <a:ext cx="553288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KHÁM PHÁ</a:t>
            </a:r>
            <a:endParaRPr dirty="0">
              <a:latin typeface="Calibri" panose="020F0502020204030204" pitchFamily="34" charset="0"/>
              <a:cs typeface="Calibri" panose="020F0502020204030204" pitchFamily="34" charset="0"/>
            </a:endParaRPr>
          </a:p>
        </p:txBody>
      </p:sp>
      <p:sp>
        <p:nvSpPr>
          <p:cNvPr id="32" name="Google Shape;996;p36">
            <a:extLst>
              <a:ext uri="{FF2B5EF4-FFF2-40B4-BE49-F238E27FC236}">
                <a16:creationId xmlns:a16="http://schemas.microsoft.com/office/drawing/2014/main" id="{34847BDD-BC20-54C2-2999-46EF5579C77B}"/>
              </a:ext>
            </a:extLst>
          </p:cNvPr>
          <p:cNvSpPr txBox="1">
            <a:spLocks noGrp="1"/>
          </p:cNvSpPr>
          <p:nvPr>
            <p:ph type="title" idx="2"/>
          </p:nvPr>
        </p:nvSpPr>
        <p:spPr>
          <a:xfrm>
            <a:off x="4002750" y="893324"/>
            <a:ext cx="11385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dirty="0">
                <a:latin typeface="Calibri" panose="020F0502020204030204" pitchFamily="34" charset="0"/>
                <a:cs typeface="Calibri" panose="020F0502020204030204" pitchFamily="34" charset="0"/>
              </a:rPr>
              <a:t>02</a:t>
            </a:r>
            <a:endParaRPr sz="6600" dirty="0">
              <a:latin typeface="Calibri" panose="020F0502020204030204" pitchFamily="34" charset="0"/>
              <a:cs typeface="Calibri" panose="020F0502020204030204" pitchFamily="34" charset="0"/>
            </a:endParaRPr>
          </a:p>
        </p:txBody>
      </p:sp>
    </p:spTree>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súc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985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64" name="Picture 2">
            <a:extLst>
              <a:ext uri="{FF2B5EF4-FFF2-40B4-BE49-F238E27FC236}">
                <a16:creationId xmlns:a16="http://schemas.microsoft.com/office/drawing/2014/main" id="{A7E2CC9E-F455-6181-3C2E-1877FFCAB0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4474" y="528178"/>
            <a:ext cx="7236931" cy="3763810"/>
          </a:xfrm>
          <a:prstGeom prst="rect">
            <a:avLst/>
          </a:prstGeom>
        </p:spPr>
      </p:pic>
      <p:sp>
        <p:nvSpPr>
          <p:cNvPr id="65" name="TextBox 64">
            <a:extLst>
              <a:ext uri="{FF2B5EF4-FFF2-40B4-BE49-F238E27FC236}">
                <a16:creationId xmlns:a16="http://schemas.microsoft.com/office/drawing/2014/main" id="{765AE59E-611E-6A91-9C53-A600C20D8C0D}"/>
              </a:ext>
            </a:extLst>
          </p:cNvPr>
          <p:cNvSpPr txBox="1"/>
          <p:nvPr/>
        </p:nvSpPr>
        <p:spPr>
          <a:xfrm>
            <a:off x="2105811" y="1126034"/>
            <a:ext cx="4041034"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1</a:t>
            </a:r>
            <a:r>
              <a:rPr kumimoji="0" lang="en-US" sz="2000" b="0"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không</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 lo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lạc</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đường</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TextBox 65">
            <a:extLst>
              <a:ext uri="{FF2B5EF4-FFF2-40B4-BE49-F238E27FC236}">
                <a16:creationId xmlns:a16="http://schemas.microsoft.com/office/drawing/2014/main" id="{B9E0D086-AF77-53AA-929F-5492A6FE3FE5}"/>
              </a:ext>
            </a:extLst>
          </p:cNvPr>
          <p:cNvSpPr txBox="1"/>
          <p:nvPr/>
        </p:nvSpPr>
        <p:spPr>
          <a:xfrm>
            <a:off x="2105811" y="2105372"/>
            <a:ext cx="5167332"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 2</a:t>
            </a:r>
            <a:r>
              <a:rPr kumimoji="0" lang="en-US" sz="2000" b="0" i="0" u="none" strike="noStrike" kern="0" cap="none" spc="0" normalizeH="0" baseline="0" noProof="0" dirty="0">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mọi</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cố</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0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7" name="TextBox 66">
            <a:extLst>
              <a:ext uri="{FF2B5EF4-FFF2-40B4-BE49-F238E27FC236}">
                <a16:creationId xmlns:a16="http://schemas.microsoft.com/office/drawing/2014/main" id="{7C58375C-4516-8269-53D6-95234F624F54}"/>
              </a:ext>
            </a:extLst>
          </p:cNvPr>
          <p:cNvSpPr txBox="1"/>
          <p:nvPr/>
        </p:nvSpPr>
        <p:spPr>
          <a:xfrm>
            <a:off x="2105811" y="3057171"/>
            <a:ext cx="4041034"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 3</a:t>
            </a:r>
            <a:r>
              <a:rPr kumimoji="0" lang="en-US" sz="2000" b="0" i="0"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a:t>
            </a:r>
            <a:r>
              <a:rPr kumimoji="0" lang="en-US" sz="2000" b="0"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20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0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0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 name="Google Shape;272;p36">
            <a:extLst>
              <a:ext uri="{FF2B5EF4-FFF2-40B4-BE49-F238E27FC236}">
                <a16:creationId xmlns:a16="http://schemas.microsoft.com/office/drawing/2014/main" id="{662C098E-A105-BC1F-473E-81E93081ED4F}"/>
              </a:ext>
            </a:extLst>
          </p:cNvPr>
          <p:cNvSpPr txBox="1">
            <a:spLocks/>
          </p:cNvSpPr>
          <p:nvPr/>
        </p:nvSpPr>
        <p:spPr>
          <a:xfrm>
            <a:off x="3021560" y="654380"/>
            <a:ext cx="1922757" cy="39426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2400" b="1" i="0" u="none" strike="noStrike" kern="0" normalizeH="0" baseline="0" noProof="0" dirty="0">
                <a:solidFill>
                  <a:schemeClr val="tx2"/>
                </a:solidFill>
                <a:uLnTx/>
                <a:uFillTx/>
                <a:latin typeface="Arial" panose="020B0604020202020204" pitchFamily="34" charset="0"/>
                <a:cs typeface="Arial" panose="020B0604020202020204" pitchFamily="34" charset="0"/>
                <a:sym typeface="Life Savers ExtraBold"/>
              </a:rPr>
              <a:t>Chia </a:t>
            </a:r>
            <a:r>
              <a:rPr kumimoji="0" lang="en-US" sz="2400" b="1" i="0" u="none" strike="noStrike" kern="0" normalizeH="0" baseline="0" noProof="0" dirty="0" err="1">
                <a:solidFill>
                  <a:schemeClr val="tx2"/>
                </a:solidFill>
                <a:uLnTx/>
                <a:uFillTx/>
                <a:latin typeface="Arial" panose="020B0604020202020204" pitchFamily="34" charset="0"/>
                <a:cs typeface="Arial" panose="020B0604020202020204" pitchFamily="34" charset="0"/>
                <a:sym typeface="Life Savers ExtraBold"/>
              </a:rPr>
              <a:t>đoạn</a:t>
            </a:r>
            <a:endParaRPr kumimoji="0" lang="en-US" sz="2400" b="1" i="0" u="none" strike="noStrike" kern="0" normalizeH="0" baseline="0" noProof="0" dirty="0">
              <a:solidFill>
                <a:schemeClr val="tx2"/>
              </a:solidFill>
              <a:uLnTx/>
              <a:uFillTx/>
              <a:latin typeface="Arial" panose="020B0604020202020204" pitchFamily="34" charset="0"/>
              <a:cs typeface="Arial" panose="020B0604020202020204" pitchFamily="34" charset="0"/>
              <a:sym typeface="Life Savers ExtraBold"/>
            </a:endParaRPr>
          </a:p>
        </p:txBody>
      </p:sp>
      <p:grpSp>
        <p:nvGrpSpPr>
          <p:cNvPr id="69" name="Google Shape;2242;p52">
            <a:extLst>
              <a:ext uri="{FF2B5EF4-FFF2-40B4-BE49-F238E27FC236}">
                <a16:creationId xmlns:a16="http://schemas.microsoft.com/office/drawing/2014/main" id="{99E0E82A-ADAD-97E2-440B-D0B76077EAE8}"/>
              </a:ext>
            </a:extLst>
          </p:cNvPr>
          <p:cNvGrpSpPr/>
          <p:nvPr/>
        </p:nvGrpSpPr>
        <p:grpSpPr>
          <a:xfrm>
            <a:off x="1348353" y="1295269"/>
            <a:ext cx="402185" cy="520747"/>
            <a:chOff x="1452050" y="3870650"/>
            <a:chExt cx="832275" cy="1077625"/>
          </a:xfrm>
        </p:grpSpPr>
        <p:sp>
          <p:nvSpPr>
            <p:cNvPr id="70" name="Google Shape;2243;p52">
              <a:extLst>
                <a:ext uri="{FF2B5EF4-FFF2-40B4-BE49-F238E27FC236}">
                  <a16:creationId xmlns:a16="http://schemas.microsoft.com/office/drawing/2014/main" id="{46E2A3F7-385B-D9EC-C38D-553A4D2FA3D2}"/>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44;p52">
              <a:extLst>
                <a:ext uri="{FF2B5EF4-FFF2-40B4-BE49-F238E27FC236}">
                  <a16:creationId xmlns:a16="http://schemas.microsoft.com/office/drawing/2014/main" id="{29C77759-7DD3-679F-C9A1-8E976847DABF}"/>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45;p52">
              <a:extLst>
                <a:ext uri="{FF2B5EF4-FFF2-40B4-BE49-F238E27FC236}">
                  <a16:creationId xmlns:a16="http://schemas.microsoft.com/office/drawing/2014/main" id="{FEAC4FC8-9826-A6A2-4BEA-978E13211B4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46;p52">
              <a:extLst>
                <a:ext uri="{FF2B5EF4-FFF2-40B4-BE49-F238E27FC236}">
                  <a16:creationId xmlns:a16="http://schemas.microsoft.com/office/drawing/2014/main" id="{688383AB-A2B6-DE84-4AFC-FD616FE8A64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47;p52">
              <a:extLst>
                <a:ext uri="{FF2B5EF4-FFF2-40B4-BE49-F238E27FC236}">
                  <a16:creationId xmlns:a16="http://schemas.microsoft.com/office/drawing/2014/main" id="{8AC2231A-345D-DF6A-F193-4BA3E19F00EB}"/>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48;p52">
              <a:extLst>
                <a:ext uri="{FF2B5EF4-FFF2-40B4-BE49-F238E27FC236}">
                  <a16:creationId xmlns:a16="http://schemas.microsoft.com/office/drawing/2014/main" id="{4B95D70E-99D2-2964-F919-F65E34E97A2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49;p52">
              <a:extLst>
                <a:ext uri="{FF2B5EF4-FFF2-40B4-BE49-F238E27FC236}">
                  <a16:creationId xmlns:a16="http://schemas.microsoft.com/office/drawing/2014/main" id="{81B9AE8B-4523-676B-9666-6CCB53AE08DD}"/>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0;p52">
              <a:extLst>
                <a:ext uri="{FF2B5EF4-FFF2-40B4-BE49-F238E27FC236}">
                  <a16:creationId xmlns:a16="http://schemas.microsoft.com/office/drawing/2014/main" id="{2E7CA61E-310A-D5AC-9D83-103D218DAAE1}"/>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242;p52">
            <a:extLst>
              <a:ext uri="{FF2B5EF4-FFF2-40B4-BE49-F238E27FC236}">
                <a16:creationId xmlns:a16="http://schemas.microsoft.com/office/drawing/2014/main" id="{D3D96BEA-04E0-E391-1E81-7F1C0E3620AB}"/>
              </a:ext>
            </a:extLst>
          </p:cNvPr>
          <p:cNvGrpSpPr/>
          <p:nvPr/>
        </p:nvGrpSpPr>
        <p:grpSpPr>
          <a:xfrm>
            <a:off x="1365284" y="2303650"/>
            <a:ext cx="402185" cy="520747"/>
            <a:chOff x="1452050" y="3870650"/>
            <a:chExt cx="832275" cy="1077625"/>
          </a:xfrm>
        </p:grpSpPr>
        <p:sp>
          <p:nvSpPr>
            <p:cNvPr id="79" name="Google Shape;2243;p52">
              <a:extLst>
                <a:ext uri="{FF2B5EF4-FFF2-40B4-BE49-F238E27FC236}">
                  <a16:creationId xmlns:a16="http://schemas.microsoft.com/office/drawing/2014/main" id="{E74777FC-8220-FDFE-2748-FF42C4372AD2}"/>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4;p52">
              <a:extLst>
                <a:ext uri="{FF2B5EF4-FFF2-40B4-BE49-F238E27FC236}">
                  <a16:creationId xmlns:a16="http://schemas.microsoft.com/office/drawing/2014/main" id="{A132B6AB-138F-4423-F67C-C2618E316B6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45;p52">
              <a:extLst>
                <a:ext uri="{FF2B5EF4-FFF2-40B4-BE49-F238E27FC236}">
                  <a16:creationId xmlns:a16="http://schemas.microsoft.com/office/drawing/2014/main" id="{A03E1117-E6A6-4DCC-EE47-EA4B93C55C2C}"/>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46;p52">
              <a:extLst>
                <a:ext uri="{FF2B5EF4-FFF2-40B4-BE49-F238E27FC236}">
                  <a16:creationId xmlns:a16="http://schemas.microsoft.com/office/drawing/2014/main" id="{B014F811-A4AF-AE03-BE92-41363BB92A6B}"/>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47;p52">
              <a:extLst>
                <a:ext uri="{FF2B5EF4-FFF2-40B4-BE49-F238E27FC236}">
                  <a16:creationId xmlns:a16="http://schemas.microsoft.com/office/drawing/2014/main" id="{DA940427-DFDF-3298-4629-ACACB8DBEA25}"/>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48;p52">
              <a:extLst>
                <a:ext uri="{FF2B5EF4-FFF2-40B4-BE49-F238E27FC236}">
                  <a16:creationId xmlns:a16="http://schemas.microsoft.com/office/drawing/2014/main" id="{2F8C0942-E7FF-0A9A-673B-DC6E47FCA2C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9;p52">
              <a:extLst>
                <a:ext uri="{FF2B5EF4-FFF2-40B4-BE49-F238E27FC236}">
                  <a16:creationId xmlns:a16="http://schemas.microsoft.com/office/drawing/2014/main" id="{D49E28DF-81BE-1E30-1D8A-5B1FAA9623AF}"/>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0;p52">
              <a:extLst>
                <a:ext uri="{FF2B5EF4-FFF2-40B4-BE49-F238E27FC236}">
                  <a16:creationId xmlns:a16="http://schemas.microsoft.com/office/drawing/2014/main" id="{DEC67D4F-2932-1FF4-0AFB-FC388A837741}"/>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2242;p52">
            <a:extLst>
              <a:ext uri="{FF2B5EF4-FFF2-40B4-BE49-F238E27FC236}">
                <a16:creationId xmlns:a16="http://schemas.microsoft.com/office/drawing/2014/main" id="{C71547D3-056C-3822-F140-2FB4BB70E81D}"/>
              </a:ext>
            </a:extLst>
          </p:cNvPr>
          <p:cNvGrpSpPr/>
          <p:nvPr/>
        </p:nvGrpSpPr>
        <p:grpSpPr>
          <a:xfrm>
            <a:off x="1382215" y="3312031"/>
            <a:ext cx="402185" cy="520747"/>
            <a:chOff x="1452050" y="3870650"/>
            <a:chExt cx="832275" cy="1077625"/>
          </a:xfrm>
        </p:grpSpPr>
        <p:sp>
          <p:nvSpPr>
            <p:cNvPr id="88" name="Google Shape;2243;p52">
              <a:extLst>
                <a:ext uri="{FF2B5EF4-FFF2-40B4-BE49-F238E27FC236}">
                  <a16:creationId xmlns:a16="http://schemas.microsoft.com/office/drawing/2014/main" id="{8E6BE97B-267D-5A53-9AD6-CA0A921AFA5D}"/>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44;p52">
              <a:extLst>
                <a:ext uri="{FF2B5EF4-FFF2-40B4-BE49-F238E27FC236}">
                  <a16:creationId xmlns:a16="http://schemas.microsoft.com/office/drawing/2014/main" id="{F1AD2389-7147-27C2-156F-CEAE40FD10D8}"/>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45;p52">
              <a:extLst>
                <a:ext uri="{FF2B5EF4-FFF2-40B4-BE49-F238E27FC236}">
                  <a16:creationId xmlns:a16="http://schemas.microsoft.com/office/drawing/2014/main" id="{B94D0D1D-DE81-ACB5-1217-268A2A2E5721}"/>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46;p52">
              <a:extLst>
                <a:ext uri="{FF2B5EF4-FFF2-40B4-BE49-F238E27FC236}">
                  <a16:creationId xmlns:a16="http://schemas.microsoft.com/office/drawing/2014/main" id="{A72F1383-4215-1515-F5EB-04812DC9AC92}"/>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47;p52">
              <a:extLst>
                <a:ext uri="{FF2B5EF4-FFF2-40B4-BE49-F238E27FC236}">
                  <a16:creationId xmlns:a16="http://schemas.microsoft.com/office/drawing/2014/main" id="{543F1919-C425-CA44-AB8D-4BAD5D7F5A51}"/>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48;p52">
              <a:extLst>
                <a:ext uri="{FF2B5EF4-FFF2-40B4-BE49-F238E27FC236}">
                  <a16:creationId xmlns:a16="http://schemas.microsoft.com/office/drawing/2014/main" id="{61CBFA69-CD98-F973-2064-31E5D2AF5304}"/>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49;p52">
              <a:extLst>
                <a:ext uri="{FF2B5EF4-FFF2-40B4-BE49-F238E27FC236}">
                  <a16:creationId xmlns:a16="http://schemas.microsoft.com/office/drawing/2014/main" id="{8E0F0619-0035-2CDC-AF74-77818D201138}"/>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50;p52">
              <a:extLst>
                <a:ext uri="{FF2B5EF4-FFF2-40B4-BE49-F238E27FC236}">
                  <a16:creationId xmlns:a16="http://schemas.microsoft.com/office/drawing/2014/main" id="{30D6A6D2-2828-E088-2445-76A3841D65C8}"/>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600"/>
                                        <p:tgtEl>
                                          <p:spTgt spid="65"/>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barn(inVertical)">
                                      <p:cBhvr>
                                        <p:cTn id="11" dur="600"/>
                                        <p:tgtEl>
                                          <p:spTgt spid="66"/>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6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grpSp>
        <p:nvGrpSpPr>
          <p:cNvPr id="1126" name="Google Shape;1126;p38"/>
          <p:cNvGrpSpPr/>
          <p:nvPr/>
        </p:nvGrpSpPr>
        <p:grpSpPr>
          <a:xfrm>
            <a:off x="-25101" y="4918373"/>
            <a:ext cx="1425566" cy="298407"/>
            <a:chOff x="695374" y="3410298"/>
            <a:chExt cx="1425566" cy="298407"/>
          </a:xfrm>
        </p:grpSpPr>
        <p:sp>
          <p:nvSpPr>
            <p:cNvPr id="1127" name="Google Shape;1127;p38"/>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2" name="Google Shape;1132;p38"/>
          <p:cNvSpPr txBox="1">
            <a:spLocks noGrp="1"/>
          </p:cNvSpPr>
          <p:nvPr>
            <p:ph type="title"/>
          </p:nvPr>
        </p:nvSpPr>
        <p:spPr>
          <a:xfrm>
            <a:off x="1772423" y="1102499"/>
            <a:ext cx="5599153" cy="151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err="1">
                <a:latin typeface="Calibri" panose="020F0502020204030204" pitchFamily="34" charset="0"/>
                <a:cs typeface="Calibri" panose="020F0502020204030204" pitchFamily="34" charset="0"/>
              </a:rPr>
              <a:t>Luyện</a:t>
            </a:r>
            <a:r>
              <a:rPr lang="en-US" sz="6000" dirty="0">
                <a:latin typeface="Calibri" panose="020F0502020204030204" pitchFamily="34" charset="0"/>
                <a:cs typeface="Calibri" panose="020F0502020204030204" pitchFamily="34" charset="0"/>
              </a:rPr>
              <a:t> </a:t>
            </a:r>
            <a:r>
              <a:rPr lang="en-US" sz="6000" dirty="0" err="1">
                <a:latin typeface="Calibri" panose="020F0502020204030204" pitchFamily="34" charset="0"/>
                <a:cs typeface="Calibri" panose="020F0502020204030204" pitchFamily="34" charset="0"/>
              </a:rPr>
              <a:t>đọc</a:t>
            </a:r>
            <a:r>
              <a:rPr lang="en-US" sz="6000" dirty="0">
                <a:latin typeface="Calibri" panose="020F0502020204030204" pitchFamily="34" charset="0"/>
                <a:cs typeface="Calibri" panose="020F0502020204030204" pitchFamily="34" charset="0"/>
              </a:rPr>
              <a:t> </a:t>
            </a:r>
            <a:r>
              <a:rPr lang="en-US" sz="6000" dirty="0" err="1">
                <a:latin typeface="Calibri" panose="020F0502020204030204" pitchFamily="34" charset="0"/>
                <a:cs typeface="Calibri" panose="020F0502020204030204" pitchFamily="34" charset="0"/>
              </a:rPr>
              <a:t>đoạn</a:t>
            </a:r>
            <a:endParaRPr sz="6000" dirty="0">
              <a:latin typeface="Calibri" panose="020F0502020204030204" pitchFamily="34" charset="0"/>
              <a:cs typeface="Calibri" panose="020F0502020204030204" pitchFamily="34" charset="0"/>
            </a:endParaRPr>
          </a:p>
        </p:txBody>
      </p:sp>
      <p:sp>
        <p:nvSpPr>
          <p:cNvPr id="1134" name="Google Shape;1134;p38"/>
          <p:cNvSpPr/>
          <p:nvPr/>
        </p:nvSpPr>
        <p:spPr>
          <a:xfrm>
            <a:off x="2689775" y="5583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a:off x="3122900" y="10347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6" name="Google Shape;1136;p38"/>
          <p:cNvGrpSpPr/>
          <p:nvPr/>
        </p:nvGrpSpPr>
        <p:grpSpPr>
          <a:xfrm>
            <a:off x="280027" y="1674430"/>
            <a:ext cx="1189934" cy="3144768"/>
            <a:chOff x="280027" y="1674430"/>
            <a:chExt cx="1189934" cy="3144768"/>
          </a:xfrm>
        </p:grpSpPr>
        <p:grpSp>
          <p:nvGrpSpPr>
            <p:cNvPr id="1137" name="Google Shape;1137;p38"/>
            <p:cNvGrpSpPr/>
            <p:nvPr/>
          </p:nvGrpSpPr>
          <p:grpSpPr>
            <a:xfrm flipH="1">
              <a:off x="280027" y="1674430"/>
              <a:ext cx="1189934" cy="3144768"/>
              <a:chOff x="8732250" y="800175"/>
              <a:chExt cx="1676200" cy="4429875"/>
            </a:xfrm>
          </p:grpSpPr>
          <p:sp>
            <p:nvSpPr>
              <p:cNvPr id="1138" name="Google Shape;1138;p38"/>
              <p:cNvSpPr/>
              <p:nvPr/>
            </p:nvSpPr>
            <p:spPr>
              <a:xfrm>
                <a:off x="9194225" y="2021900"/>
                <a:ext cx="153475" cy="122600"/>
              </a:xfrm>
              <a:custGeom>
                <a:avLst/>
                <a:gdLst/>
                <a:ahLst/>
                <a:cxnLst/>
                <a:rect l="l" t="t" r="r" b="b"/>
                <a:pathLst>
                  <a:path w="6139" h="4904" extrusionOk="0">
                    <a:moveTo>
                      <a:pt x="5438" y="0"/>
                    </a:moveTo>
                    <a:lnTo>
                      <a:pt x="1" y="967"/>
                    </a:lnTo>
                    <a:lnTo>
                      <a:pt x="668" y="4904"/>
                    </a:lnTo>
                    <a:lnTo>
                      <a:pt x="6139" y="3936"/>
                    </a:lnTo>
                    <a:lnTo>
                      <a:pt x="5438" y="0"/>
                    </a:lnTo>
                    <a:close/>
                  </a:path>
                </a:pathLst>
              </a:cu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a:off x="9436900" y="3478775"/>
                <a:ext cx="843975" cy="1593650"/>
              </a:xfrm>
              <a:custGeom>
                <a:avLst/>
                <a:gdLst/>
                <a:ahLst/>
                <a:cxnLst/>
                <a:rect l="l" t="t" r="r" b="b"/>
                <a:pathLst>
                  <a:path w="33759" h="63746" extrusionOk="0">
                    <a:moveTo>
                      <a:pt x="4604" y="0"/>
                    </a:moveTo>
                    <a:cubicBezTo>
                      <a:pt x="4604" y="0"/>
                      <a:pt x="1" y="39528"/>
                      <a:pt x="2202" y="63746"/>
                    </a:cubicBezTo>
                    <a:lnTo>
                      <a:pt x="10041" y="63746"/>
                    </a:lnTo>
                    <a:cubicBezTo>
                      <a:pt x="10041" y="63746"/>
                      <a:pt x="11576" y="12075"/>
                      <a:pt x="16880" y="12075"/>
                    </a:cubicBezTo>
                    <a:cubicBezTo>
                      <a:pt x="22150" y="12075"/>
                      <a:pt x="23684" y="63746"/>
                      <a:pt x="23684" y="63746"/>
                    </a:cubicBezTo>
                    <a:lnTo>
                      <a:pt x="31523" y="63746"/>
                    </a:lnTo>
                    <a:cubicBezTo>
                      <a:pt x="33758" y="39528"/>
                      <a:pt x="29155" y="0"/>
                      <a:pt x="29155" y="0"/>
                    </a:cubicBez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a:off x="10008150" y="4987350"/>
                <a:ext cx="264375" cy="115100"/>
              </a:xfrm>
              <a:custGeom>
                <a:avLst/>
                <a:gdLst/>
                <a:ahLst/>
                <a:cxnLst/>
                <a:rect l="l" t="t" r="r" b="b"/>
                <a:pathLst>
                  <a:path w="10575" h="4604" extrusionOk="0">
                    <a:moveTo>
                      <a:pt x="1" y="0"/>
                    </a:moveTo>
                    <a:lnTo>
                      <a:pt x="1" y="4604"/>
                    </a:lnTo>
                    <a:lnTo>
                      <a:pt x="10575" y="4604"/>
                    </a:lnTo>
                    <a:lnTo>
                      <a:pt x="10575" y="0"/>
                    </a:ln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a:off x="9460250" y="4987350"/>
                <a:ext cx="263550" cy="115100"/>
              </a:xfrm>
              <a:custGeom>
                <a:avLst/>
                <a:gdLst/>
                <a:ahLst/>
                <a:cxnLst/>
                <a:rect l="l" t="t" r="r" b="b"/>
                <a:pathLst>
                  <a:path w="10542" h="4604" extrusionOk="0">
                    <a:moveTo>
                      <a:pt x="1" y="0"/>
                    </a:moveTo>
                    <a:lnTo>
                      <a:pt x="1" y="4604"/>
                    </a:lnTo>
                    <a:lnTo>
                      <a:pt x="10542" y="4604"/>
                    </a:lnTo>
                    <a:lnTo>
                      <a:pt x="10542" y="0"/>
                    </a:ln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a:off x="10031500" y="5102425"/>
                <a:ext cx="349450" cy="127625"/>
              </a:xfrm>
              <a:custGeom>
                <a:avLst/>
                <a:gdLst/>
                <a:ahLst/>
                <a:cxnLst/>
                <a:rect l="l" t="t" r="r" b="b"/>
                <a:pathLst>
                  <a:path w="13978" h="5105" extrusionOk="0">
                    <a:moveTo>
                      <a:pt x="1" y="1"/>
                    </a:moveTo>
                    <a:lnTo>
                      <a:pt x="1" y="5104"/>
                    </a:lnTo>
                    <a:lnTo>
                      <a:pt x="13210" y="5104"/>
                    </a:lnTo>
                    <a:cubicBezTo>
                      <a:pt x="13210" y="5104"/>
                      <a:pt x="13977" y="1"/>
                      <a:pt x="8940" y="1"/>
                    </a:cubicBezTo>
                    <a:close/>
                  </a:path>
                </a:pathLst>
              </a:custGeom>
              <a:solidFill>
                <a:schemeClr val="accent5"/>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a:off x="9352675" y="5102425"/>
                <a:ext cx="349450" cy="127625"/>
              </a:xfrm>
              <a:custGeom>
                <a:avLst/>
                <a:gdLst/>
                <a:ahLst/>
                <a:cxnLst/>
                <a:rect l="l" t="t" r="r" b="b"/>
                <a:pathLst>
                  <a:path w="13978" h="5105" extrusionOk="0">
                    <a:moveTo>
                      <a:pt x="5038" y="1"/>
                    </a:moveTo>
                    <a:cubicBezTo>
                      <a:pt x="1" y="1"/>
                      <a:pt x="768" y="5104"/>
                      <a:pt x="768" y="5104"/>
                    </a:cubicBezTo>
                    <a:lnTo>
                      <a:pt x="13977" y="5104"/>
                    </a:lnTo>
                    <a:lnTo>
                      <a:pt x="13977" y="1"/>
                    </a:lnTo>
                    <a:close/>
                  </a:path>
                </a:pathLst>
              </a:custGeom>
              <a:solidFill>
                <a:schemeClr val="accent5"/>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a:off x="9014100" y="2093100"/>
                <a:ext cx="203500" cy="162325"/>
              </a:xfrm>
              <a:custGeom>
                <a:avLst/>
                <a:gdLst/>
                <a:ahLst/>
                <a:cxnLst/>
                <a:rect l="l" t="t" r="r" b="b"/>
                <a:pathLst>
                  <a:path w="8140" h="6493" extrusionOk="0">
                    <a:moveTo>
                      <a:pt x="5945" y="0"/>
                    </a:moveTo>
                    <a:cubicBezTo>
                      <a:pt x="3654" y="0"/>
                      <a:pt x="1" y="1455"/>
                      <a:pt x="1" y="1455"/>
                    </a:cubicBezTo>
                    <a:cubicBezTo>
                      <a:pt x="1" y="1455"/>
                      <a:pt x="901" y="6058"/>
                      <a:pt x="2069" y="6492"/>
                    </a:cubicBezTo>
                    <a:lnTo>
                      <a:pt x="6339" y="5558"/>
                    </a:lnTo>
                    <a:cubicBezTo>
                      <a:pt x="6339" y="5558"/>
                      <a:pt x="8140" y="3490"/>
                      <a:pt x="7740" y="988"/>
                    </a:cubicBezTo>
                    <a:cubicBezTo>
                      <a:pt x="7631" y="258"/>
                      <a:pt x="6909" y="0"/>
                      <a:pt x="5945"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a:off x="9513625" y="1536550"/>
                <a:ext cx="690525" cy="908175"/>
              </a:xfrm>
              <a:custGeom>
                <a:avLst/>
                <a:gdLst/>
                <a:ahLst/>
                <a:cxnLst/>
                <a:rect l="l" t="t" r="r" b="b"/>
                <a:pathLst>
                  <a:path w="27621" h="36327" extrusionOk="0">
                    <a:moveTo>
                      <a:pt x="13811" y="0"/>
                    </a:moveTo>
                    <a:cubicBezTo>
                      <a:pt x="6172" y="0"/>
                      <a:pt x="1" y="6805"/>
                      <a:pt x="1" y="15178"/>
                    </a:cubicBezTo>
                    <a:cubicBezTo>
                      <a:pt x="1" y="22416"/>
                      <a:pt x="4637" y="28487"/>
                      <a:pt x="10808" y="29988"/>
                    </a:cubicBezTo>
                    <a:lnTo>
                      <a:pt x="10808" y="36326"/>
                    </a:lnTo>
                    <a:lnTo>
                      <a:pt x="16779" y="36326"/>
                    </a:lnTo>
                    <a:lnTo>
                      <a:pt x="16779" y="29988"/>
                    </a:lnTo>
                    <a:cubicBezTo>
                      <a:pt x="22984" y="28487"/>
                      <a:pt x="27620" y="22416"/>
                      <a:pt x="27620" y="15178"/>
                    </a:cubicBezTo>
                    <a:cubicBezTo>
                      <a:pt x="27620" y="6805"/>
                      <a:pt x="21416" y="0"/>
                      <a:pt x="13811"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a:off x="9491125" y="2363800"/>
                <a:ext cx="728875" cy="1225075"/>
              </a:xfrm>
              <a:custGeom>
                <a:avLst/>
                <a:gdLst/>
                <a:ahLst/>
                <a:cxnLst/>
                <a:rect l="l" t="t" r="r" b="b"/>
                <a:pathLst>
                  <a:path w="29155" h="49003" extrusionOk="0">
                    <a:moveTo>
                      <a:pt x="11608" y="1"/>
                    </a:moveTo>
                    <a:lnTo>
                      <a:pt x="2869" y="2369"/>
                    </a:lnTo>
                    <a:lnTo>
                      <a:pt x="0" y="45867"/>
                    </a:lnTo>
                    <a:cubicBezTo>
                      <a:pt x="0" y="45867"/>
                      <a:pt x="4503" y="49002"/>
                      <a:pt x="14577" y="49002"/>
                    </a:cubicBezTo>
                    <a:cubicBezTo>
                      <a:pt x="24651" y="49002"/>
                      <a:pt x="29154" y="45867"/>
                      <a:pt x="29154" y="45867"/>
                    </a:cubicBezTo>
                    <a:lnTo>
                      <a:pt x="26286" y="2369"/>
                    </a:lnTo>
                    <a:lnTo>
                      <a:pt x="17546" y="1"/>
                    </a:lnTo>
                    <a:cubicBezTo>
                      <a:pt x="16977" y="1139"/>
                      <a:pt x="15618" y="1286"/>
                      <a:pt x="14955" y="1286"/>
                    </a:cubicBezTo>
                    <a:cubicBezTo>
                      <a:pt x="14724" y="1286"/>
                      <a:pt x="14577" y="1268"/>
                      <a:pt x="14577" y="1268"/>
                    </a:cubicBezTo>
                    <a:cubicBezTo>
                      <a:pt x="14577" y="1268"/>
                      <a:pt x="14431" y="1286"/>
                      <a:pt x="14200" y="1286"/>
                    </a:cubicBezTo>
                    <a:cubicBezTo>
                      <a:pt x="13536" y="1286"/>
                      <a:pt x="12178" y="1139"/>
                      <a:pt x="11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a:off x="9706275" y="2382150"/>
                <a:ext cx="319425" cy="68400"/>
              </a:xfrm>
              <a:custGeom>
                <a:avLst/>
                <a:gdLst/>
                <a:ahLst/>
                <a:cxnLst/>
                <a:rect l="l" t="t" r="r" b="b"/>
                <a:pathLst>
                  <a:path w="12777" h="2736" extrusionOk="0">
                    <a:moveTo>
                      <a:pt x="100" y="0"/>
                    </a:moveTo>
                    <a:lnTo>
                      <a:pt x="0" y="1068"/>
                    </a:lnTo>
                    <a:cubicBezTo>
                      <a:pt x="1802" y="2335"/>
                      <a:pt x="3803" y="2736"/>
                      <a:pt x="5704" y="2736"/>
                    </a:cubicBezTo>
                    <a:cubicBezTo>
                      <a:pt x="9474" y="2736"/>
                      <a:pt x="12709" y="1101"/>
                      <a:pt x="12776" y="1101"/>
                    </a:cubicBezTo>
                    <a:lnTo>
                      <a:pt x="12709" y="0"/>
                    </a:lnTo>
                    <a:cubicBezTo>
                      <a:pt x="12643" y="23"/>
                      <a:pt x="9418" y="1639"/>
                      <a:pt x="5715" y="1639"/>
                    </a:cubicBezTo>
                    <a:cubicBezTo>
                      <a:pt x="3851" y="1639"/>
                      <a:pt x="1865" y="1229"/>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a:off x="9551150" y="2448850"/>
                <a:ext cx="560425" cy="85100"/>
              </a:xfrm>
              <a:custGeom>
                <a:avLst/>
                <a:gdLst/>
                <a:ahLst/>
                <a:cxnLst/>
                <a:rect l="l" t="t" r="r" b="b"/>
                <a:pathLst>
                  <a:path w="22417" h="3404" extrusionOk="0">
                    <a:moveTo>
                      <a:pt x="168" y="1"/>
                    </a:moveTo>
                    <a:lnTo>
                      <a:pt x="1" y="1335"/>
                    </a:lnTo>
                    <a:cubicBezTo>
                      <a:pt x="3136" y="2870"/>
                      <a:pt x="6706" y="3403"/>
                      <a:pt x="10008" y="3403"/>
                    </a:cubicBezTo>
                    <a:cubicBezTo>
                      <a:pt x="16613" y="3403"/>
                      <a:pt x="22317" y="1369"/>
                      <a:pt x="22417" y="1335"/>
                    </a:cubicBezTo>
                    <a:lnTo>
                      <a:pt x="22283" y="1"/>
                    </a:lnTo>
                    <a:cubicBezTo>
                      <a:pt x="22195" y="45"/>
                      <a:pt x="16543" y="2032"/>
                      <a:pt x="10051" y="2032"/>
                    </a:cubicBezTo>
                    <a:cubicBezTo>
                      <a:pt x="6768" y="2032"/>
                      <a:pt x="3270" y="1524"/>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a:off x="9543650" y="2551425"/>
                <a:ext cx="613800" cy="84250"/>
              </a:xfrm>
              <a:custGeom>
                <a:avLst/>
                <a:gdLst/>
                <a:ahLst/>
                <a:cxnLst/>
                <a:rect l="l" t="t" r="r" b="b"/>
                <a:pathLst>
                  <a:path w="24552" h="3370" extrusionOk="0">
                    <a:moveTo>
                      <a:pt x="201" y="1"/>
                    </a:moveTo>
                    <a:lnTo>
                      <a:pt x="1" y="1335"/>
                    </a:lnTo>
                    <a:cubicBezTo>
                      <a:pt x="3436" y="2870"/>
                      <a:pt x="7339" y="3370"/>
                      <a:pt x="10975" y="3370"/>
                    </a:cubicBezTo>
                    <a:cubicBezTo>
                      <a:pt x="18180" y="3370"/>
                      <a:pt x="24451" y="1369"/>
                      <a:pt x="24551" y="1335"/>
                    </a:cubicBezTo>
                    <a:lnTo>
                      <a:pt x="24385" y="1"/>
                    </a:lnTo>
                    <a:cubicBezTo>
                      <a:pt x="24296" y="23"/>
                      <a:pt x="18092" y="2010"/>
                      <a:pt x="10973" y="2010"/>
                    </a:cubicBezTo>
                    <a:cubicBezTo>
                      <a:pt x="7393" y="2010"/>
                      <a:pt x="3582" y="1508"/>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a:off x="9543650" y="2654000"/>
                <a:ext cx="613800" cy="84250"/>
              </a:xfrm>
              <a:custGeom>
                <a:avLst/>
                <a:gdLst/>
                <a:ahLst/>
                <a:cxnLst/>
                <a:rect l="l" t="t" r="r" b="b"/>
                <a:pathLst>
                  <a:path w="24552" h="3370" extrusionOk="0">
                    <a:moveTo>
                      <a:pt x="201" y="1"/>
                    </a:moveTo>
                    <a:lnTo>
                      <a:pt x="1" y="1302"/>
                    </a:lnTo>
                    <a:cubicBezTo>
                      <a:pt x="3436" y="2870"/>
                      <a:pt x="7339" y="3370"/>
                      <a:pt x="10975" y="3370"/>
                    </a:cubicBezTo>
                    <a:cubicBezTo>
                      <a:pt x="18180" y="3370"/>
                      <a:pt x="24451" y="1368"/>
                      <a:pt x="24551" y="1335"/>
                    </a:cubicBezTo>
                    <a:lnTo>
                      <a:pt x="24385" y="1"/>
                    </a:lnTo>
                    <a:cubicBezTo>
                      <a:pt x="24296" y="23"/>
                      <a:pt x="18092" y="2010"/>
                      <a:pt x="10973" y="2010"/>
                    </a:cubicBezTo>
                    <a:cubicBezTo>
                      <a:pt x="7393" y="2010"/>
                      <a:pt x="3582" y="1507"/>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a:off x="9525300" y="2755750"/>
                <a:ext cx="650500" cy="85075"/>
              </a:xfrm>
              <a:custGeom>
                <a:avLst/>
                <a:gdLst/>
                <a:ahLst/>
                <a:cxnLst/>
                <a:rect l="l" t="t" r="r" b="b"/>
                <a:pathLst>
                  <a:path w="26020" h="3403" extrusionOk="0">
                    <a:moveTo>
                      <a:pt x="201" y="0"/>
                    </a:moveTo>
                    <a:lnTo>
                      <a:pt x="1" y="1335"/>
                    </a:lnTo>
                    <a:cubicBezTo>
                      <a:pt x="3637" y="2869"/>
                      <a:pt x="7773" y="3403"/>
                      <a:pt x="11642" y="3403"/>
                    </a:cubicBezTo>
                    <a:cubicBezTo>
                      <a:pt x="19281" y="3403"/>
                      <a:pt x="25919" y="1368"/>
                      <a:pt x="26019" y="1335"/>
                    </a:cubicBezTo>
                    <a:lnTo>
                      <a:pt x="25886" y="0"/>
                    </a:lnTo>
                    <a:cubicBezTo>
                      <a:pt x="25775" y="45"/>
                      <a:pt x="19204" y="2032"/>
                      <a:pt x="11666" y="2032"/>
                    </a:cubicBezTo>
                    <a:cubicBezTo>
                      <a:pt x="7855" y="2032"/>
                      <a:pt x="3796" y="1524"/>
                      <a:pt x="201" y="0"/>
                    </a:cubicBezTo>
                    <a:close/>
                  </a:path>
                </a:pathLst>
              </a:custGeom>
              <a:solidFill>
                <a:srgbClr val="E2F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a:off x="9525300" y="2858325"/>
                <a:ext cx="650500" cy="84250"/>
              </a:xfrm>
              <a:custGeom>
                <a:avLst/>
                <a:gdLst/>
                <a:ahLst/>
                <a:cxnLst/>
                <a:rect l="l" t="t" r="r" b="b"/>
                <a:pathLst>
                  <a:path w="26020" h="3370" extrusionOk="0">
                    <a:moveTo>
                      <a:pt x="201" y="0"/>
                    </a:moveTo>
                    <a:lnTo>
                      <a:pt x="1" y="1335"/>
                    </a:lnTo>
                    <a:cubicBezTo>
                      <a:pt x="3637" y="2869"/>
                      <a:pt x="7773" y="3369"/>
                      <a:pt x="11642" y="3369"/>
                    </a:cubicBezTo>
                    <a:cubicBezTo>
                      <a:pt x="19281" y="3369"/>
                      <a:pt x="25919" y="1368"/>
                      <a:pt x="26019" y="1335"/>
                    </a:cubicBezTo>
                    <a:lnTo>
                      <a:pt x="25886" y="0"/>
                    </a:lnTo>
                    <a:cubicBezTo>
                      <a:pt x="25775" y="23"/>
                      <a:pt x="19180" y="2009"/>
                      <a:pt x="11624" y="2009"/>
                    </a:cubicBezTo>
                    <a:cubicBezTo>
                      <a:pt x="7825" y="2009"/>
                      <a:pt x="3783" y="1507"/>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a:off x="9521125" y="2960900"/>
                <a:ext cx="654675" cy="84250"/>
              </a:xfrm>
              <a:custGeom>
                <a:avLst/>
                <a:gdLst/>
                <a:ahLst/>
                <a:cxnLst/>
                <a:rect l="l" t="t" r="r" b="b"/>
                <a:pathLst>
                  <a:path w="26187" h="3370" extrusionOk="0">
                    <a:moveTo>
                      <a:pt x="201" y="0"/>
                    </a:moveTo>
                    <a:lnTo>
                      <a:pt x="1" y="1301"/>
                    </a:lnTo>
                    <a:cubicBezTo>
                      <a:pt x="3704" y="2869"/>
                      <a:pt x="7840" y="3369"/>
                      <a:pt x="11709" y="3369"/>
                    </a:cubicBezTo>
                    <a:cubicBezTo>
                      <a:pt x="19415" y="3369"/>
                      <a:pt x="26086" y="1368"/>
                      <a:pt x="26186" y="1335"/>
                    </a:cubicBezTo>
                    <a:lnTo>
                      <a:pt x="26053" y="0"/>
                    </a:lnTo>
                    <a:cubicBezTo>
                      <a:pt x="25942" y="22"/>
                      <a:pt x="19317" y="2009"/>
                      <a:pt x="11712" y="2009"/>
                    </a:cubicBezTo>
                    <a:cubicBezTo>
                      <a:pt x="7889" y="2009"/>
                      <a:pt x="3817" y="1507"/>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a:off x="9521125" y="3062625"/>
                <a:ext cx="654675" cy="85100"/>
              </a:xfrm>
              <a:custGeom>
                <a:avLst/>
                <a:gdLst/>
                <a:ahLst/>
                <a:cxnLst/>
                <a:rect l="l" t="t" r="r" b="b"/>
                <a:pathLst>
                  <a:path w="26187" h="3404" extrusionOk="0">
                    <a:moveTo>
                      <a:pt x="201" y="1"/>
                    </a:moveTo>
                    <a:lnTo>
                      <a:pt x="1" y="1335"/>
                    </a:lnTo>
                    <a:cubicBezTo>
                      <a:pt x="3704" y="2870"/>
                      <a:pt x="7840" y="3403"/>
                      <a:pt x="11709" y="3403"/>
                    </a:cubicBezTo>
                    <a:cubicBezTo>
                      <a:pt x="19415" y="3403"/>
                      <a:pt x="26086" y="1369"/>
                      <a:pt x="26186" y="1335"/>
                    </a:cubicBezTo>
                    <a:lnTo>
                      <a:pt x="26053" y="1"/>
                    </a:lnTo>
                    <a:cubicBezTo>
                      <a:pt x="25942" y="45"/>
                      <a:pt x="19342" y="2032"/>
                      <a:pt x="11754" y="2032"/>
                    </a:cubicBezTo>
                    <a:cubicBezTo>
                      <a:pt x="7918" y="2032"/>
                      <a:pt x="3830" y="1524"/>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a:off x="9511975" y="3165200"/>
                <a:ext cx="695500" cy="84250"/>
              </a:xfrm>
              <a:custGeom>
                <a:avLst/>
                <a:gdLst/>
                <a:ahLst/>
                <a:cxnLst/>
                <a:rect l="l" t="t" r="r" b="b"/>
                <a:pathLst>
                  <a:path w="27820" h="3370" extrusionOk="0">
                    <a:moveTo>
                      <a:pt x="234" y="1"/>
                    </a:moveTo>
                    <a:lnTo>
                      <a:pt x="0" y="1335"/>
                    </a:lnTo>
                    <a:cubicBezTo>
                      <a:pt x="3903" y="2870"/>
                      <a:pt x="8306" y="3370"/>
                      <a:pt x="12442" y="3370"/>
                    </a:cubicBezTo>
                    <a:cubicBezTo>
                      <a:pt x="20581" y="3370"/>
                      <a:pt x="27686" y="1368"/>
                      <a:pt x="27820" y="1335"/>
                    </a:cubicBezTo>
                    <a:lnTo>
                      <a:pt x="27653" y="1"/>
                    </a:lnTo>
                    <a:cubicBezTo>
                      <a:pt x="27542" y="23"/>
                      <a:pt x="20504" y="2010"/>
                      <a:pt x="12435" y="2010"/>
                    </a:cubicBezTo>
                    <a:cubicBezTo>
                      <a:pt x="8379" y="2010"/>
                      <a:pt x="4062" y="1507"/>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a:off x="9511975" y="3267775"/>
                <a:ext cx="695500" cy="84250"/>
              </a:xfrm>
              <a:custGeom>
                <a:avLst/>
                <a:gdLst/>
                <a:ahLst/>
                <a:cxnLst/>
                <a:rect l="l" t="t" r="r" b="b"/>
                <a:pathLst>
                  <a:path w="27820" h="3370" extrusionOk="0">
                    <a:moveTo>
                      <a:pt x="234" y="1"/>
                    </a:moveTo>
                    <a:lnTo>
                      <a:pt x="0" y="1302"/>
                    </a:lnTo>
                    <a:cubicBezTo>
                      <a:pt x="3903" y="2869"/>
                      <a:pt x="8306" y="3370"/>
                      <a:pt x="12442" y="3370"/>
                    </a:cubicBezTo>
                    <a:cubicBezTo>
                      <a:pt x="20581" y="3370"/>
                      <a:pt x="27686" y="1368"/>
                      <a:pt x="27820" y="1335"/>
                    </a:cubicBezTo>
                    <a:lnTo>
                      <a:pt x="27653" y="1"/>
                    </a:lnTo>
                    <a:cubicBezTo>
                      <a:pt x="27542" y="23"/>
                      <a:pt x="20504" y="2010"/>
                      <a:pt x="12435" y="2010"/>
                    </a:cubicBezTo>
                    <a:cubicBezTo>
                      <a:pt x="8379" y="2010"/>
                      <a:pt x="4062" y="1507"/>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a:off x="9481950" y="3369525"/>
                <a:ext cx="738050" cy="85075"/>
              </a:xfrm>
              <a:custGeom>
                <a:avLst/>
                <a:gdLst/>
                <a:ahLst/>
                <a:cxnLst/>
                <a:rect l="l" t="t" r="r" b="b"/>
                <a:pathLst>
                  <a:path w="29522" h="3403" extrusionOk="0">
                    <a:moveTo>
                      <a:pt x="29354" y="0"/>
                    </a:moveTo>
                    <a:cubicBezTo>
                      <a:pt x="29243" y="45"/>
                      <a:pt x="21753" y="2041"/>
                      <a:pt x="13175" y="2041"/>
                    </a:cubicBezTo>
                    <a:cubicBezTo>
                      <a:pt x="8870" y="2041"/>
                      <a:pt x="4291" y="1538"/>
                      <a:pt x="234" y="34"/>
                    </a:cubicBezTo>
                    <a:lnTo>
                      <a:pt x="0" y="1335"/>
                    </a:lnTo>
                    <a:cubicBezTo>
                      <a:pt x="4136" y="2869"/>
                      <a:pt x="8806" y="3403"/>
                      <a:pt x="13176" y="3403"/>
                    </a:cubicBezTo>
                    <a:cubicBezTo>
                      <a:pt x="21849" y="3403"/>
                      <a:pt x="29421" y="1368"/>
                      <a:pt x="29521" y="1335"/>
                    </a:cubicBezTo>
                    <a:lnTo>
                      <a:pt x="29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9481950" y="3472100"/>
                <a:ext cx="738050" cy="84250"/>
              </a:xfrm>
              <a:custGeom>
                <a:avLst/>
                <a:gdLst/>
                <a:ahLst/>
                <a:cxnLst/>
                <a:rect l="l" t="t" r="r" b="b"/>
                <a:pathLst>
                  <a:path w="29522" h="3370" extrusionOk="0">
                    <a:moveTo>
                      <a:pt x="234" y="0"/>
                    </a:moveTo>
                    <a:lnTo>
                      <a:pt x="0" y="1335"/>
                    </a:lnTo>
                    <a:cubicBezTo>
                      <a:pt x="4136" y="2869"/>
                      <a:pt x="8806" y="3369"/>
                      <a:pt x="13176" y="3369"/>
                    </a:cubicBezTo>
                    <a:cubicBezTo>
                      <a:pt x="21849" y="3369"/>
                      <a:pt x="29421" y="1368"/>
                      <a:pt x="29521" y="1335"/>
                    </a:cubicBezTo>
                    <a:lnTo>
                      <a:pt x="29354" y="0"/>
                    </a:lnTo>
                    <a:cubicBezTo>
                      <a:pt x="29244" y="22"/>
                      <a:pt x="21762" y="2009"/>
                      <a:pt x="13191" y="2009"/>
                    </a:cubicBezTo>
                    <a:cubicBezTo>
                      <a:pt x="8881" y="2009"/>
                      <a:pt x="4296" y="1507"/>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a:off x="9491125" y="2363800"/>
                <a:ext cx="728875" cy="1225075"/>
              </a:xfrm>
              <a:custGeom>
                <a:avLst/>
                <a:gdLst/>
                <a:ahLst/>
                <a:cxnLst/>
                <a:rect l="l" t="t" r="r" b="b"/>
                <a:pathLst>
                  <a:path w="29155" h="49003" fill="none" extrusionOk="0">
                    <a:moveTo>
                      <a:pt x="2869" y="2369"/>
                    </a:moveTo>
                    <a:lnTo>
                      <a:pt x="11608" y="1"/>
                    </a:lnTo>
                    <a:cubicBezTo>
                      <a:pt x="12376" y="1535"/>
                      <a:pt x="14577" y="1268"/>
                      <a:pt x="14577" y="1268"/>
                    </a:cubicBezTo>
                    <a:cubicBezTo>
                      <a:pt x="14577" y="1268"/>
                      <a:pt x="16779" y="1535"/>
                      <a:pt x="17546" y="1"/>
                    </a:cubicBezTo>
                    <a:lnTo>
                      <a:pt x="26286" y="2369"/>
                    </a:lnTo>
                    <a:lnTo>
                      <a:pt x="29154" y="45867"/>
                    </a:lnTo>
                    <a:cubicBezTo>
                      <a:pt x="29154" y="45867"/>
                      <a:pt x="24651" y="49002"/>
                      <a:pt x="14577" y="49002"/>
                    </a:cubicBezTo>
                    <a:cubicBezTo>
                      <a:pt x="4503" y="49002"/>
                      <a:pt x="0" y="45867"/>
                      <a:pt x="0" y="45867"/>
                    </a:cubicBezTo>
                    <a:close/>
                  </a:path>
                </a:pathLst>
              </a:custGeom>
              <a:noFill/>
              <a:ln w="190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a:off x="8913200" y="2232050"/>
                <a:ext cx="650500" cy="626625"/>
              </a:xfrm>
              <a:custGeom>
                <a:avLst/>
                <a:gdLst/>
                <a:ahLst/>
                <a:cxnLst/>
                <a:rect l="l" t="t" r="r" b="b"/>
                <a:pathLst>
                  <a:path w="26020" h="25065" extrusionOk="0">
                    <a:moveTo>
                      <a:pt x="10375" y="0"/>
                    </a:moveTo>
                    <a:lnTo>
                      <a:pt x="6105" y="934"/>
                    </a:lnTo>
                    <a:cubicBezTo>
                      <a:pt x="6105" y="934"/>
                      <a:pt x="1" y="18547"/>
                      <a:pt x="8840" y="23450"/>
                    </a:cubicBezTo>
                    <a:cubicBezTo>
                      <a:pt x="10955" y="24620"/>
                      <a:pt x="12998" y="25064"/>
                      <a:pt x="14883" y="25064"/>
                    </a:cubicBezTo>
                    <a:cubicBezTo>
                      <a:pt x="20847" y="25064"/>
                      <a:pt x="25219" y="20615"/>
                      <a:pt x="25219" y="20615"/>
                    </a:cubicBezTo>
                    <a:lnTo>
                      <a:pt x="26019" y="7672"/>
                    </a:lnTo>
                    <a:lnTo>
                      <a:pt x="26019" y="7672"/>
                    </a:lnTo>
                    <a:cubicBezTo>
                      <a:pt x="26019" y="7673"/>
                      <a:pt x="17767" y="15713"/>
                      <a:pt x="13282" y="15713"/>
                    </a:cubicBezTo>
                    <a:cubicBezTo>
                      <a:pt x="13047" y="15713"/>
                      <a:pt x="12822" y="15691"/>
                      <a:pt x="12610" y="15645"/>
                    </a:cubicBezTo>
                    <a:cubicBezTo>
                      <a:pt x="8340" y="14711"/>
                      <a:pt x="10375" y="0"/>
                      <a:pt x="10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a:off x="8913200" y="2232050"/>
                <a:ext cx="650500" cy="708025"/>
              </a:xfrm>
              <a:custGeom>
                <a:avLst/>
                <a:gdLst/>
                <a:ahLst/>
                <a:cxnLst/>
                <a:rect l="l" t="t" r="r" b="b"/>
                <a:pathLst>
                  <a:path w="26020" h="28321" fill="none" extrusionOk="0">
                    <a:moveTo>
                      <a:pt x="26019" y="7672"/>
                    </a:moveTo>
                    <a:cubicBezTo>
                      <a:pt x="26019" y="7672"/>
                      <a:pt x="16879" y="16579"/>
                      <a:pt x="12610" y="15645"/>
                    </a:cubicBezTo>
                    <a:cubicBezTo>
                      <a:pt x="8340" y="14711"/>
                      <a:pt x="10375" y="0"/>
                      <a:pt x="10375" y="0"/>
                    </a:cubicBezTo>
                    <a:lnTo>
                      <a:pt x="6105" y="934"/>
                    </a:lnTo>
                    <a:cubicBezTo>
                      <a:pt x="6105" y="934"/>
                      <a:pt x="1" y="18547"/>
                      <a:pt x="8840" y="23450"/>
                    </a:cubicBezTo>
                    <a:cubicBezTo>
                      <a:pt x="17647" y="28320"/>
                      <a:pt x="25219" y="20615"/>
                      <a:pt x="25219" y="20615"/>
                    </a:cubicBezTo>
                    <a:close/>
                  </a:path>
                </a:pathLst>
              </a:custGeom>
              <a:no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9463600" y="2422175"/>
                <a:ext cx="97600" cy="381125"/>
              </a:xfrm>
              <a:custGeom>
                <a:avLst/>
                <a:gdLst/>
                <a:ahLst/>
                <a:cxnLst/>
                <a:rect l="l" t="t" r="r" b="b"/>
                <a:pathLst>
                  <a:path w="3904" h="15245" extrusionOk="0">
                    <a:moveTo>
                      <a:pt x="3903" y="1"/>
                    </a:moveTo>
                    <a:lnTo>
                      <a:pt x="3903" y="1"/>
                    </a:lnTo>
                    <a:cubicBezTo>
                      <a:pt x="3903" y="1"/>
                      <a:pt x="3469" y="401"/>
                      <a:pt x="2802" y="1035"/>
                    </a:cubicBezTo>
                    <a:cubicBezTo>
                      <a:pt x="2302" y="4871"/>
                      <a:pt x="1435" y="10041"/>
                      <a:pt x="0" y="15245"/>
                    </a:cubicBezTo>
                    <a:cubicBezTo>
                      <a:pt x="567" y="14945"/>
                      <a:pt x="1034" y="14611"/>
                      <a:pt x="1468" y="14277"/>
                    </a:cubicBezTo>
                    <a:cubicBezTo>
                      <a:pt x="2535" y="10141"/>
                      <a:pt x="3269" y="6105"/>
                      <a:pt x="3736" y="2803"/>
                    </a:cubicBezTo>
                    <a:lnTo>
                      <a:pt x="39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a:off x="9200348" y="2540641"/>
                <a:ext cx="209091" cy="294879"/>
              </a:xfrm>
              <a:custGeom>
                <a:avLst/>
                <a:gdLst/>
                <a:ahLst/>
                <a:cxnLst/>
                <a:rect l="l" t="t" r="r" b="b"/>
                <a:pathLst>
                  <a:path w="8641" h="12110" extrusionOk="0">
                    <a:moveTo>
                      <a:pt x="8640" y="0"/>
                    </a:moveTo>
                    <a:lnTo>
                      <a:pt x="8640" y="0"/>
                    </a:lnTo>
                    <a:cubicBezTo>
                      <a:pt x="7973" y="467"/>
                      <a:pt x="7272" y="934"/>
                      <a:pt x="6605" y="1335"/>
                    </a:cubicBezTo>
                    <a:cubicBezTo>
                      <a:pt x="4837" y="4537"/>
                      <a:pt x="2602" y="8240"/>
                      <a:pt x="1" y="11776"/>
                    </a:cubicBezTo>
                    <a:cubicBezTo>
                      <a:pt x="434" y="11909"/>
                      <a:pt x="835" y="12009"/>
                      <a:pt x="1235" y="12109"/>
                    </a:cubicBezTo>
                    <a:cubicBezTo>
                      <a:pt x="4304" y="7906"/>
                      <a:pt x="6805" y="3503"/>
                      <a:pt x="86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a:off x="9321000" y="2493900"/>
                <a:ext cx="159300" cy="360275"/>
              </a:xfrm>
              <a:custGeom>
                <a:avLst/>
                <a:gdLst/>
                <a:ahLst/>
                <a:cxnLst/>
                <a:rect l="l" t="t" r="r" b="b"/>
                <a:pathLst>
                  <a:path w="6372" h="14411" extrusionOk="0">
                    <a:moveTo>
                      <a:pt x="6371" y="0"/>
                    </a:moveTo>
                    <a:cubicBezTo>
                      <a:pt x="5871" y="401"/>
                      <a:pt x="5337" y="801"/>
                      <a:pt x="4804" y="1234"/>
                    </a:cubicBezTo>
                    <a:cubicBezTo>
                      <a:pt x="3703" y="4970"/>
                      <a:pt x="2135" y="9741"/>
                      <a:pt x="0" y="14411"/>
                    </a:cubicBezTo>
                    <a:cubicBezTo>
                      <a:pt x="501" y="14344"/>
                      <a:pt x="968" y="14244"/>
                      <a:pt x="1401" y="14144"/>
                    </a:cubicBezTo>
                    <a:cubicBezTo>
                      <a:pt x="3703" y="8973"/>
                      <a:pt x="5337" y="3736"/>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9051026" y="2589366"/>
                <a:ext cx="171149" cy="137310"/>
              </a:xfrm>
              <a:custGeom>
                <a:avLst/>
                <a:gdLst/>
                <a:ahLst/>
                <a:cxnLst/>
                <a:rect l="l" t="t" r="r" b="b"/>
                <a:pathLst>
                  <a:path w="7073" h="5639" extrusionOk="0">
                    <a:moveTo>
                      <a:pt x="6138" y="1"/>
                    </a:moveTo>
                    <a:cubicBezTo>
                      <a:pt x="4270" y="1535"/>
                      <a:pt x="2202" y="3103"/>
                      <a:pt x="1" y="4504"/>
                    </a:cubicBezTo>
                    <a:cubicBezTo>
                      <a:pt x="167" y="4904"/>
                      <a:pt x="367" y="5271"/>
                      <a:pt x="568" y="5638"/>
                    </a:cubicBezTo>
                    <a:cubicBezTo>
                      <a:pt x="2869" y="4104"/>
                      <a:pt x="5071" y="2436"/>
                      <a:pt x="7072" y="801"/>
                    </a:cubicBezTo>
                    <a:cubicBezTo>
                      <a:pt x="6739" y="668"/>
                      <a:pt x="6405" y="368"/>
                      <a:pt x="6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9095428" y="2588563"/>
                <a:ext cx="236506" cy="199037"/>
              </a:xfrm>
              <a:custGeom>
                <a:avLst/>
                <a:gdLst/>
                <a:ahLst/>
                <a:cxnLst/>
                <a:rect l="l" t="t" r="r" b="b"/>
                <a:pathLst>
                  <a:path w="9774" h="8174" extrusionOk="0">
                    <a:moveTo>
                      <a:pt x="9774" y="1"/>
                    </a:moveTo>
                    <a:lnTo>
                      <a:pt x="9774" y="1"/>
                    </a:lnTo>
                    <a:cubicBezTo>
                      <a:pt x="8873" y="434"/>
                      <a:pt x="7973" y="801"/>
                      <a:pt x="7172" y="935"/>
                    </a:cubicBezTo>
                    <a:cubicBezTo>
                      <a:pt x="5070" y="3036"/>
                      <a:pt x="2635" y="5304"/>
                      <a:pt x="0" y="7372"/>
                    </a:cubicBezTo>
                    <a:cubicBezTo>
                      <a:pt x="300" y="7639"/>
                      <a:pt x="601" y="7906"/>
                      <a:pt x="934" y="8173"/>
                    </a:cubicBezTo>
                    <a:cubicBezTo>
                      <a:pt x="4270" y="5471"/>
                      <a:pt x="7305" y="2569"/>
                      <a:pt x="9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9028425" y="2536574"/>
                <a:ext cx="158227" cy="106434"/>
              </a:xfrm>
              <a:custGeom>
                <a:avLst/>
                <a:gdLst/>
                <a:ahLst/>
                <a:cxnLst/>
                <a:rect l="l" t="t" r="r" b="b"/>
                <a:pathLst>
                  <a:path w="6539" h="4371" extrusionOk="0">
                    <a:moveTo>
                      <a:pt x="6172" y="1"/>
                    </a:moveTo>
                    <a:cubicBezTo>
                      <a:pt x="4237" y="1068"/>
                      <a:pt x="2169" y="2169"/>
                      <a:pt x="1" y="3103"/>
                    </a:cubicBezTo>
                    <a:cubicBezTo>
                      <a:pt x="67" y="3537"/>
                      <a:pt x="134" y="3970"/>
                      <a:pt x="234" y="4370"/>
                    </a:cubicBezTo>
                    <a:cubicBezTo>
                      <a:pt x="2436" y="3403"/>
                      <a:pt x="4570" y="2302"/>
                      <a:pt x="6539" y="1202"/>
                    </a:cubicBezTo>
                    <a:cubicBezTo>
                      <a:pt x="6405" y="835"/>
                      <a:pt x="6272" y="434"/>
                      <a:pt x="6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9024384" y="2443166"/>
                <a:ext cx="143709" cy="84494"/>
              </a:xfrm>
              <a:custGeom>
                <a:avLst/>
                <a:gdLst/>
                <a:ahLst/>
                <a:cxnLst/>
                <a:rect l="l" t="t" r="r" b="b"/>
                <a:pathLst>
                  <a:path w="5939" h="3470" extrusionOk="0">
                    <a:moveTo>
                      <a:pt x="5872" y="1"/>
                    </a:moveTo>
                    <a:cubicBezTo>
                      <a:pt x="4070" y="734"/>
                      <a:pt x="2102" y="1502"/>
                      <a:pt x="67" y="2169"/>
                    </a:cubicBezTo>
                    <a:cubicBezTo>
                      <a:pt x="34" y="2602"/>
                      <a:pt x="1" y="3036"/>
                      <a:pt x="1" y="3470"/>
                    </a:cubicBezTo>
                    <a:cubicBezTo>
                      <a:pt x="2102" y="2803"/>
                      <a:pt x="4104" y="2069"/>
                      <a:pt x="5938" y="1302"/>
                    </a:cubicBezTo>
                    <a:cubicBezTo>
                      <a:pt x="5905" y="868"/>
                      <a:pt x="5872" y="434"/>
                      <a:pt x="5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9054244" y="2261219"/>
                <a:ext cx="119487" cy="63383"/>
              </a:xfrm>
              <a:custGeom>
                <a:avLst/>
                <a:gdLst/>
                <a:ahLst/>
                <a:cxnLst/>
                <a:rect l="l" t="t" r="r" b="b"/>
                <a:pathLst>
                  <a:path w="4938" h="2603" extrusionOk="0">
                    <a:moveTo>
                      <a:pt x="4938" y="1"/>
                    </a:moveTo>
                    <a:cubicBezTo>
                      <a:pt x="3503" y="434"/>
                      <a:pt x="1969" y="835"/>
                      <a:pt x="335" y="1235"/>
                    </a:cubicBezTo>
                    <a:cubicBezTo>
                      <a:pt x="234" y="1635"/>
                      <a:pt x="101" y="2102"/>
                      <a:pt x="1" y="2602"/>
                    </a:cubicBezTo>
                    <a:cubicBezTo>
                      <a:pt x="1669" y="2202"/>
                      <a:pt x="3303" y="1769"/>
                      <a:pt x="4804" y="1335"/>
                    </a:cubicBezTo>
                    <a:cubicBezTo>
                      <a:pt x="4871" y="835"/>
                      <a:pt x="4904" y="368"/>
                      <a:pt x="49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a:off x="9034087" y="2348954"/>
                <a:ext cx="133183" cy="71492"/>
              </a:xfrm>
              <a:custGeom>
                <a:avLst/>
                <a:gdLst/>
                <a:ahLst/>
                <a:cxnLst/>
                <a:rect l="l" t="t" r="r" b="b"/>
                <a:pathLst>
                  <a:path w="5504" h="2936" extrusionOk="0">
                    <a:moveTo>
                      <a:pt x="5504" y="0"/>
                    </a:moveTo>
                    <a:lnTo>
                      <a:pt x="5504" y="0"/>
                    </a:lnTo>
                    <a:cubicBezTo>
                      <a:pt x="3836" y="534"/>
                      <a:pt x="2068" y="1101"/>
                      <a:pt x="234" y="1601"/>
                    </a:cubicBezTo>
                    <a:cubicBezTo>
                      <a:pt x="167" y="2035"/>
                      <a:pt x="100" y="2469"/>
                      <a:pt x="0" y="2936"/>
                    </a:cubicBezTo>
                    <a:cubicBezTo>
                      <a:pt x="1901" y="2435"/>
                      <a:pt x="3736" y="1868"/>
                      <a:pt x="5437" y="1301"/>
                    </a:cubicBezTo>
                    <a:cubicBezTo>
                      <a:pt x="5471" y="867"/>
                      <a:pt x="5471" y="400"/>
                      <a:pt x="5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a:off x="9330175" y="1934325"/>
                <a:ext cx="25" cy="25"/>
              </a:xfrm>
              <a:custGeom>
                <a:avLst/>
                <a:gdLst/>
                <a:ahLst/>
                <a:cxnLst/>
                <a:rect l="l" t="t" r="r" b="b"/>
                <a:pathLst>
                  <a:path w="1" h="1" extrusionOk="0">
                    <a:moveTo>
                      <a:pt x="0" y="1"/>
                    </a:moveTo>
                    <a:close/>
                  </a:path>
                </a:pathLst>
              </a:custGeom>
              <a:solidFill>
                <a:srgbClr val="A85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a:off x="8933225" y="1976175"/>
                <a:ext cx="299400" cy="225175"/>
              </a:xfrm>
              <a:custGeom>
                <a:avLst/>
                <a:gdLst/>
                <a:ahLst/>
                <a:cxnLst/>
                <a:rect l="l" t="t" r="r" b="b"/>
                <a:pathLst>
                  <a:path w="11976" h="9007" extrusionOk="0">
                    <a:moveTo>
                      <a:pt x="10365" y="1"/>
                    </a:moveTo>
                    <a:cubicBezTo>
                      <a:pt x="8212" y="1"/>
                      <a:pt x="0" y="1162"/>
                      <a:pt x="0" y="1162"/>
                    </a:cubicBezTo>
                    <a:cubicBezTo>
                      <a:pt x="0" y="1162"/>
                      <a:pt x="901" y="8867"/>
                      <a:pt x="1201" y="9001"/>
                    </a:cubicBezTo>
                    <a:cubicBezTo>
                      <a:pt x="1211" y="9005"/>
                      <a:pt x="1234" y="9006"/>
                      <a:pt x="1268" y="9006"/>
                    </a:cubicBezTo>
                    <a:cubicBezTo>
                      <a:pt x="2144" y="9006"/>
                      <a:pt x="10659" y="7806"/>
                      <a:pt x="11975" y="7100"/>
                    </a:cubicBezTo>
                    <a:lnTo>
                      <a:pt x="10775" y="28"/>
                    </a:lnTo>
                    <a:cubicBezTo>
                      <a:pt x="10688" y="9"/>
                      <a:pt x="10548" y="1"/>
                      <a:pt x="10365" y="1"/>
                    </a:cubicBezTo>
                    <a:close/>
                  </a:path>
                </a:pathLst>
              </a:custGeom>
              <a:solidFill>
                <a:srgbClr val="F2AA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a:off x="8787275" y="1998550"/>
                <a:ext cx="202675" cy="227675"/>
              </a:xfrm>
              <a:custGeom>
                <a:avLst/>
                <a:gdLst/>
                <a:ahLst/>
                <a:cxnLst/>
                <a:rect l="l" t="t" r="r" b="b"/>
                <a:pathLst>
                  <a:path w="8107" h="9107" extrusionOk="0">
                    <a:moveTo>
                      <a:pt x="5938" y="0"/>
                    </a:moveTo>
                    <a:lnTo>
                      <a:pt x="1" y="901"/>
                    </a:lnTo>
                    <a:cubicBezTo>
                      <a:pt x="3203" y="3236"/>
                      <a:pt x="2502" y="9107"/>
                      <a:pt x="2502" y="9107"/>
                    </a:cubicBezTo>
                    <a:lnTo>
                      <a:pt x="7539" y="8273"/>
                    </a:lnTo>
                    <a:cubicBezTo>
                      <a:pt x="8106" y="3469"/>
                      <a:pt x="5938" y="0"/>
                      <a:pt x="5938" y="0"/>
                    </a:cubicBezTo>
                    <a:close/>
                  </a:path>
                </a:pathLst>
              </a:custGeom>
              <a:solidFill>
                <a:srgbClr val="E59A1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a:off x="8732250" y="2014850"/>
                <a:ext cx="158450" cy="229925"/>
              </a:xfrm>
              <a:custGeom>
                <a:avLst/>
                <a:gdLst/>
                <a:ahLst/>
                <a:cxnLst/>
                <a:rect l="l" t="t" r="r" b="b"/>
                <a:pathLst>
                  <a:path w="6338" h="9197" extrusionOk="0">
                    <a:moveTo>
                      <a:pt x="2412" y="0"/>
                    </a:moveTo>
                    <a:cubicBezTo>
                      <a:pt x="2285" y="0"/>
                      <a:pt x="2159" y="16"/>
                      <a:pt x="2035" y="49"/>
                    </a:cubicBezTo>
                    <a:cubicBezTo>
                      <a:pt x="601" y="382"/>
                      <a:pt x="0" y="2717"/>
                      <a:pt x="601" y="5219"/>
                    </a:cubicBezTo>
                    <a:cubicBezTo>
                      <a:pt x="1182" y="7544"/>
                      <a:pt x="2633" y="9196"/>
                      <a:pt x="3951" y="9196"/>
                    </a:cubicBezTo>
                    <a:cubicBezTo>
                      <a:pt x="4070" y="9196"/>
                      <a:pt x="4187" y="9183"/>
                      <a:pt x="4303" y="9155"/>
                    </a:cubicBezTo>
                    <a:cubicBezTo>
                      <a:pt x="5704" y="8788"/>
                      <a:pt x="6338" y="6487"/>
                      <a:pt x="5704" y="3951"/>
                    </a:cubicBezTo>
                    <a:cubicBezTo>
                      <a:pt x="5127" y="1671"/>
                      <a:pt x="3717" y="0"/>
                      <a:pt x="2412" y="0"/>
                    </a:cubicBezTo>
                    <a:close/>
                  </a:path>
                </a:pathLst>
              </a:custGeom>
              <a:solidFill>
                <a:srgbClr val="F2AA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a:off x="8748925" y="2039225"/>
                <a:ext cx="125100" cy="181150"/>
              </a:xfrm>
              <a:custGeom>
                <a:avLst/>
                <a:gdLst/>
                <a:ahLst/>
                <a:cxnLst/>
                <a:rect l="l" t="t" r="r" b="b"/>
                <a:pathLst>
                  <a:path w="5004" h="7246" extrusionOk="0">
                    <a:moveTo>
                      <a:pt x="1906" y="0"/>
                    </a:moveTo>
                    <a:cubicBezTo>
                      <a:pt x="1803" y="0"/>
                      <a:pt x="1702" y="14"/>
                      <a:pt x="1601" y="41"/>
                    </a:cubicBezTo>
                    <a:cubicBezTo>
                      <a:pt x="501" y="308"/>
                      <a:pt x="0" y="2142"/>
                      <a:pt x="501" y="4111"/>
                    </a:cubicBezTo>
                    <a:cubicBezTo>
                      <a:pt x="928" y="5944"/>
                      <a:pt x="2056" y="7246"/>
                      <a:pt x="3115" y="7246"/>
                    </a:cubicBezTo>
                    <a:cubicBezTo>
                      <a:pt x="3211" y="7246"/>
                      <a:pt x="3308" y="7235"/>
                      <a:pt x="3403" y="7213"/>
                    </a:cubicBezTo>
                    <a:cubicBezTo>
                      <a:pt x="4503" y="6946"/>
                      <a:pt x="5004" y="5111"/>
                      <a:pt x="4503" y="3110"/>
                    </a:cubicBezTo>
                    <a:cubicBezTo>
                      <a:pt x="4049" y="1321"/>
                      <a:pt x="2932"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a:off x="9116675" y="2011875"/>
                <a:ext cx="154300" cy="122625"/>
              </a:xfrm>
              <a:custGeom>
                <a:avLst/>
                <a:gdLst/>
                <a:ahLst/>
                <a:cxnLst/>
                <a:rect l="l" t="t" r="r" b="b"/>
                <a:pathLst>
                  <a:path w="6172" h="4905" extrusionOk="0">
                    <a:moveTo>
                      <a:pt x="5471" y="1"/>
                    </a:moveTo>
                    <a:lnTo>
                      <a:pt x="1" y="935"/>
                    </a:lnTo>
                    <a:lnTo>
                      <a:pt x="701" y="4904"/>
                    </a:lnTo>
                    <a:lnTo>
                      <a:pt x="6172" y="3937"/>
                    </a:lnTo>
                    <a:lnTo>
                      <a:pt x="5471" y="1"/>
                    </a:lnTo>
                    <a:close/>
                  </a:path>
                </a:pathLst>
              </a:custGeom>
              <a:solidFill>
                <a:srgbClr val="844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a:off x="9019100" y="1989525"/>
                <a:ext cx="299425" cy="224425"/>
              </a:xfrm>
              <a:custGeom>
                <a:avLst/>
                <a:gdLst/>
                <a:ahLst/>
                <a:cxnLst/>
                <a:rect l="l" t="t" r="r" b="b"/>
                <a:pathLst>
                  <a:path w="11977" h="8977" extrusionOk="0">
                    <a:moveTo>
                      <a:pt x="10339" y="1"/>
                    </a:moveTo>
                    <a:cubicBezTo>
                      <a:pt x="8213" y="1"/>
                      <a:pt x="1" y="1162"/>
                      <a:pt x="1" y="1162"/>
                    </a:cubicBezTo>
                    <a:cubicBezTo>
                      <a:pt x="1" y="1162"/>
                      <a:pt x="902" y="8867"/>
                      <a:pt x="1168" y="8967"/>
                    </a:cubicBezTo>
                    <a:cubicBezTo>
                      <a:pt x="1183" y="8974"/>
                      <a:pt x="1219" y="8977"/>
                      <a:pt x="1275" y="8977"/>
                    </a:cubicBezTo>
                    <a:cubicBezTo>
                      <a:pt x="2348" y="8977"/>
                      <a:pt x="10644" y="7797"/>
                      <a:pt x="11976" y="7099"/>
                    </a:cubicBezTo>
                    <a:lnTo>
                      <a:pt x="10742" y="28"/>
                    </a:lnTo>
                    <a:cubicBezTo>
                      <a:pt x="10658" y="9"/>
                      <a:pt x="10521" y="1"/>
                      <a:pt x="10339" y="1"/>
                    </a:cubicBez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a:off x="8872350" y="2011875"/>
                <a:ext cx="202650" cy="227700"/>
              </a:xfrm>
              <a:custGeom>
                <a:avLst/>
                <a:gdLst/>
                <a:ahLst/>
                <a:cxnLst/>
                <a:rect l="l" t="t" r="r" b="b"/>
                <a:pathLst>
                  <a:path w="8106" h="9108" extrusionOk="0">
                    <a:moveTo>
                      <a:pt x="5938" y="1"/>
                    </a:moveTo>
                    <a:lnTo>
                      <a:pt x="0" y="901"/>
                    </a:lnTo>
                    <a:cubicBezTo>
                      <a:pt x="3236" y="3236"/>
                      <a:pt x="2535" y="9107"/>
                      <a:pt x="2535" y="9107"/>
                    </a:cubicBezTo>
                    <a:lnTo>
                      <a:pt x="7572" y="8273"/>
                    </a:lnTo>
                    <a:cubicBezTo>
                      <a:pt x="8106" y="3470"/>
                      <a:pt x="5938" y="1"/>
                      <a:pt x="5938"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a:off x="8817300" y="2027525"/>
                <a:ext cx="159300" cy="230575"/>
              </a:xfrm>
              <a:custGeom>
                <a:avLst/>
                <a:gdLst/>
                <a:ahLst/>
                <a:cxnLst/>
                <a:rect l="l" t="t" r="r" b="b"/>
                <a:pathLst>
                  <a:path w="6372" h="9223" extrusionOk="0">
                    <a:moveTo>
                      <a:pt x="2388" y="1"/>
                    </a:moveTo>
                    <a:cubicBezTo>
                      <a:pt x="2269" y="1"/>
                      <a:pt x="2151" y="14"/>
                      <a:pt x="2035" y="42"/>
                    </a:cubicBezTo>
                    <a:cubicBezTo>
                      <a:pt x="634" y="409"/>
                      <a:pt x="1" y="2744"/>
                      <a:pt x="634" y="5246"/>
                    </a:cubicBezTo>
                    <a:cubicBezTo>
                      <a:pt x="1216" y="7571"/>
                      <a:pt x="2639" y="9223"/>
                      <a:pt x="3952" y="9223"/>
                    </a:cubicBezTo>
                    <a:cubicBezTo>
                      <a:pt x="4070" y="9223"/>
                      <a:pt x="4188" y="9209"/>
                      <a:pt x="4304" y="9182"/>
                    </a:cubicBezTo>
                    <a:cubicBezTo>
                      <a:pt x="5738" y="8815"/>
                      <a:pt x="6372" y="6480"/>
                      <a:pt x="5738" y="3978"/>
                    </a:cubicBezTo>
                    <a:cubicBezTo>
                      <a:pt x="5157" y="1653"/>
                      <a:pt x="3705" y="1"/>
                      <a:pt x="2388"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a:off x="8833975" y="2051925"/>
                <a:ext cx="125125" cy="181800"/>
              </a:xfrm>
              <a:custGeom>
                <a:avLst/>
                <a:gdLst/>
                <a:ahLst/>
                <a:cxnLst/>
                <a:rect l="l" t="t" r="r" b="b"/>
                <a:pathLst>
                  <a:path w="5005" h="7272" extrusionOk="0">
                    <a:moveTo>
                      <a:pt x="1884" y="1"/>
                    </a:moveTo>
                    <a:cubicBezTo>
                      <a:pt x="1789" y="1"/>
                      <a:pt x="1695" y="11"/>
                      <a:pt x="1602" y="33"/>
                    </a:cubicBezTo>
                    <a:cubicBezTo>
                      <a:pt x="501" y="334"/>
                      <a:pt x="1" y="2168"/>
                      <a:pt x="501" y="4136"/>
                    </a:cubicBezTo>
                    <a:cubicBezTo>
                      <a:pt x="959" y="5970"/>
                      <a:pt x="2090" y="7272"/>
                      <a:pt x="3123" y="7272"/>
                    </a:cubicBezTo>
                    <a:cubicBezTo>
                      <a:pt x="3217" y="7272"/>
                      <a:pt x="3311" y="7261"/>
                      <a:pt x="3403" y="7238"/>
                    </a:cubicBezTo>
                    <a:cubicBezTo>
                      <a:pt x="4537" y="6972"/>
                      <a:pt x="5004" y="5137"/>
                      <a:pt x="4537" y="3136"/>
                    </a:cubicBezTo>
                    <a:cubicBezTo>
                      <a:pt x="4078" y="1329"/>
                      <a:pt x="2945" y="1"/>
                      <a:pt x="1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a:off x="8967400" y="1951850"/>
                <a:ext cx="223525" cy="100550"/>
              </a:xfrm>
              <a:custGeom>
                <a:avLst/>
                <a:gdLst/>
                <a:ahLst/>
                <a:cxnLst/>
                <a:rect l="l" t="t" r="r" b="b"/>
                <a:pathLst>
                  <a:path w="8941" h="4022" extrusionOk="0">
                    <a:moveTo>
                      <a:pt x="6058" y="1"/>
                    </a:moveTo>
                    <a:cubicBezTo>
                      <a:pt x="4445" y="1"/>
                      <a:pt x="2209" y="348"/>
                      <a:pt x="1335" y="667"/>
                    </a:cubicBezTo>
                    <a:cubicBezTo>
                      <a:pt x="1" y="1168"/>
                      <a:pt x="701" y="3069"/>
                      <a:pt x="1335" y="3736"/>
                    </a:cubicBezTo>
                    <a:cubicBezTo>
                      <a:pt x="1525" y="3936"/>
                      <a:pt x="2123" y="4021"/>
                      <a:pt x="2896" y="4021"/>
                    </a:cubicBezTo>
                    <a:cubicBezTo>
                      <a:pt x="4837" y="4021"/>
                      <a:pt x="7877" y="3480"/>
                      <a:pt x="8307" y="2835"/>
                    </a:cubicBezTo>
                    <a:cubicBezTo>
                      <a:pt x="8941" y="1901"/>
                      <a:pt x="7840" y="400"/>
                      <a:pt x="7840" y="400"/>
                    </a:cubicBezTo>
                    <a:cubicBezTo>
                      <a:pt x="7683" y="111"/>
                      <a:pt x="6970" y="1"/>
                      <a:pt x="6058"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a:off x="9063300" y="2108700"/>
                <a:ext cx="190275" cy="202600"/>
              </a:xfrm>
              <a:custGeom>
                <a:avLst/>
                <a:gdLst/>
                <a:ahLst/>
                <a:cxnLst/>
                <a:rect l="l" t="t" r="r" b="b"/>
                <a:pathLst>
                  <a:path w="7611" h="8104" extrusionOk="0">
                    <a:moveTo>
                      <a:pt x="4990" y="1"/>
                    </a:moveTo>
                    <a:cubicBezTo>
                      <a:pt x="3608" y="1"/>
                      <a:pt x="1254" y="695"/>
                      <a:pt x="701" y="1432"/>
                    </a:cubicBezTo>
                    <a:cubicBezTo>
                      <a:pt x="1" y="2366"/>
                      <a:pt x="68" y="7369"/>
                      <a:pt x="1936" y="8103"/>
                    </a:cubicBezTo>
                    <a:lnTo>
                      <a:pt x="6772" y="5868"/>
                    </a:lnTo>
                    <a:cubicBezTo>
                      <a:pt x="6772" y="5868"/>
                      <a:pt x="7610" y="3097"/>
                      <a:pt x="7227" y="3097"/>
                    </a:cubicBezTo>
                    <a:cubicBezTo>
                      <a:pt x="7221" y="3097"/>
                      <a:pt x="7213" y="3098"/>
                      <a:pt x="7206" y="3099"/>
                    </a:cubicBezTo>
                    <a:cubicBezTo>
                      <a:pt x="6739" y="3166"/>
                      <a:pt x="5572" y="3400"/>
                      <a:pt x="5572" y="3400"/>
                    </a:cubicBezTo>
                    <a:cubicBezTo>
                      <a:pt x="5572" y="3400"/>
                      <a:pt x="6672" y="664"/>
                      <a:pt x="5838" y="164"/>
                    </a:cubicBezTo>
                    <a:cubicBezTo>
                      <a:pt x="5662" y="51"/>
                      <a:pt x="5361" y="1"/>
                      <a:pt x="4990"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a:off x="9111675" y="2255400"/>
                <a:ext cx="1156675" cy="722700"/>
              </a:xfrm>
              <a:custGeom>
                <a:avLst/>
                <a:gdLst/>
                <a:ahLst/>
                <a:cxnLst/>
                <a:rect l="l" t="t" r="r" b="b"/>
                <a:pathLst>
                  <a:path w="46267" h="28908" extrusionOk="0">
                    <a:moveTo>
                      <a:pt x="4837" y="0"/>
                    </a:moveTo>
                    <a:lnTo>
                      <a:pt x="1" y="2235"/>
                    </a:lnTo>
                    <a:cubicBezTo>
                      <a:pt x="1" y="2235"/>
                      <a:pt x="4937" y="27587"/>
                      <a:pt x="19348" y="28821"/>
                    </a:cubicBezTo>
                    <a:cubicBezTo>
                      <a:pt x="20036" y="28880"/>
                      <a:pt x="20713" y="28908"/>
                      <a:pt x="21377" y="28908"/>
                    </a:cubicBezTo>
                    <a:cubicBezTo>
                      <a:pt x="34608" y="28908"/>
                      <a:pt x="42913" y="17682"/>
                      <a:pt x="44532" y="14410"/>
                    </a:cubicBezTo>
                    <a:cubicBezTo>
                      <a:pt x="46267" y="10975"/>
                      <a:pt x="44866" y="6838"/>
                      <a:pt x="41664" y="6705"/>
                    </a:cubicBezTo>
                    <a:cubicBezTo>
                      <a:pt x="41664" y="6705"/>
                      <a:pt x="28271" y="19017"/>
                      <a:pt x="19589" y="19017"/>
                    </a:cubicBezTo>
                    <a:cubicBezTo>
                      <a:pt x="19508" y="19017"/>
                      <a:pt x="19428" y="19016"/>
                      <a:pt x="19348" y="19014"/>
                    </a:cubicBezTo>
                    <a:cubicBezTo>
                      <a:pt x="10675" y="18780"/>
                      <a:pt x="4837" y="0"/>
                      <a:pt x="4837" y="0"/>
                    </a:cubicBezTo>
                    <a:close/>
                  </a:path>
                </a:pathLst>
              </a:custGeom>
              <a:solidFill>
                <a:schemeClr val="dk2"/>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a:off x="9111675" y="2255400"/>
                <a:ext cx="1156675" cy="751375"/>
              </a:xfrm>
              <a:custGeom>
                <a:avLst/>
                <a:gdLst/>
                <a:ahLst/>
                <a:cxnLst/>
                <a:rect l="l" t="t" r="r" b="b"/>
                <a:pathLst>
                  <a:path w="46267" h="30055" fill="none" extrusionOk="0">
                    <a:moveTo>
                      <a:pt x="41664" y="6705"/>
                    </a:moveTo>
                    <a:cubicBezTo>
                      <a:pt x="41664" y="6705"/>
                      <a:pt x="28021" y="19247"/>
                      <a:pt x="19348" y="19014"/>
                    </a:cubicBezTo>
                    <a:cubicBezTo>
                      <a:pt x="10675" y="18780"/>
                      <a:pt x="4837" y="0"/>
                      <a:pt x="4837" y="0"/>
                    </a:cubicBezTo>
                    <a:lnTo>
                      <a:pt x="1" y="2235"/>
                    </a:lnTo>
                    <a:cubicBezTo>
                      <a:pt x="1" y="2235"/>
                      <a:pt x="4937" y="27587"/>
                      <a:pt x="19348" y="28821"/>
                    </a:cubicBezTo>
                    <a:cubicBezTo>
                      <a:pt x="33758" y="30055"/>
                      <a:pt x="42831" y="17846"/>
                      <a:pt x="44532" y="14410"/>
                    </a:cubicBezTo>
                    <a:cubicBezTo>
                      <a:pt x="46267" y="10975"/>
                      <a:pt x="44866" y="6838"/>
                      <a:pt x="41664" y="6705"/>
                    </a:cubicBezTo>
                    <a:close/>
                  </a:path>
                </a:pathLst>
              </a:custGeom>
              <a:noFill/>
              <a:ln w="190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a:off x="9898074" y="2623640"/>
                <a:ext cx="202675" cy="182689"/>
              </a:xfrm>
              <a:custGeom>
                <a:avLst/>
                <a:gdLst/>
                <a:ahLst/>
                <a:cxnLst/>
                <a:rect l="l" t="t" r="r" b="b"/>
                <a:pathLst>
                  <a:path w="8107" h="8174" extrusionOk="0">
                    <a:moveTo>
                      <a:pt x="1168" y="1"/>
                    </a:moveTo>
                    <a:cubicBezTo>
                      <a:pt x="801" y="234"/>
                      <a:pt x="401" y="468"/>
                      <a:pt x="0" y="735"/>
                    </a:cubicBezTo>
                    <a:cubicBezTo>
                      <a:pt x="1135" y="2002"/>
                      <a:pt x="2269" y="3236"/>
                      <a:pt x="3403" y="4437"/>
                    </a:cubicBezTo>
                    <a:cubicBezTo>
                      <a:pt x="4637" y="5738"/>
                      <a:pt x="5871" y="6972"/>
                      <a:pt x="7105" y="8173"/>
                    </a:cubicBezTo>
                    <a:cubicBezTo>
                      <a:pt x="7439" y="7840"/>
                      <a:pt x="7773" y="7540"/>
                      <a:pt x="8106" y="7239"/>
                    </a:cubicBezTo>
                    <a:cubicBezTo>
                      <a:pt x="5805" y="5004"/>
                      <a:pt x="3436" y="2569"/>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a:off x="10117025" y="2454856"/>
                <a:ext cx="130100" cy="136469"/>
              </a:xfrm>
              <a:custGeom>
                <a:avLst/>
                <a:gdLst/>
                <a:ahLst/>
                <a:cxnLst/>
                <a:rect l="l" t="t" r="r" b="b"/>
                <a:pathLst>
                  <a:path w="5204" h="6106" extrusionOk="0">
                    <a:moveTo>
                      <a:pt x="1034" y="1"/>
                    </a:moveTo>
                    <a:cubicBezTo>
                      <a:pt x="767" y="234"/>
                      <a:pt x="434" y="534"/>
                      <a:pt x="0" y="901"/>
                    </a:cubicBezTo>
                    <a:cubicBezTo>
                      <a:pt x="1001" y="2002"/>
                      <a:pt x="1968" y="3070"/>
                      <a:pt x="2969" y="4104"/>
                    </a:cubicBezTo>
                    <a:cubicBezTo>
                      <a:pt x="3603" y="4804"/>
                      <a:pt x="4270" y="5438"/>
                      <a:pt x="4904" y="6105"/>
                    </a:cubicBezTo>
                    <a:cubicBezTo>
                      <a:pt x="5070" y="5538"/>
                      <a:pt x="5170" y="5004"/>
                      <a:pt x="5204" y="4437"/>
                    </a:cubicBezTo>
                    <a:cubicBezTo>
                      <a:pt x="3803" y="3036"/>
                      <a:pt x="2402" y="1535"/>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a:off x="9976532" y="2560884"/>
                <a:ext cx="182675" cy="172229"/>
              </a:xfrm>
              <a:custGeom>
                <a:avLst/>
                <a:gdLst/>
                <a:ahLst/>
                <a:cxnLst/>
                <a:rect l="l" t="t" r="r" b="b"/>
                <a:pathLst>
                  <a:path w="7307" h="7706" extrusionOk="0">
                    <a:moveTo>
                      <a:pt x="1102" y="0"/>
                    </a:moveTo>
                    <a:cubicBezTo>
                      <a:pt x="735" y="267"/>
                      <a:pt x="368" y="534"/>
                      <a:pt x="1" y="801"/>
                    </a:cubicBezTo>
                    <a:cubicBezTo>
                      <a:pt x="1335" y="2368"/>
                      <a:pt x="2703" y="3870"/>
                      <a:pt x="4070" y="5304"/>
                    </a:cubicBezTo>
                    <a:cubicBezTo>
                      <a:pt x="4871" y="6138"/>
                      <a:pt x="5638" y="6938"/>
                      <a:pt x="6439" y="7706"/>
                    </a:cubicBezTo>
                    <a:cubicBezTo>
                      <a:pt x="6739" y="7372"/>
                      <a:pt x="7039" y="7005"/>
                      <a:pt x="7306" y="6672"/>
                    </a:cubicBezTo>
                    <a:cubicBezTo>
                      <a:pt x="5238" y="4603"/>
                      <a:pt x="3103" y="2335"/>
                      <a:pt x="1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a:off x="10053626" y="2501839"/>
                <a:ext cx="162650" cy="159557"/>
              </a:xfrm>
              <a:custGeom>
                <a:avLst/>
                <a:gdLst/>
                <a:ahLst/>
                <a:cxnLst/>
                <a:rect l="l" t="t" r="r" b="b"/>
                <a:pathLst>
                  <a:path w="6506" h="7139" extrusionOk="0">
                    <a:moveTo>
                      <a:pt x="1068" y="0"/>
                    </a:moveTo>
                    <a:cubicBezTo>
                      <a:pt x="735" y="267"/>
                      <a:pt x="368" y="567"/>
                      <a:pt x="1" y="867"/>
                    </a:cubicBezTo>
                    <a:cubicBezTo>
                      <a:pt x="1402" y="2502"/>
                      <a:pt x="2836" y="4070"/>
                      <a:pt x="4271" y="5571"/>
                    </a:cubicBezTo>
                    <a:cubicBezTo>
                      <a:pt x="4771" y="6105"/>
                      <a:pt x="5271" y="6605"/>
                      <a:pt x="5772" y="7139"/>
                    </a:cubicBezTo>
                    <a:cubicBezTo>
                      <a:pt x="6072" y="6705"/>
                      <a:pt x="6305" y="6305"/>
                      <a:pt x="6506" y="5938"/>
                    </a:cubicBezTo>
                    <a:cubicBezTo>
                      <a:pt x="4671" y="4070"/>
                      <a:pt x="2836" y="2068"/>
                      <a:pt x="1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a:off x="9142535" y="2344809"/>
                <a:ext cx="123450" cy="134212"/>
              </a:xfrm>
              <a:custGeom>
                <a:avLst/>
                <a:gdLst/>
                <a:ahLst/>
                <a:cxnLst/>
                <a:rect l="l" t="t" r="r" b="b"/>
                <a:pathLst>
                  <a:path w="4938" h="6005" extrusionOk="0">
                    <a:moveTo>
                      <a:pt x="4404" y="0"/>
                    </a:moveTo>
                    <a:cubicBezTo>
                      <a:pt x="4404" y="34"/>
                      <a:pt x="4371" y="34"/>
                      <a:pt x="4371" y="34"/>
                    </a:cubicBezTo>
                    <a:cubicBezTo>
                      <a:pt x="2836" y="1535"/>
                      <a:pt x="1368" y="3036"/>
                      <a:pt x="1" y="4470"/>
                    </a:cubicBezTo>
                    <a:cubicBezTo>
                      <a:pt x="134" y="4937"/>
                      <a:pt x="268" y="5471"/>
                      <a:pt x="434" y="6005"/>
                    </a:cubicBezTo>
                    <a:cubicBezTo>
                      <a:pt x="1835" y="4503"/>
                      <a:pt x="3337" y="2936"/>
                      <a:pt x="4938" y="1401"/>
                    </a:cubicBezTo>
                    <a:cubicBezTo>
                      <a:pt x="4738" y="868"/>
                      <a:pt x="4571" y="401"/>
                      <a:pt x="4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a:off x="9531980" y="2723550"/>
                <a:ext cx="40900" cy="228171"/>
              </a:xfrm>
              <a:custGeom>
                <a:avLst/>
                <a:gdLst/>
                <a:ahLst/>
                <a:cxnLst/>
                <a:rect l="l" t="t" r="r" b="b"/>
                <a:pathLst>
                  <a:path w="1636" h="10209" extrusionOk="0">
                    <a:moveTo>
                      <a:pt x="301" y="1"/>
                    </a:moveTo>
                    <a:cubicBezTo>
                      <a:pt x="134" y="1869"/>
                      <a:pt x="67" y="3737"/>
                      <a:pt x="34" y="5538"/>
                    </a:cubicBezTo>
                    <a:cubicBezTo>
                      <a:pt x="1" y="7006"/>
                      <a:pt x="1" y="8440"/>
                      <a:pt x="1" y="9841"/>
                    </a:cubicBezTo>
                    <a:cubicBezTo>
                      <a:pt x="434" y="10008"/>
                      <a:pt x="901" y="10108"/>
                      <a:pt x="1368" y="10208"/>
                    </a:cubicBezTo>
                    <a:cubicBezTo>
                      <a:pt x="1335" y="7072"/>
                      <a:pt x="1402" y="3770"/>
                      <a:pt x="1635" y="468"/>
                    </a:cubicBezTo>
                    <a:cubicBezTo>
                      <a:pt x="1168" y="334"/>
                      <a:pt x="734" y="20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a:off x="9176735" y="2437254"/>
                <a:ext cx="131775" cy="136447"/>
              </a:xfrm>
              <a:custGeom>
                <a:avLst/>
                <a:gdLst/>
                <a:ahLst/>
                <a:cxnLst/>
                <a:rect l="l" t="t" r="r" b="b"/>
                <a:pathLst>
                  <a:path w="5271" h="6105" extrusionOk="0">
                    <a:moveTo>
                      <a:pt x="4670" y="1"/>
                    </a:moveTo>
                    <a:cubicBezTo>
                      <a:pt x="4504" y="167"/>
                      <a:pt x="4304" y="367"/>
                      <a:pt x="4103" y="534"/>
                    </a:cubicBezTo>
                    <a:cubicBezTo>
                      <a:pt x="2669" y="1935"/>
                      <a:pt x="1301" y="3303"/>
                      <a:pt x="0" y="4671"/>
                    </a:cubicBezTo>
                    <a:cubicBezTo>
                      <a:pt x="167" y="5138"/>
                      <a:pt x="334" y="5605"/>
                      <a:pt x="534" y="6105"/>
                    </a:cubicBezTo>
                    <a:cubicBezTo>
                      <a:pt x="2002" y="4504"/>
                      <a:pt x="3603" y="2903"/>
                      <a:pt x="5271" y="1301"/>
                    </a:cubicBezTo>
                    <a:cubicBezTo>
                      <a:pt x="5071" y="834"/>
                      <a:pt x="4871" y="401"/>
                      <a:pt x="4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a:off x="9376882" y="2674355"/>
                <a:ext cx="110925" cy="202044"/>
              </a:xfrm>
              <a:custGeom>
                <a:avLst/>
                <a:gdLst/>
                <a:ahLst/>
                <a:cxnLst/>
                <a:rect l="l" t="t" r="r" b="b"/>
                <a:pathLst>
                  <a:path w="4437" h="9040" extrusionOk="0">
                    <a:moveTo>
                      <a:pt x="3369" y="0"/>
                    </a:moveTo>
                    <a:cubicBezTo>
                      <a:pt x="3169" y="467"/>
                      <a:pt x="2969" y="901"/>
                      <a:pt x="2769" y="1368"/>
                    </a:cubicBezTo>
                    <a:cubicBezTo>
                      <a:pt x="1735" y="3636"/>
                      <a:pt x="834" y="5871"/>
                      <a:pt x="0" y="8006"/>
                    </a:cubicBezTo>
                    <a:cubicBezTo>
                      <a:pt x="334" y="8373"/>
                      <a:pt x="701" y="8706"/>
                      <a:pt x="1068" y="9040"/>
                    </a:cubicBezTo>
                    <a:cubicBezTo>
                      <a:pt x="2068" y="6438"/>
                      <a:pt x="3169" y="3703"/>
                      <a:pt x="4437" y="934"/>
                    </a:cubicBezTo>
                    <a:cubicBezTo>
                      <a:pt x="4103" y="667"/>
                      <a:pt x="3736" y="334"/>
                      <a:pt x="3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a:off x="9225109" y="2522993"/>
                <a:ext cx="133450" cy="155087"/>
              </a:xfrm>
              <a:custGeom>
                <a:avLst/>
                <a:gdLst/>
                <a:ahLst/>
                <a:cxnLst/>
                <a:rect l="l" t="t" r="r" b="b"/>
                <a:pathLst>
                  <a:path w="5338" h="6939" extrusionOk="0">
                    <a:moveTo>
                      <a:pt x="4603" y="1"/>
                    </a:moveTo>
                    <a:cubicBezTo>
                      <a:pt x="2969" y="1902"/>
                      <a:pt x="1401" y="3803"/>
                      <a:pt x="0" y="5571"/>
                    </a:cubicBezTo>
                    <a:cubicBezTo>
                      <a:pt x="234" y="6038"/>
                      <a:pt x="434" y="6472"/>
                      <a:pt x="667" y="6939"/>
                    </a:cubicBezTo>
                    <a:cubicBezTo>
                      <a:pt x="2068" y="5138"/>
                      <a:pt x="3636" y="3203"/>
                      <a:pt x="5337" y="1268"/>
                    </a:cubicBezTo>
                    <a:cubicBezTo>
                      <a:pt x="5070" y="835"/>
                      <a:pt x="4837" y="434"/>
                      <a:pt x="4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a:off x="9808850" y="2670622"/>
                <a:ext cx="196825" cy="201306"/>
              </a:xfrm>
              <a:custGeom>
                <a:avLst/>
                <a:gdLst/>
                <a:ahLst/>
                <a:cxnLst/>
                <a:rect l="l" t="t" r="r" b="b"/>
                <a:pathLst>
                  <a:path w="7873" h="9007" extrusionOk="0">
                    <a:moveTo>
                      <a:pt x="1234" y="0"/>
                    </a:moveTo>
                    <a:cubicBezTo>
                      <a:pt x="801" y="200"/>
                      <a:pt x="400" y="434"/>
                      <a:pt x="0" y="634"/>
                    </a:cubicBezTo>
                    <a:cubicBezTo>
                      <a:pt x="1835" y="3203"/>
                      <a:pt x="3803" y="5671"/>
                      <a:pt x="5838" y="7973"/>
                    </a:cubicBezTo>
                    <a:cubicBezTo>
                      <a:pt x="6138" y="8340"/>
                      <a:pt x="6438" y="8673"/>
                      <a:pt x="6738" y="9007"/>
                    </a:cubicBezTo>
                    <a:cubicBezTo>
                      <a:pt x="7105" y="8773"/>
                      <a:pt x="7506" y="8506"/>
                      <a:pt x="7872" y="8273"/>
                    </a:cubicBezTo>
                    <a:cubicBezTo>
                      <a:pt x="5571" y="5671"/>
                      <a:pt x="3303" y="2902"/>
                      <a:pt x="1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9708777" y="2711615"/>
                <a:ext cx="192650" cy="209531"/>
              </a:xfrm>
              <a:custGeom>
                <a:avLst/>
                <a:gdLst/>
                <a:ahLst/>
                <a:cxnLst/>
                <a:rect l="l" t="t" r="r" b="b"/>
                <a:pathLst>
                  <a:path w="7706" h="9375" extrusionOk="0">
                    <a:moveTo>
                      <a:pt x="1335" y="1"/>
                    </a:moveTo>
                    <a:cubicBezTo>
                      <a:pt x="868" y="168"/>
                      <a:pt x="434" y="301"/>
                      <a:pt x="0" y="468"/>
                    </a:cubicBezTo>
                    <a:cubicBezTo>
                      <a:pt x="934" y="1869"/>
                      <a:pt x="1868" y="3237"/>
                      <a:pt x="2836" y="4604"/>
                    </a:cubicBezTo>
                    <a:cubicBezTo>
                      <a:pt x="4003" y="6272"/>
                      <a:pt x="5237" y="7873"/>
                      <a:pt x="6438" y="9374"/>
                    </a:cubicBezTo>
                    <a:cubicBezTo>
                      <a:pt x="6872" y="9208"/>
                      <a:pt x="7306" y="9007"/>
                      <a:pt x="7706" y="8841"/>
                    </a:cubicBezTo>
                    <a:cubicBezTo>
                      <a:pt x="5571" y="6139"/>
                      <a:pt x="3369" y="3137"/>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9285983" y="2607994"/>
                <a:ext cx="134275" cy="168519"/>
              </a:xfrm>
              <a:custGeom>
                <a:avLst/>
                <a:gdLst/>
                <a:ahLst/>
                <a:cxnLst/>
                <a:rect l="l" t="t" r="r" b="b"/>
                <a:pathLst>
                  <a:path w="5371" h="7540" extrusionOk="0">
                    <a:moveTo>
                      <a:pt x="4537" y="0"/>
                    </a:moveTo>
                    <a:cubicBezTo>
                      <a:pt x="2869" y="2202"/>
                      <a:pt x="1368" y="4337"/>
                      <a:pt x="0" y="6305"/>
                    </a:cubicBezTo>
                    <a:cubicBezTo>
                      <a:pt x="267" y="6738"/>
                      <a:pt x="534" y="7139"/>
                      <a:pt x="834" y="7539"/>
                    </a:cubicBezTo>
                    <a:cubicBezTo>
                      <a:pt x="2168" y="5538"/>
                      <a:pt x="3703" y="3369"/>
                      <a:pt x="5371" y="1134"/>
                    </a:cubicBezTo>
                    <a:cubicBezTo>
                      <a:pt x="5071" y="768"/>
                      <a:pt x="4804" y="401"/>
                      <a:pt x="4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9615378" y="2733988"/>
                <a:ext cx="155125" cy="219209"/>
              </a:xfrm>
              <a:custGeom>
                <a:avLst/>
                <a:gdLst/>
                <a:ahLst/>
                <a:cxnLst/>
                <a:rect l="l" t="t" r="r" b="b"/>
                <a:pathLst>
                  <a:path w="6205" h="9808" extrusionOk="0">
                    <a:moveTo>
                      <a:pt x="1435" y="1"/>
                    </a:moveTo>
                    <a:cubicBezTo>
                      <a:pt x="968" y="67"/>
                      <a:pt x="467" y="134"/>
                      <a:pt x="0" y="134"/>
                    </a:cubicBezTo>
                    <a:cubicBezTo>
                      <a:pt x="667" y="1669"/>
                      <a:pt x="1401" y="3170"/>
                      <a:pt x="2102" y="4637"/>
                    </a:cubicBezTo>
                    <a:cubicBezTo>
                      <a:pt x="3002" y="6439"/>
                      <a:pt x="3903" y="8173"/>
                      <a:pt x="4804" y="9808"/>
                    </a:cubicBezTo>
                    <a:cubicBezTo>
                      <a:pt x="5271" y="9741"/>
                      <a:pt x="5771" y="9674"/>
                      <a:pt x="6205" y="9574"/>
                    </a:cubicBezTo>
                    <a:cubicBezTo>
                      <a:pt x="4570" y="6605"/>
                      <a:pt x="2936" y="3370"/>
                      <a:pt x="1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9539475" y="2030725"/>
                <a:ext cx="135125" cy="123525"/>
              </a:xfrm>
              <a:custGeom>
                <a:avLst/>
                <a:gdLst/>
                <a:ahLst/>
                <a:cxnLst/>
                <a:rect l="l" t="t" r="r" b="b"/>
                <a:pathLst>
                  <a:path w="5405" h="4941" extrusionOk="0">
                    <a:moveTo>
                      <a:pt x="2882" y="1"/>
                    </a:moveTo>
                    <a:cubicBezTo>
                      <a:pt x="1914" y="1"/>
                      <a:pt x="872" y="534"/>
                      <a:pt x="434" y="1382"/>
                    </a:cubicBezTo>
                    <a:cubicBezTo>
                      <a:pt x="1" y="2249"/>
                      <a:pt x="101" y="3383"/>
                      <a:pt x="768" y="4117"/>
                    </a:cubicBezTo>
                    <a:cubicBezTo>
                      <a:pt x="1289" y="4638"/>
                      <a:pt x="2029" y="4941"/>
                      <a:pt x="2749" y="4941"/>
                    </a:cubicBezTo>
                    <a:cubicBezTo>
                      <a:pt x="3043" y="4941"/>
                      <a:pt x="3333" y="4890"/>
                      <a:pt x="3603" y="4784"/>
                    </a:cubicBezTo>
                    <a:cubicBezTo>
                      <a:pt x="4037" y="4584"/>
                      <a:pt x="4437" y="4284"/>
                      <a:pt x="4704" y="3917"/>
                    </a:cubicBezTo>
                    <a:cubicBezTo>
                      <a:pt x="4838" y="3717"/>
                      <a:pt x="4938" y="3483"/>
                      <a:pt x="5104" y="3283"/>
                    </a:cubicBezTo>
                    <a:cubicBezTo>
                      <a:pt x="5238" y="3150"/>
                      <a:pt x="5305" y="2883"/>
                      <a:pt x="5338" y="2649"/>
                    </a:cubicBezTo>
                    <a:cubicBezTo>
                      <a:pt x="5405" y="1515"/>
                      <a:pt x="4604" y="381"/>
                      <a:pt x="3503" y="81"/>
                    </a:cubicBezTo>
                    <a:cubicBezTo>
                      <a:pt x="3305" y="27"/>
                      <a:pt x="3095" y="1"/>
                      <a:pt x="2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9460250" y="1533200"/>
                <a:ext cx="808950" cy="753350"/>
              </a:xfrm>
              <a:custGeom>
                <a:avLst/>
                <a:gdLst/>
                <a:ahLst/>
                <a:cxnLst/>
                <a:rect l="l" t="t" r="r" b="b"/>
                <a:pathLst>
                  <a:path w="32358" h="30134" extrusionOk="0">
                    <a:moveTo>
                      <a:pt x="8988" y="14664"/>
                    </a:moveTo>
                    <a:cubicBezTo>
                      <a:pt x="9057" y="14664"/>
                      <a:pt x="9129" y="14668"/>
                      <a:pt x="9207" y="14678"/>
                    </a:cubicBezTo>
                    <a:cubicBezTo>
                      <a:pt x="9408" y="14711"/>
                      <a:pt x="9741" y="14745"/>
                      <a:pt x="9841" y="14945"/>
                    </a:cubicBezTo>
                    <a:cubicBezTo>
                      <a:pt x="9875" y="14978"/>
                      <a:pt x="9841" y="15078"/>
                      <a:pt x="9808" y="15112"/>
                    </a:cubicBezTo>
                    <a:cubicBezTo>
                      <a:pt x="9760" y="15128"/>
                      <a:pt x="9710" y="15134"/>
                      <a:pt x="9659" y="15134"/>
                    </a:cubicBezTo>
                    <a:cubicBezTo>
                      <a:pt x="9497" y="15134"/>
                      <a:pt x="9326" y="15070"/>
                      <a:pt x="9174" y="15045"/>
                    </a:cubicBezTo>
                    <a:cubicBezTo>
                      <a:pt x="8974" y="15045"/>
                      <a:pt x="8774" y="15045"/>
                      <a:pt x="8574" y="15078"/>
                    </a:cubicBezTo>
                    <a:cubicBezTo>
                      <a:pt x="8407" y="15112"/>
                      <a:pt x="8207" y="15178"/>
                      <a:pt x="8007" y="15245"/>
                    </a:cubicBezTo>
                    <a:cubicBezTo>
                      <a:pt x="7907" y="15312"/>
                      <a:pt x="7840" y="15345"/>
                      <a:pt x="7740" y="15412"/>
                    </a:cubicBezTo>
                    <a:cubicBezTo>
                      <a:pt x="7640" y="15478"/>
                      <a:pt x="7573" y="15579"/>
                      <a:pt x="7473" y="15579"/>
                    </a:cubicBezTo>
                    <a:cubicBezTo>
                      <a:pt x="7373" y="15579"/>
                      <a:pt x="7306" y="15478"/>
                      <a:pt x="7306" y="15412"/>
                    </a:cubicBezTo>
                    <a:cubicBezTo>
                      <a:pt x="7306" y="15245"/>
                      <a:pt x="7440" y="15178"/>
                      <a:pt x="7540" y="15112"/>
                    </a:cubicBezTo>
                    <a:cubicBezTo>
                      <a:pt x="7640" y="15045"/>
                      <a:pt x="7740" y="14978"/>
                      <a:pt x="7840" y="14945"/>
                    </a:cubicBezTo>
                    <a:cubicBezTo>
                      <a:pt x="8040" y="14811"/>
                      <a:pt x="8273" y="14745"/>
                      <a:pt x="8507" y="14711"/>
                    </a:cubicBezTo>
                    <a:cubicBezTo>
                      <a:pt x="8672" y="14688"/>
                      <a:pt x="8821" y="14664"/>
                      <a:pt x="8988" y="14664"/>
                    </a:cubicBezTo>
                    <a:close/>
                    <a:moveTo>
                      <a:pt x="23589" y="14664"/>
                    </a:moveTo>
                    <a:cubicBezTo>
                      <a:pt x="23755" y="14664"/>
                      <a:pt x="23920" y="14688"/>
                      <a:pt x="24085" y="14711"/>
                    </a:cubicBezTo>
                    <a:cubicBezTo>
                      <a:pt x="24318" y="14745"/>
                      <a:pt x="24552" y="14845"/>
                      <a:pt x="24752" y="14945"/>
                    </a:cubicBezTo>
                    <a:cubicBezTo>
                      <a:pt x="24952" y="15045"/>
                      <a:pt x="25252" y="15178"/>
                      <a:pt x="25286" y="15412"/>
                    </a:cubicBezTo>
                    <a:cubicBezTo>
                      <a:pt x="25286" y="15512"/>
                      <a:pt x="25186" y="15579"/>
                      <a:pt x="25119" y="15579"/>
                    </a:cubicBezTo>
                    <a:cubicBezTo>
                      <a:pt x="24985" y="15579"/>
                      <a:pt x="24919" y="15478"/>
                      <a:pt x="24819" y="15412"/>
                    </a:cubicBezTo>
                    <a:cubicBezTo>
                      <a:pt x="24752" y="15345"/>
                      <a:pt x="24652" y="15278"/>
                      <a:pt x="24552" y="15245"/>
                    </a:cubicBezTo>
                    <a:cubicBezTo>
                      <a:pt x="24385" y="15178"/>
                      <a:pt x="24185" y="15112"/>
                      <a:pt x="23985" y="15078"/>
                    </a:cubicBezTo>
                    <a:cubicBezTo>
                      <a:pt x="23785" y="15045"/>
                      <a:pt x="23584" y="15045"/>
                      <a:pt x="23384" y="15045"/>
                    </a:cubicBezTo>
                    <a:cubicBezTo>
                      <a:pt x="23232" y="15070"/>
                      <a:pt x="23080" y="15134"/>
                      <a:pt x="22928" y="15134"/>
                    </a:cubicBezTo>
                    <a:cubicBezTo>
                      <a:pt x="22880" y="15134"/>
                      <a:pt x="22832" y="15128"/>
                      <a:pt x="22784" y="15112"/>
                    </a:cubicBezTo>
                    <a:cubicBezTo>
                      <a:pt x="22717" y="15078"/>
                      <a:pt x="22717" y="14978"/>
                      <a:pt x="22750" y="14945"/>
                    </a:cubicBezTo>
                    <a:cubicBezTo>
                      <a:pt x="22851" y="14745"/>
                      <a:pt x="23184" y="14711"/>
                      <a:pt x="23384" y="14678"/>
                    </a:cubicBezTo>
                    <a:cubicBezTo>
                      <a:pt x="23453" y="14668"/>
                      <a:pt x="23521" y="14664"/>
                      <a:pt x="23589" y="14664"/>
                    </a:cubicBezTo>
                    <a:close/>
                    <a:moveTo>
                      <a:pt x="9216" y="16620"/>
                    </a:moveTo>
                    <a:cubicBezTo>
                      <a:pt x="9400" y="16620"/>
                      <a:pt x="9576" y="16713"/>
                      <a:pt x="9708" y="16946"/>
                    </a:cubicBezTo>
                    <a:cubicBezTo>
                      <a:pt x="10075" y="17547"/>
                      <a:pt x="9941" y="18214"/>
                      <a:pt x="9941" y="18414"/>
                    </a:cubicBezTo>
                    <a:cubicBezTo>
                      <a:pt x="9824" y="18399"/>
                      <a:pt x="9698" y="18393"/>
                      <a:pt x="9566" y="18393"/>
                    </a:cubicBezTo>
                    <a:cubicBezTo>
                      <a:pt x="9099" y="18393"/>
                      <a:pt x="8571" y="18477"/>
                      <a:pt x="8207" y="18581"/>
                    </a:cubicBezTo>
                    <a:cubicBezTo>
                      <a:pt x="8040" y="18047"/>
                      <a:pt x="8173" y="17413"/>
                      <a:pt x="8540" y="16980"/>
                    </a:cubicBezTo>
                    <a:cubicBezTo>
                      <a:pt x="8728" y="16773"/>
                      <a:pt x="8979" y="16620"/>
                      <a:pt x="9216" y="16620"/>
                    </a:cubicBezTo>
                    <a:close/>
                    <a:moveTo>
                      <a:pt x="23367" y="16620"/>
                    </a:moveTo>
                    <a:cubicBezTo>
                      <a:pt x="23607" y="16620"/>
                      <a:pt x="23849" y="16773"/>
                      <a:pt x="24018" y="16980"/>
                    </a:cubicBezTo>
                    <a:cubicBezTo>
                      <a:pt x="24418" y="17413"/>
                      <a:pt x="24518" y="18047"/>
                      <a:pt x="24385" y="18581"/>
                    </a:cubicBezTo>
                    <a:cubicBezTo>
                      <a:pt x="24020" y="18477"/>
                      <a:pt x="23493" y="18393"/>
                      <a:pt x="23025" y="18393"/>
                    </a:cubicBezTo>
                    <a:cubicBezTo>
                      <a:pt x="22894" y="18393"/>
                      <a:pt x="22767" y="18399"/>
                      <a:pt x="22650" y="18414"/>
                    </a:cubicBezTo>
                    <a:cubicBezTo>
                      <a:pt x="22617" y="18214"/>
                      <a:pt x="22517" y="17547"/>
                      <a:pt x="22851" y="16946"/>
                    </a:cubicBezTo>
                    <a:cubicBezTo>
                      <a:pt x="22997" y="16713"/>
                      <a:pt x="23181" y="16620"/>
                      <a:pt x="23367" y="16620"/>
                    </a:cubicBezTo>
                    <a:close/>
                    <a:moveTo>
                      <a:pt x="6016" y="19565"/>
                    </a:moveTo>
                    <a:cubicBezTo>
                      <a:pt x="6417" y="19565"/>
                      <a:pt x="6813" y="19645"/>
                      <a:pt x="7173" y="19815"/>
                    </a:cubicBezTo>
                    <a:cubicBezTo>
                      <a:pt x="8207" y="20315"/>
                      <a:pt x="8807" y="21449"/>
                      <a:pt x="8674" y="22550"/>
                    </a:cubicBezTo>
                    <a:cubicBezTo>
                      <a:pt x="8674" y="22717"/>
                      <a:pt x="8640" y="22917"/>
                      <a:pt x="8607" y="23084"/>
                    </a:cubicBezTo>
                    <a:cubicBezTo>
                      <a:pt x="8574" y="23217"/>
                      <a:pt x="8607" y="23351"/>
                      <a:pt x="8574" y="23484"/>
                    </a:cubicBezTo>
                    <a:cubicBezTo>
                      <a:pt x="8474" y="23784"/>
                      <a:pt x="8273" y="24085"/>
                      <a:pt x="8073" y="24318"/>
                    </a:cubicBezTo>
                    <a:cubicBezTo>
                      <a:pt x="7673" y="24785"/>
                      <a:pt x="7106" y="25119"/>
                      <a:pt x="6506" y="25219"/>
                    </a:cubicBezTo>
                    <a:cubicBezTo>
                      <a:pt x="6304" y="25265"/>
                      <a:pt x="6096" y="25287"/>
                      <a:pt x="5887" y="25287"/>
                    </a:cubicBezTo>
                    <a:cubicBezTo>
                      <a:pt x="4879" y="25287"/>
                      <a:pt x="3834" y="24774"/>
                      <a:pt x="3337" y="23918"/>
                    </a:cubicBezTo>
                    <a:cubicBezTo>
                      <a:pt x="2803" y="22951"/>
                      <a:pt x="2870" y="21616"/>
                      <a:pt x="3537" y="20749"/>
                    </a:cubicBezTo>
                    <a:cubicBezTo>
                      <a:pt x="4121" y="20002"/>
                      <a:pt x="5081" y="19565"/>
                      <a:pt x="6016" y="19565"/>
                    </a:cubicBezTo>
                    <a:close/>
                    <a:moveTo>
                      <a:pt x="16379" y="18614"/>
                    </a:moveTo>
                    <a:cubicBezTo>
                      <a:pt x="17680" y="18614"/>
                      <a:pt x="19014" y="18914"/>
                      <a:pt x="20182" y="19448"/>
                    </a:cubicBezTo>
                    <a:cubicBezTo>
                      <a:pt x="20315" y="19515"/>
                      <a:pt x="20349" y="19648"/>
                      <a:pt x="20282" y="19748"/>
                    </a:cubicBezTo>
                    <a:cubicBezTo>
                      <a:pt x="20315" y="19848"/>
                      <a:pt x="20282" y="19915"/>
                      <a:pt x="20182" y="19982"/>
                    </a:cubicBezTo>
                    <a:cubicBezTo>
                      <a:pt x="19115" y="20916"/>
                      <a:pt x="18080" y="21916"/>
                      <a:pt x="17080" y="22951"/>
                    </a:cubicBezTo>
                    <a:lnTo>
                      <a:pt x="17046" y="22951"/>
                    </a:lnTo>
                    <a:cubicBezTo>
                      <a:pt x="17013" y="23051"/>
                      <a:pt x="17013" y="23117"/>
                      <a:pt x="17013" y="23217"/>
                    </a:cubicBezTo>
                    <a:cubicBezTo>
                      <a:pt x="17013" y="23418"/>
                      <a:pt x="17013" y="23651"/>
                      <a:pt x="16980" y="23851"/>
                    </a:cubicBezTo>
                    <a:cubicBezTo>
                      <a:pt x="16980" y="24085"/>
                      <a:pt x="16980" y="24318"/>
                      <a:pt x="16946" y="24552"/>
                    </a:cubicBezTo>
                    <a:cubicBezTo>
                      <a:pt x="16946" y="24752"/>
                      <a:pt x="16880" y="24952"/>
                      <a:pt x="16880" y="25185"/>
                    </a:cubicBezTo>
                    <a:cubicBezTo>
                      <a:pt x="16863" y="25269"/>
                      <a:pt x="16796" y="25311"/>
                      <a:pt x="16734" y="25311"/>
                    </a:cubicBezTo>
                    <a:cubicBezTo>
                      <a:pt x="16671" y="25311"/>
                      <a:pt x="16613" y="25269"/>
                      <a:pt x="16613" y="25185"/>
                    </a:cubicBezTo>
                    <a:cubicBezTo>
                      <a:pt x="16613" y="24952"/>
                      <a:pt x="16546" y="24752"/>
                      <a:pt x="16546" y="24518"/>
                    </a:cubicBezTo>
                    <a:cubicBezTo>
                      <a:pt x="16546" y="24285"/>
                      <a:pt x="16546" y="24085"/>
                      <a:pt x="16546" y="23851"/>
                    </a:cubicBezTo>
                    <a:cubicBezTo>
                      <a:pt x="16513" y="23651"/>
                      <a:pt x="16513" y="23418"/>
                      <a:pt x="16479" y="23184"/>
                    </a:cubicBezTo>
                    <a:cubicBezTo>
                      <a:pt x="16479" y="23084"/>
                      <a:pt x="16446" y="22984"/>
                      <a:pt x="16446" y="22850"/>
                    </a:cubicBezTo>
                    <a:cubicBezTo>
                      <a:pt x="15745" y="22450"/>
                      <a:pt x="15112" y="22017"/>
                      <a:pt x="14445" y="21516"/>
                    </a:cubicBezTo>
                    <a:cubicBezTo>
                      <a:pt x="14111" y="21249"/>
                      <a:pt x="13744" y="20982"/>
                      <a:pt x="13410" y="20716"/>
                    </a:cubicBezTo>
                    <a:cubicBezTo>
                      <a:pt x="13110" y="20482"/>
                      <a:pt x="12777" y="20215"/>
                      <a:pt x="12643" y="19848"/>
                    </a:cubicBezTo>
                    <a:cubicBezTo>
                      <a:pt x="12610" y="19748"/>
                      <a:pt x="12677" y="19615"/>
                      <a:pt x="12777" y="19581"/>
                    </a:cubicBezTo>
                    <a:cubicBezTo>
                      <a:pt x="13144" y="19081"/>
                      <a:pt x="13911" y="18914"/>
                      <a:pt x="14445" y="18781"/>
                    </a:cubicBezTo>
                    <a:cubicBezTo>
                      <a:pt x="15078" y="18647"/>
                      <a:pt x="15745" y="18614"/>
                      <a:pt x="16379" y="18614"/>
                    </a:cubicBezTo>
                    <a:close/>
                    <a:moveTo>
                      <a:pt x="25983" y="19911"/>
                    </a:moveTo>
                    <a:cubicBezTo>
                      <a:pt x="26708" y="19911"/>
                      <a:pt x="27426" y="20195"/>
                      <a:pt x="27921" y="20749"/>
                    </a:cubicBezTo>
                    <a:cubicBezTo>
                      <a:pt x="28054" y="20849"/>
                      <a:pt x="28154" y="20982"/>
                      <a:pt x="28254" y="21116"/>
                    </a:cubicBezTo>
                    <a:cubicBezTo>
                      <a:pt x="28288" y="21149"/>
                      <a:pt x="28321" y="21216"/>
                      <a:pt x="28354" y="21249"/>
                    </a:cubicBezTo>
                    <a:cubicBezTo>
                      <a:pt x="28388" y="21283"/>
                      <a:pt x="28455" y="21316"/>
                      <a:pt x="28488" y="21349"/>
                    </a:cubicBezTo>
                    <a:cubicBezTo>
                      <a:pt x="28688" y="21516"/>
                      <a:pt x="28788" y="21850"/>
                      <a:pt x="28855" y="22117"/>
                    </a:cubicBezTo>
                    <a:cubicBezTo>
                      <a:pt x="28955" y="22650"/>
                      <a:pt x="28955" y="23251"/>
                      <a:pt x="28755" y="23784"/>
                    </a:cubicBezTo>
                    <a:cubicBezTo>
                      <a:pt x="28354" y="24819"/>
                      <a:pt x="27387" y="25552"/>
                      <a:pt x="26286" y="25719"/>
                    </a:cubicBezTo>
                    <a:cubicBezTo>
                      <a:pt x="26184" y="25733"/>
                      <a:pt x="26082" y="25739"/>
                      <a:pt x="25981" y="25739"/>
                    </a:cubicBezTo>
                    <a:cubicBezTo>
                      <a:pt x="24820" y="25739"/>
                      <a:pt x="23716" y="24889"/>
                      <a:pt x="23318" y="23784"/>
                    </a:cubicBezTo>
                    <a:cubicBezTo>
                      <a:pt x="22884" y="22550"/>
                      <a:pt x="23484" y="21016"/>
                      <a:pt x="24552" y="20315"/>
                    </a:cubicBezTo>
                    <a:cubicBezTo>
                      <a:pt x="24986" y="20044"/>
                      <a:pt x="25486" y="19911"/>
                      <a:pt x="25983" y="19911"/>
                    </a:cubicBezTo>
                    <a:close/>
                    <a:moveTo>
                      <a:pt x="11643" y="1"/>
                    </a:moveTo>
                    <a:lnTo>
                      <a:pt x="11643" y="34"/>
                    </a:lnTo>
                    <a:cubicBezTo>
                      <a:pt x="11666" y="245"/>
                      <a:pt x="11508" y="374"/>
                      <a:pt x="11355" y="374"/>
                    </a:cubicBezTo>
                    <a:cubicBezTo>
                      <a:pt x="11290" y="374"/>
                      <a:pt x="11225" y="351"/>
                      <a:pt x="11176" y="301"/>
                    </a:cubicBezTo>
                    <a:cubicBezTo>
                      <a:pt x="10475" y="701"/>
                      <a:pt x="9808" y="1135"/>
                      <a:pt x="9141" y="1602"/>
                    </a:cubicBezTo>
                    <a:cubicBezTo>
                      <a:pt x="6739" y="3203"/>
                      <a:pt x="4638" y="5204"/>
                      <a:pt x="3103" y="7673"/>
                    </a:cubicBezTo>
                    <a:cubicBezTo>
                      <a:pt x="1635" y="10075"/>
                      <a:pt x="735" y="12877"/>
                      <a:pt x="401" y="15679"/>
                    </a:cubicBezTo>
                    <a:cubicBezTo>
                      <a:pt x="1" y="18914"/>
                      <a:pt x="468" y="22283"/>
                      <a:pt x="2469" y="24952"/>
                    </a:cubicBezTo>
                    <a:cubicBezTo>
                      <a:pt x="4437" y="27654"/>
                      <a:pt x="7873" y="28821"/>
                      <a:pt x="11009" y="29522"/>
                    </a:cubicBezTo>
                    <a:cubicBezTo>
                      <a:pt x="12850" y="29933"/>
                      <a:pt x="14738" y="30133"/>
                      <a:pt x="16624" y="30133"/>
                    </a:cubicBezTo>
                    <a:cubicBezTo>
                      <a:pt x="18257" y="30133"/>
                      <a:pt x="19888" y="29983"/>
                      <a:pt x="21483" y="29689"/>
                    </a:cubicBezTo>
                    <a:cubicBezTo>
                      <a:pt x="24452" y="29155"/>
                      <a:pt x="27754" y="28154"/>
                      <a:pt x="29555" y="25586"/>
                    </a:cubicBezTo>
                    <a:cubicBezTo>
                      <a:pt x="32357" y="21616"/>
                      <a:pt x="32324" y="16446"/>
                      <a:pt x="30623" y="12043"/>
                    </a:cubicBezTo>
                    <a:cubicBezTo>
                      <a:pt x="29722" y="9674"/>
                      <a:pt x="28354" y="7439"/>
                      <a:pt x="26687" y="5538"/>
                    </a:cubicBezTo>
                    <a:cubicBezTo>
                      <a:pt x="25819" y="4571"/>
                      <a:pt x="24885" y="3670"/>
                      <a:pt x="23851" y="2869"/>
                    </a:cubicBezTo>
                    <a:cubicBezTo>
                      <a:pt x="23384" y="2469"/>
                      <a:pt x="22851" y="2136"/>
                      <a:pt x="22317" y="1769"/>
                    </a:cubicBezTo>
                    <a:cubicBezTo>
                      <a:pt x="22017" y="1602"/>
                      <a:pt x="21716" y="1435"/>
                      <a:pt x="21416" y="1235"/>
                    </a:cubicBezTo>
                    <a:cubicBezTo>
                      <a:pt x="21283" y="1168"/>
                      <a:pt x="21116" y="1035"/>
                      <a:pt x="20983" y="901"/>
                    </a:cubicBezTo>
                    <a:cubicBezTo>
                      <a:pt x="20882" y="901"/>
                      <a:pt x="20816" y="868"/>
                      <a:pt x="20749" y="801"/>
                    </a:cubicBezTo>
                    <a:cubicBezTo>
                      <a:pt x="18381" y="768"/>
                      <a:pt x="15979" y="568"/>
                      <a:pt x="13677" y="301"/>
                    </a:cubicBezTo>
                    <a:lnTo>
                      <a:pt x="13511" y="301"/>
                    </a:lnTo>
                    <a:cubicBezTo>
                      <a:pt x="13344" y="334"/>
                      <a:pt x="13177" y="368"/>
                      <a:pt x="13010" y="368"/>
                    </a:cubicBezTo>
                    <a:cubicBezTo>
                      <a:pt x="12910" y="401"/>
                      <a:pt x="12843" y="401"/>
                      <a:pt x="12743" y="401"/>
                    </a:cubicBezTo>
                    <a:lnTo>
                      <a:pt x="12677" y="401"/>
                    </a:lnTo>
                    <a:cubicBezTo>
                      <a:pt x="12510" y="401"/>
                      <a:pt x="12310" y="334"/>
                      <a:pt x="12343" y="101"/>
                    </a:cubicBezTo>
                    <a:cubicBezTo>
                      <a:pt x="12110" y="67"/>
                      <a:pt x="11843" y="34"/>
                      <a:pt x="11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9795500" y="2010975"/>
                <a:ext cx="153475" cy="78500"/>
              </a:xfrm>
              <a:custGeom>
                <a:avLst/>
                <a:gdLst/>
                <a:ahLst/>
                <a:cxnLst/>
                <a:rect l="l" t="t" r="r" b="b"/>
                <a:pathLst>
                  <a:path w="6139" h="3140" extrusionOk="0">
                    <a:moveTo>
                      <a:pt x="3177" y="0"/>
                    </a:moveTo>
                    <a:cubicBezTo>
                      <a:pt x="3108" y="0"/>
                      <a:pt x="3039" y="1"/>
                      <a:pt x="2969" y="3"/>
                    </a:cubicBezTo>
                    <a:cubicBezTo>
                      <a:pt x="2369" y="37"/>
                      <a:pt x="1768" y="137"/>
                      <a:pt x="1168" y="304"/>
                    </a:cubicBezTo>
                    <a:cubicBezTo>
                      <a:pt x="801" y="404"/>
                      <a:pt x="401" y="604"/>
                      <a:pt x="0" y="704"/>
                    </a:cubicBezTo>
                    <a:cubicBezTo>
                      <a:pt x="167" y="837"/>
                      <a:pt x="334" y="971"/>
                      <a:pt x="501" y="1104"/>
                    </a:cubicBezTo>
                    <a:cubicBezTo>
                      <a:pt x="834" y="1371"/>
                      <a:pt x="1168" y="1638"/>
                      <a:pt x="1502" y="1871"/>
                    </a:cubicBezTo>
                    <a:cubicBezTo>
                      <a:pt x="2102" y="2338"/>
                      <a:pt x="2736" y="2739"/>
                      <a:pt x="3370" y="3139"/>
                    </a:cubicBezTo>
                    <a:cubicBezTo>
                      <a:pt x="4270" y="2272"/>
                      <a:pt x="5204" y="1438"/>
                      <a:pt x="6138" y="637"/>
                    </a:cubicBezTo>
                    <a:cubicBezTo>
                      <a:pt x="5201" y="231"/>
                      <a:pt x="4204" y="0"/>
                      <a:pt x="3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0042350" y="2038550"/>
                <a:ext cx="130100" cy="126975"/>
              </a:xfrm>
              <a:custGeom>
                <a:avLst/>
                <a:gdLst/>
                <a:ahLst/>
                <a:cxnLst/>
                <a:rect l="l" t="t" r="r" b="b"/>
                <a:pathLst>
                  <a:path w="5204" h="5079" extrusionOk="0">
                    <a:moveTo>
                      <a:pt x="2795" y="1"/>
                    </a:moveTo>
                    <a:cubicBezTo>
                      <a:pt x="2141" y="1"/>
                      <a:pt x="1493" y="243"/>
                      <a:pt x="1034" y="735"/>
                    </a:cubicBezTo>
                    <a:cubicBezTo>
                      <a:pt x="267" y="1536"/>
                      <a:pt x="0" y="2937"/>
                      <a:pt x="601" y="3937"/>
                    </a:cubicBezTo>
                    <a:cubicBezTo>
                      <a:pt x="901" y="4404"/>
                      <a:pt x="1368" y="4805"/>
                      <a:pt x="1935" y="4971"/>
                    </a:cubicBezTo>
                    <a:cubicBezTo>
                      <a:pt x="2166" y="5044"/>
                      <a:pt x="2396" y="5078"/>
                      <a:pt x="2624" y="5078"/>
                    </a:cubicBezTo>
                    <a:cubicBezTo>
                      <a:pt x="2924" y="5078"/>
                      <a:pt x="3219" y="5018"/>
                      <a:pt x="3503" y="4905"/>
                    </a:cubicBezTo>
                    <a:cubicBezTo>
                      <a:pt x="4337" y="4605"/>
                      <a:pt x="4970" y="3904"/>
                      <a:pt x="5137" y="3003"/>
                    </a:cubicBezTo>
                    <a:cubicBezTo>
                      <a:pt x="5204" y="2603"/>
                      <a:pt x="5171" y="2203"/>
                      <a:pt x="5070" y="1803"/>
                    </a:cubicBezTo>
                    <a:cubicBezTo>
                      <a:pt x="5004" y="1669"/>
                      <a:pt x="4970" y="1569"/>
                      <a:pt x="4937" y="1436"/>
                    </a:cubicBezTo>
                    <a:cubicBezTo>
                      <a:pt x="4904" y="1369"/>
                      <a:pt x="4904" y="1269"/>
                      <a:pt x="4870" y="1202"/>
                    </a:cubicBezTo>
                    <a:cubicBezTo>
                      <a:pt x="4837" y="1035"/>
                      <a:pt x="4670" y="802"/>
                      <a:pt x="4537" y="668"/>
                    </a:cubicBezTo>
                    <a:cubicBezTo>
                      <a:pt x="4062" y="226"/>
                      <a:pt x="3426" y="1"/>
                      <a:pt x="2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9454425" y="1531550"/>
                <a:ext cx="813925" cy="764000"/>
              </a:xfrm>
              <a:custGeom>
                <a:avLst/>
                <a:gdLst/>
                <a:ahLst/>
                <a:cxnLst/>
                <a:rect l="l" t="t" r="r" b="b"/>
                <a:pathLst>
                  <a:path w="32557" h="30560" extrusionOk="0">
                    <a:moveTo>
                      <a:pt x="11308" y="0"/>
                    </a:moveTo>
                    <a:cubicBezTo>
                      <a:pt x="11308" y="33"/>
                      <a:pt x="11308" y="67"/>
                      <a:pt x="11308" y="100"/>
                    </a:cubicBezTo>
                    <a:cubicBezTo>
                      <a:pt x="11308" y="167"/>
                      <a:pt x="11342" y="200"/>
                      <a:pt x="11342" y="234"/>
                    </a:cubicBezTo>
                    <a:cubicBezTo>
                      <a:pt x="6905" y="2969"/>
                      <a:pt x="2736" y="6905"/>
                      <a:pt x="1235" y="12009"/>
                    </a:cubicBezTo>
                    <a:cubicBezTo>
                      <a:pt x="1135" y="12342"/>
                      <a:pt x="1034" y="12676"/>
                      <a:pt x="968" y="13009"/>
                    </a:cubicBezTo>
                    <a:cubicBezTo>
                      <a:pt x="934" y="13109"/>
                      <a:pt x="901" y="13243"/>
                      <a:pt x="868" y="13376"/>
                    </a:cubicBezTo>
                    <a:cubicBezTo>
                      <a:pt x="701" y="13910"/>
                      <a:pt x="567" y="14444"/>
                      <a:pt x="434" y="14977"/>
                    </a:cubicBezTo>
                    <a:cubicBezTo>
                      <a:pt x="201" y="16045"/>
                      <a:pt x="67" y="17146"/>
                      <a:pt x="34" y="18246"/>
                    </a:cubicBezTo>
                    <a:cubicBezTo>
                      <a:pt x="0" y="20348"/>
                      <a:pt x="501" y="22449"/>
                      <a:pt x="1668" y="24217"/>
                    </a:cubicBezTo>
                    <a:cubicBezTo>
                      <a:pt x="4037" y="27787"/>
                      <a:pt x="8240" y="29421"/>
                      <a:pt x="12309" y="30055"/>
                    </a:cubicBezTo>
                    <a:cubicBezTo>
                      <a:pt x="14419" y="30391"/>
                      <a:pt x="16585" y="30559"/>
                      <a:pt x="18756" y="30559"/>
                    </a:cubicBezTo>
                    <a:cubicBezTo>
                      <a:pt x="18953" y="30559"/>
                      <a:pt x="19150" y="30558"/>
                      <a:pt x="19348" y="30555"/>
                    </a:cubicBezTo>
                    <a:cubicBezTo>
                      <a:pt x="21582" y="30522"/>
                      <a:pt x="23851" y="30188"/>
                      <a:pt x="25952" y="29321"/>
                    </a:cubicBezTo>
                    <a:cubicBezTo>
                      <a:pt x="27687" y="28587"/>
                      <a:pt x="29288" y="27486"/>
                      <a:pt x="30455" y="25985"/>
                    </a:cubicBezTo>
                    <a:cubicBezTo>
                      <a:pt x="31056" y="25251"/>
                      <a:pt x="31523" y="24418"/>
                      <a:pt x="31823" y="23550"/>
                    </a:cubicBezTo>
                    <a:cubicBezTo>
                      <a:pt x="32223" y="22416"/>
                      <a:pt x="32357" y="21215"/>
                      <a:pt x="32424" y="20048"/>
                    </a:cubicBezTo>
                    <a:cubicBezTo>
                      <a:pt x="32557" y="17679"/>
                      <a:pt x="32223" y="15311"/>
                      <a:pt x="31456" y="13076"/>
                    </a:cubicBezTo>
                    <a:cubicBezTo>
                      <a:pt x="30722" y="10941"/>
                      <a:pt x="29688" y="8940"/>
                      <a:pt x="28454" y="7038"/>
                    </a:cubicBezTo>
                    <a:cubicBezTo>
                      <a:pt x="28187" y="6571"/>
                      <a:pt x="27854" y="6138"/>
                      <a:pt x="27487" y="5704"/>
                    </a:cubicBezTo>
                    <a:cubicBezTo>
                      <a:pt x="27431" y="5634"/>
                      <a:pt x="27363" y="5605"/>
                      <a:pt x="27296" y="5605"/>
                    </a:cubicBezTo>
                    <a:cubicBezTo>
                      <a:pt x="27203" y="5605"/>
                      <a:pt x="27111" y="5660"/>
                      <a:pt x="27053" y="5737"/>
                    </a:cubicBezTo>
                    <a:cubicBezTo>
                      <a:pt x="25852" y="4136"/>
                      <a:pt x="24451" y="2635"/>
                      <a:pt x="22883" y="1401"/>
                    </a:cubicBezTo>
                    <a:cubicBezTo>
                      <a:pt x="22650" y="1234"/>
                      <a:pt x="22416" y="1067"/>
                      <a:pt x="22183" y="867"/>
                    </a:cubicBezTo>
                    <a:cubicBezTo>
                      <a:pt x="21949" y="884"/>
                      <a:pt x="21716" y="892"/>
                      <a:pt x="21482" y="892"/>
                    </a:cubicBezTo>
                    <a:cubicBezTo>
                      <a:pt x="21249" y="892"/>
                      <a:pt x="21015" y="884"/>
                      <a:pt x="20782" y="867"/>
                    </a:cubicBezTo>
                    <a:cubicBezTo>
                      <a:pt x="20782" y="867"/>
                      <a:pt x="20782" y="901"/>
                      <a:pt x="20782" y="901"/>
                    </a:cubicBezTo>
                    <a:cubicBezTo>
                      <a:pt x="23150" y="2268"/>
                      <a:pt x="25118" y="4236"/>
                      <a:pt x="26753" y="6438"/>
                    </a:cubicBezTo>
                    <a:cubicBezTo>
                      <a:pt x="28387" y="8706"/>
                      <a:pt x="29722" y="11275"/>
                      <a:pt x="30389" y="14010"/>
                    </a:cubicBezTo>
                    <a:cubicBezTo>
                      <a:pt x="30989" y="16579"/>
                      <a:pt x="30889" y="19281"/>
                      <a:pt x="29822" y="21749"/>
                    </a:cubicBezTo>
                    <a:cubicBezTo>
                      <a:pt x="28821" y="24051"/>
                      <a:pt x="27053" y="25919"/>
                      <a:pt x="24751" y="26919"/>
                    </a:cubicBezTo>
                    <a:cubicBezTo>
                      <a:pt x="22382" y="27948"/>
                      <a:pt x="19692" y="28190"/>
                      <a:pt x="17144" y="28190"/>
                    </a:cubicBezTo>
                    <a:cubicBezTo>
                      <a:pt x="16966" y="28190"/>
                      <a:pt x="16789" y="28189"/>
                      <a:pt x="16612" y="28187"/>
                    </a:cubicBezTo>
                    <a:cubicBezTo>
                      <a:pt x="13710" y="28187"/>
                      <a:pt x="10741" y="27753"/>
                      <a:pt x="8140" y="26486"/>
                    </a:cubicBezTo>
                    <a:cubicBezTo>
                      <a:pt x="5805" y="25385"/>
                      <a:pt x="3770" y="23650"/>
                      <a:pt x="2569" y="21349"/>
                    </a:cubicBezTo>
                    <a:cubicBezTo>
                      <a:pt x="1435" y="19080"/>
                      <a:pt x="1135" y="16412"/>
                      <a:pt x="1535" y="13910"/>
                    </a:cubicBezTo>
                    <a:cubicBezTo>
                      <a:pt x="1902" y="11308"/>
                      <a:pt x="3003" y="8873"/>
                      <a:pt x="4570" y="6772"/>
                    </a:cubicBezTo>
                    <a:cubicBezTo>
                      <a:pt x="6138" y="4637"/>
                      <a:pt x="8140" y="2902"/>
                      <a:pt x="10274" y="1368"/>
                    </a:cubicBezTo>
                    <a:cubicBezTo>
                      <a:pt x="10708" y="1067"/>
                      <a:pt x="11142" y="801"/>
                      <a:pt x="11575" y="500"/>
                    </a:cubicBezTo>
                    <a:cubicBezTo>
                      <a:pt x="11660" y="547"/>
                      <a:pt x="11753" y="571"/>
                      <a:pt x="11842" y="571"/>
                    </a:cubicBezTo>
                    <a:cubicBezTo>
                      <a:pt x="12070" y="571"/>
                      <a:pt x="12276" y="421"/>
                      <a:pt x="12276" y="133"/>
                    </a:cubicBezTo>
                    <a:cubicBezTo>
                      <a:pt x="11942" y="100"/>
                      <a:pt x="11642" y="33"/>
                      <a:pt x="1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9771325" y="2016050"/>
                <a:ext cx="201375" cy="161950"/>
              </a:xfrm>
              <a:custGeom>
                <a:avLst/>
                <a:gdLst/>
                <a:ahLst/>
                <a:cxnLst/>
                <a:rect l="l" t="t" r="r" b="b"/>
                <a:pathLst>
                  <a:path w="8055" h="6478" extrusionOk="0">
                    <a:moveTo>
                      <a:pt x="734" y="1"/>
                    </a:moveTo>
                    <a:cubicBezTo>
                      <a:pt x="467" y="1"/>
                      <a:pt x="300" y="201"/>
                      <a:pt x="134" y="368"/>
                    </a:cubicBezTo>
                    <a:cubicBezTo>
                      <a:pt x="67" y="434"/>
                      <a:pt x="0" y="568"/>
                      <a:pt x="67" y="668"/>
                    </a:cubicBezTo>
                    <a:cubicBezTo>
                      <a:pt x="267" y="1201"/>
                      <a:pt x="667" y="1468"/>
                      <a:pt x="1068" y="1835"/>
                    </a:cubicBezTo>
                    <a:cubicBezTo>
                      <a:pt x="1568" y="2236"/>
                      <a:pt x="2002" y="2636"/>
                      <a:pt x="2435" y="3069"/>
                    </a:cubicBezTo>
                    <a:cubicBezTo>
                      <a:pt x="2669" y="3303"/>
                      <a:pt x="2869" y="3503"/>
                      <a:pt x="3069" y="3703"/>
                    </a:cubicBezTo>
                    <a:cubicBezTo>
                      <a:pt x="3169" y="3803"/>
                      <a:pt x="3269" y="3903"/>
                      <a:pt x="3336" y="4003"/>
                    </a:cubicBezTo>
                    <a:cubicBezTo>
                      <a:pt x="3403" y="4070"/>
                      <a:pt x="3436" y="4137"/>
                      <a:pt x="3503" y="4170"/>
                    </a:cubicBezTo>
                    <a:cubicBezTo>
                      <a:pt x="3536" y="4237"/>
                      <a:pt x="3703" y="4270"/>
                      <a:pt x="3703" y="4304"/>
                    </a:cubicBezTo>
                    <a:lnTo>
                      <a:pt x="3636" y="4304"/>
                    </a:lnTo>
                    <a:lnTo>
                      <a:pt x="3636" y="4404"/>
                    </a:lnTo>
                    <a:cubicBezTo>
                      <a:pt x="3636" y="4470"/>
                      <a:pt x="3669" y="4537"/>
                      <a:pt x="3669" y="4604"/>
                    </a:cubicBezTo>
                    <a:cubicBezTo>
                      <a:pt x="3703" y="4771"/>
                      <a:pt x="3703" y="4904"/>
                      <a:pt x="3736" y="5071"/>
                    </a:cubicBezTo>
                    <a:cubicBezTo>
                      <a:pt x="3836" y="5371"/>
                      <a:pt x="3836" y="5738"/>
                      <a:pt x="3903" y="6038"/>
                    </a:cubicBezTo>
                    <a:cubicBezTo>
                      <a:pt x="3903" y="6038"/>
                      <a:pt x="3903" y="6072"/>
                      <a:pt x="3903" y="6072"/>
                    </a:cubicBezTo>
                    <a:cubicBezTo>
                      <a:pt x="3903" y="6105"/>
                      <a:pt x="3903" y="6172"/>
                      <a:pt x="3903" y="6205"/>
                    </a:cubicBezTo>
                    <a:cubicBezTo>
                      <a:pt x="3885" y="6385"/>
                      <a:pt x="4022" y="6478"/>
                      <a:pt x="4163" y="6478"/>
                    </a:cubicBezTo>
                    <a:cubicBezTo>
                      <a:pt x="4283" y="6478"/>
                      <a:pt x="4406" y="6410"/>
                      <a:pt x="4437" y="6272"/>
                    </a:cubicBezTo>
                    <a:cubicBezTo>
                      <a:pt x="4570" y="5905"/>
                      <a:pt x="4603" y="5505"/>
                      <a:pt x="4703" y="5138"/>
                    </a:cubicBezTo>
                    <a:cubicBezTo>
                      <a:pt x="4770" y="4837"/>
                      <a:pt x="4804" y="4404"/>
                      <a:pt x="5037" y="4204"/>
                    </a:cubicBezTo>
                    <a:cubicBezTo>
                      <a:pt x="5304" y="4003"/>
                      <a:pt x="5504" y="3703"/>
                      <a:pt x="5738" y="3470"/>
                    </a:cubicBezTo>
                    <a:cubicBezTo>
                      <a:pt x="6004" y="3170"/>
                      <a:pt x="6271" y="2903"/>
                      <a:pt x="6538" y="2602"/>
                    </a:cubicBezTo>
                    <a:cubicBezTo>
                      <a:pt x="6772" y="2336"/>
                      <a:pt x="7038" y="2069"/>
                      <a:pt x="7272" y="1769"/>
                    </a:cubicBezTo>
                    <a:cubicBezTo>
                      <a:pt x="7472" y="1535"/>
                      <a:pt x="7739" y="1268"/>
                      <a:pt x="7872" y="968"/>
                    </a:cubicBezTo>
                    <a:cubicBezTo>
                      <a:pt x="8055" y="603"/>
                      <a:pt x="7905" y="17"/>
                      <a:pt x="7473" y="17"/>
                    </a:cubicBezTo>
                    <a:cubicBezTo>
                      <a:pt x="7431" y="17"/>
                      <a:pt x="7386" y="22"/>
                      <a:pt x="7339" y="34"/>
                    </a:cubicBezTo>
                    <a:cubicBezTo>
                      <a:pt x="7172" y="101"/>
                      <a:pt x="7172" y="368"/>
                      <a:pt x="7339" y="401"/>
                    </a:cubicBezTo>
                    <a:cubicBezTo>
                      <a:pt x="7706" y="434"/>
                      <a:pt x="7139" y="835"/>
                      <a:pt x="7038" y="901"/>
                    </a:cubicBezTo>
                    <a:cubicBezTo>
                      <a:pt x="6805" y="1101"/>
                      <a:pt x="6538" y="1302"/>
                      <a:pt x="6305" y="1535"/>
                    </a:cubicBezTo>
                    <a:cubicBezTo>
                      <a:pt x="5804" y="1969"/>
                      <a:pt x="5337" y="2402"/>
                      <a:pt x="4904" y="2869"/>
                    </a:cubicBezTo>
                    <a:cubicBezTo>
                      <a:pt x="4703" y="3069"/>
                      <a:pt x="4470" y="3270"/>
                      <a:pt x="4337" y="3503"/>
                    </a:cubicBezTo>
                    <a:cubicBezTo>
                      <a:pt x="4337" y="3536"/>
                      <a:pt x="4303" y="3570"/>
                      <a:pt x="4303" y="3603"/>
                    </a:cubicBezTo>
                    <a:cubicBezTo>
                      <a:pt x="4236" y="3470"/>
                      <a:pt x="4170" y="3370"/>
                      <a:pt x="4070" y="3270"/>
                    </a:cubicBezTo>
                    <a:cubicBezTo>
                      <a:pt x="3870" y="3036"/>
                      <a:pt x="3603" y="2836"/>
                      <a:pt x="3369" y="2636"/>
                    </a:cubicBezTo>
                    <a:cubicBezTo>
                      <a:pt x="2902" y="2202"/>
                      <a:pt x="2435" y="1802"/>
                      <a:pt x="1935" y="1435"/>
                    </a:cubicBezTo>
                    <a:cubicBezTo>
                      <a:pt x="1535" y="1135"/>
                      <a:pt x="1101" y="835"/>
                      <a:pt x="734" y="501"/>
                    </a:cubicBezTo>
                    <a:cubicBezTo>
                      <a:pt x="767" y="401"/>
                      <a:pt x="834" y="301"/>
                      <a:pt x="867" y="201"/>
                    </a:cubicBezTo>
                    <a:cubicBezTo>
                      <a:pt x="901" y="101"/>
                      <a:pt x="834" y="1"/>
                      <a:pt x="734"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9680425" y="1570300"/>
                <a:ext cx="327750" cy="269650"/>
              </a:xfrm>
              <a:custGeom>
                <a:avLst/>
                <a:gdLst/>
                <a:ahLst/>
                <a:cxnLst/>
                <a:rect l="l" t="t" r="r" b="b"/>
                <a:pathLst>
                  <a:path w="13110" h="10786" extrusionOk="0">
                    <a:moveTo>
                      <a:pt x="6711" y="1"/>
                    </a:moveTo>
                    <a:cubicBezTo>
                      <a:pt x="6588" y="1"/>
                      <a:pt x="6464" y="6"/>
                      <a:pt x="6338" y="18"/>
                    </a:cubicBezTo>
                    <a:cubicBezTo>
                      <a:pt x="4770" y="185"/>
                      <a:pt x="3336" y="985"/>
                      <a:pt x="2335" y="2186"/>
                    </a:cubicBezTo>
                    <a:cubicBezTo>
                      <a:pt x="1835" y="2786"/>
                      <a:pt x="1435" y="3487"/>
                      <a:pt x="1134" y="4187"/>
                    </a:cubicBezTo>
                    <a:cubicBezTo>
                      <a:pt x="501" y="5355"/>
                      <a:pt x="0" y="6689"/>
                      <a:pt x="400" y="7957"/>
                    </a:cubicBezTo>
                    <a:cubicBezTo>
                      <a:pt x="834" y="9358"/>
                      <a:pt x="2202" y="10192"/>
                      <a:pt x="3536" y="10492"/>
                    </a:cubicBezTo>
                    <a:cubicBezTo>
                      <a:pt x="4517" y="10708"/>
                      <a:pt x="5555" y="10785"/>
                      <a:pt x="6583" y="10785"/>
                    </a:cubicBezTo>
                    <a:cubicBezTo>
                      <a:pt x="7304" y="10785"/>
                      <a:pt x="8019" y="10747"/>
                      <a:pt x="8706" y="10692"/>
                    </a:cubicBezTo>
                    <a:cubicBezTo>
                      <a:pt x="9474" y="10625"/>
                      <a:pt x="10274" y="10559"/>
                      <a:pt x="11008" y="10225"/>
                    </a:cubicBezTo>
                    <a:cubicBezTo>
                      <a:pt x="11575" y="9958"/>
                      <a:pt x="12042" y="9491"/>
                      <a:pt x="12376" y="8991"/>
                    </a:cubicBezTo>
                    <a:cubicBezTo>
                      <a:pt x="13043" y="7857"/>
                      <a:pt x="13110" y="6456"/>
                      <a:pt x="12709" y="5222"/>
                    </a:cubicBezTo>
                    <a:cubicBezTo>
                      <a:pt x="12242" y="3787"/>
                      <a:pt x="11275" y="2520"/>
                      <a:pt x="10174" y="1519"/>
                    </a:cubicBezTo>
                    <a:cubicBezTo>
                      <a:pt x="9198" y="634"/>
                      <a:pt x="8027" y="1"/>
                      <a:pt x="6711"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9436075" y="1534750"/>
                <a:ext cx="852300" cy="771325"/>
              </a:xfrm>
              <a:custGeom>
                <a:avLst/>
                <a:gdLst/>
                <a:ahLst/>
                <a:cxnLst/>
                <a:rect l="l" t="t" r="r" b="b"/>
                <a:pathLst>
                  <a:path w="34092" h="30853" extrusionOk="0">
                    <a:moveTo>
                      <a:pt x="12150" y="0"/>
                    </a:moveTo>
                    <a:cubicBezTo>
                      <a:pt x="12137" y="0"/>
                      <a:pt x="12124" y="2"/>
                      <a:pt x="12109" y="5"/>
                    </a:cubicBezTo>
                    <a:cubicBezTo>
                      <a:pt x="9307" y="1406"/>
                      <a:pt x="6672" y="3375"/>
                      <a:pt x="4671" y="5843"/>
                    </a:cubicBezTo>
                    <a:cubicBezTo>
                      <a:pt x="2936" y="7978"/>
                      <a:pt x="1735" y="10480"/>
                      <a:pt x="1001" y="13148"/>
                    </a:cubicBezTo>
                    <a:cubicBezTo>
                      <a:pt x="67" y="16517"/>
                      <a:pt x="1" y="20153"/>
                      <a:pt x="1502" y="23422"/>
                    </a:cubicBezTo>
                    <a:cubicBezTo>
                      <a:pt x="2135" y="24823"/>
                      <a:pt x="3069" y="26158"/>
                      <a:pt x="4304" y="27158"/>
                    </a:cubicBezTo>
                    <a:cubicBezTo>
                      <a:pt x="5638" y="28259"/>
                      <a:pt x="7272" y="28926"/>
                      <a:pt x="8907" y="29460"/>
                    </a:cubicBezTo>
                    <a:cubicBezTo>
                      <a:pt x="11693" y="30389"/>
                      <a:pt x="14648" y="30853"/>
                      <a:pt x="17587" y="30853"/>
                    </a:cubicBezTo>
                    <a:cubicBezTo>
                      <a:pt x="18343" y="30853"/>
                      <a:pt x="19098" y="30822"/>
                      <a:pt x="19848" y="30761"/>
                    </a:cubicBezTo>
                    <a:cubicBezTo>
                      <a:pt x="23117" y="30494"/>
                      <a:pt x="26786" y="29793"/>
                      <a:pt x="29488" y="27725"/>
                    </a:cubicBezTo>
                    <a:cubicBezTo>
                      <a:pt x="33625" y="24523"/>
                      <a:pt x="34092" y="18452"/>
                      <a:pt x="32824" y="13782"/>
                    </a:cubicBezTo>
                    <a:cubicBezTo>
                      <a:pt x="31390" y="8645"/>
                      <a:pt x="27987" y="4042"/>
                      <a:pt x="23517" y="1140"/>
                    </a:cubicBezTo>
                    <a:cubicBezTo>
                      <a:pt x="22950" y="773"/>
                      <a:pt x="22383" y="506"/>
                      <a:pt x="21783" y="239"/>
                    </a:cubicBezTo>
                    <a:cubicBezTo>
                      <a:pt x="21763" y="232"/>
                      <a:pt x="21744" y="229"/>
                      <a:pt x="21726" y="229"/>
                    </a:cubicBezTo>
                    <a:cubicBezTo>
                      <a:pt x="21560" y="229"/>
                      <a:pt x="21469" y="486"/>
                      <a:pt x="21649" y="606"/>
                    </a:cubicBezTo>
                    <a:cubicBezTo>
                      <a:pt x="22717" y="1306"/>
                      <a:pt x="23851" y="1940"/>
                      <a:pt x="24885" y="2774"/>
                    </a:cubicBezTo>
                    <a:cubicBezTo>
                      <a:pt x="25852" y="3541"/>
                      <a:pt x="26786" y="4442"/>
                      <a:pt x="27654" y="5376"/>
                    </a:cubicBezTo>
                    <a:cubicBezTo>
                      <a:pt x="29355" y="7311"/>
                      <a:pt x="30722" y="9546"/>
                      <a:pt x="31656" y="11981"/>
                    </a:cubicBezTo>
                    <a:cubicBezTo>
                      <a:pt x="33358" y="16351"/>
                      <a:pt x="33424" y="21521"/>
                      <a:pt x="30656" y="25490"/>
                    </a:cubicBezTo>
                    <a:cubicBezTo>
                      <a:pt x="28821" y="28126"/>
                      <a:pt x="25552" y="29126"/>
                      <a:pt x="22550" y="29693"/>
                    </a:cubicBezTo>
                    <a:cubicBezTo>
                      <a:pt x="20918" y="30004"/>
                      <a:pt x="19258" y="30163"/>
                      <a:pt x="17598" y="30163"/>
                    </a:cubicBezTo>
                    <a:cubicBezTo>
                      <a:pt x="15696" y="30163"/>
                      <a:pt x="13795" y="29954"/>
                      <a:pt x="11942" y="29527"/>
                    </a:cubicBezTo>
                    <a:cubicBezTo>
                      <a:pt x="8740" y="28826"/>
                      <a:pt x="5304" y="27625"/>
                      <a:pt x="3303" y="24890"/>
                    </a:cubicBezTo>
                    <a:cubicBezTo>
                      <a:pt x="1335" y="22188"/>
                      <a:pt x="868" y="18819"/>
                      <a:pt x="1268" y="15583"/>
                    </a:cubicBezTo>
                    <a:cubicBezTo>
                      <a:pt x="1602" y="12781"/>
                      <a:pt x="2502" y="10013"/>
                      <a:pt x="4003" y="7611"/>
                    </a:cubicBezTo>
                    <a:cubicBezTo>
                      <a:pt x="5538" y="5142"/>
                      <a:pt x="7639" y="3141"/>
                      <a:pt x="10041" y="1540"/>
                    </a:cubicBezTo>
                    <a:cubicBezTo>
                      <a:pt x="10742" y="1040"/>
                      <a:pt x="11475" y="606"/>
                      <a:pt x="12209" y="172"/>
                    </a:cubicBezTo>
                    <a:cubicBezTo>
                      <a:pt x="12299" y="113"/>
                      <a:pt x="12255" y="0"/>
                      <a:pt x="1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9776325" y="1994375"/>
                <a:ext cx="201125" cy="41825"/>
              </a:xfrm>
              <a:custGeom>
                <a:avLst/>
                <a:gdLst/>
                <a:ahLst/>
                <a:cxnLst/>
                <a:rect l="l" t="t" r="r" b="b"/>
                <a:pathLst>
                  <a:path w="8045" h="1673" extrusionOk="0">
                    <a:moveTo>
                      <a:pt x="3603" y="0"/>
                    </a:moveTo>
                    <a:cubicBezTo>
                      <a:pt x="2936" y="0"/>
                      <a:pt x="2269" y="34"/>
                      <a:pt x="1635" y="200"/>
                    </a:cubicBezTo>
                    <a:cubicBezTo>
                      <a:pt x="1101" y="301"/>
                      <a:pt x="134" y="501"/>
                      <a:pt x="0" y="1134"/>
                    </a:cubicBezTo>
                    <a:cubicBezTo>
                      <a:pt x="0" y="1268"/>
                      <a:pt x="34" y="1435"/>
                      <a:pt x="134" y="1468"/>
                    </a:cubicBezTo>
                    <a:cubicBezTo>
                      <a:pt x="268" y="1535"/>
                      <a:pt x="410" y="1562"/>
                      <a:pt x="553" y="1562"/>
                    </a:cubicBezTo>
                    <a:cubicBezTo>
                      <a:pt x="977" y="1562"/>
                      <a:pt x="1419" y="1326"/>
                      <a:pt x="1768" y="1201"/>
                    </a:cubicBezTo>
                    <a:cubicBezTo>
                      <a:pt x="2369" y="1034"/>
                      <a:pt x="3002" y="868"/>
                      <a:pt x="3603" y="834"/>
                    </a:cubicBezTo>
                    <a:cubicBezTo>
                      <a:pt x="3745" y="826"/>
                      <a:pt x="3888" y="822"/>
                      <a:pt x="4033" y="822"/>
                    </a:cubicBezTo>
                    <a:cubicBezTo>
                      <a:pt x="4501" y="822"/>
                      <a:pt x="4979" y="866"/>
                      <a:pt x="5437" y="968"/>
                    </a:cubicBezTo>
                    <a:cubicBezTo>
                      <a:pt x="6005" y="1101"/>
                      <a:pt x="6672" y="1235"/>
                      <a:pt x="7172" y="1601"/>
                    </a:cubicBezTo>
                    <a:cubicBezTo>
                      <a:pt x="7247" y="1651"/>
                      <a:pt x="7321" y="1673"/>
                      <a:pt x="7391" y="1673"/>
                    </a:cubicBezTo>
                    <a:cubicBezTo>
                      <a:pt x="7787" y="1673"/>
                      <a:pt x="8045" y="976"/>
                      <a:pt x="7506" y="834"/>
                    </a:cubicBezTo>
                    <a:cubicBezTo>
                      <a:pt x="6872" y="634"/>
                      <a:pt x="6271" y="367"/>
                      <a:pt x="5638" y="234"/>
                    </a:cubicBezTo>
                    <a:cubicBezTo>
                      <a:pt x="4970" y="100"/>
                      <a:pt x="4270" y="0"/>
                      <a:pt x="3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9772425" y="2015150"/>
                <a:ext cx="205450" cy="99075"/>
              </a:xfrm>
              <a:custGeom>
                <a:avLst/>
                <a:gdLst/>
                <a:ahLst/>
                <a:cxnLst/>
                <a:rect l="l" t="t" r="r" b="b"/>
                <a:pathLst>
                  <a:path w="8218" h="3963" extrusionOk="0">
                    <a:moveTo>
                      <a:pt x="7475" y="0"/>
                    </a:moveTo>
                    <a:cubicBezTo>
                      <a:pt x="7359" y="0"/>
                      <a:pt x="7239" y="41"/>
                      <a:pt x="7128" y="137"/>
                    </a:cubicBezTo>
                    <a:cubicBezTo>
                      <a:pt x="6173" y="1002"/>
                      <a:pt x="5219" y="1840"/>
                      <a:pt x="4288" y="2723"/>
                    </a:cubicBezTo>
                    <a:lnTo>
                      <a:pt x="4288" y="2723"/>
                    </a:lnTo>
                    <a:cubicBezTo>
                      <a:pt x="3668" y="2327"/>
                      <a:pt x="3051" y="1928"/>
                      <a:pt x="2458" y="1504"/>
                    </a:cubicBezTo>
                    <a:cubicBezTo>
                      <a:pt x="2124" y="1237"/>
                      <a:pt x="1824" y="971"/>
                      <a:pt x="1491" y="737"/>
                    </a:cubicBezTo>
                    <a:cubicBezTo>
                      <a:pt x="1334" y="628"/>
                      <a:pt x="1178" y="481"/>
                      <a:pt x="1007" y="360"/>
                    </a:cubicBezTo>
                    <a:lnTo>
                      <a:pt x="1007" y="360"/>
                    </a:lnTo>
                    <a:cubicBezTo>
                      <a:pt x="1117" y="286"/>
                      <a:pt x="1051" y="103"/>
                      <a:pt x="923" y="103"/>
                    </a:cubicBezTo>
                    <a:cubicBezTo>
                      <a:pt x="822" y="103"/>
                      <a:pt x="733" y="140"/>
                      <a:pt x="641" y="169"/>
                    </a:cubicBezTo>
                    <a:lnTo>
                      <a:pt x="641" y="169"/>
                    </a:lnTo>
                    <a:cubicBezTo>
                      <a:pt x="568" y="147"/>
                      <a:pt x="491" y="135"/>
                      <a:pt x="411" y="135"/>
                    </a:cubicBezTo>
                    <a:cubicBezTo>
                      <a:pt x="393" y="135"/>
                      <a:pt x="375" y="135"/>
                      <a:pt x="356" y="137"/>
                    </a:cubicBezTo>
                    <a:cubicBezTo>
                      <a:pt x="362" y="141"/>
                      <a:pt x="368" y="146"/>
                      <a:pt x="374" y="150"/>
                    </a:cubicBezTo>
                    <a:lnTo>
                      <a:pt x="374" y="150"/>
                    </a:lnTo>
                    <a:cubicBezTo>
                      <a:pt x="188" y="161"/>
                      <a:pt x="0" y="302"/>
                      <a:pt x="23" y="504"/>
                    </a:cubicBezTo>
                    <a:cubicBezTo>
                      <a:pt x="23" y="971"/>
                      <a:pt x="390" y="1237"/>
                      <a:pt x="723" y="1538"/>
                    </a:cubicBezTo>
                    <a:cubicBezTo>
                      <a:pt x="1057" y="1838"/>
                      <a:pt x="1424" y="2105"/>
                      <a:pt x="1791" y="2372"/>
                    </a:cubicBezTo>
                    <a:cubicBezTo>
                      <a:pt x="2525" y="2939"/>
                      <a:pt x="3258" y="3439"/>
                      <a:pt x="4059" y="3906"/>
                    </a:cubicBezTo>
                    <a:cubicBezTo>
                      <a:pt x="4134" y="3944"/>
                      <a:pt x="4223" y="3962"/>
                      <a:pt x="4314" y="3962"/>
                    </a:cubicBezTo>
                    <a:cubicBezTo>
                      <a:pt x="4466" y="3962"/>
                      <a:pt x="4622" y="3910"/>
                      <a:pt x="4726" y="3806"/>
                    </a:cubicBezTo>
                    <a:cubicBezTo>
                      <a:pt x="5727" y="2805"/>
                      <a:pt x="6761" y="1771"/>
                      <a:pt x="7828" y="837"/>
                    </a:cubicBezTo>
                    <a:cubicBezTo>
                      <a:pt x="8218" y="500"/>
                      <a:pt x="7880" y="0"/>
                      <a:pt x="74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10023150" y="1942150"/>
                <a:ext cx="50075" cy="48900"/>
              </a:xfrm>
              <a:custGeom>
                <a:avLst/>
                <a:gdLst/>
                <a:ahLst/>
                <a:cxnLst/>
                <a:rect l="l" t="t" r="r" b="b"/>
                <a:pathLst>
                  <a:path w="2003" h="1956" extrusionOk="0">
                    <a:moveTo>
                      <a:pt x="865" y="1"/>
                    </a:moveTo>
                    <a:cubicBezTo>
                      <a:pt x="674" y="1"/>
                      <a:pt x="484" y="101"/>
                      <a:pt x="335" y="355"/>
                    </a:cubicBezTo>
                    <a:cubicBezTo>
                      <a:pt x="1" y="922"/>
                      <a:pt x="101" y="1589"/>
                      <a:pt x="134" y="1822"/>
                    </a:cubicBezTo>
                    <a:cubicBezTo>
                      <a:pt x="277" y="1805"/>
                      <a:pt x="435" y="1796"/>
                      <a:pt x="598" y="1796"/>
                    </a:cubicBezTo>
                    <a:cubicBezTo>
                      <a:pt x="1042" y="1796"/>
                      <a:pt x="1527" y="1858"/>
                      <a:pt x="1869" y="1956"/>
                    </a:cubicBezTo>
                    <a:cubicBezTo>
                      <a:pt x="2002" y="1422"/>
                      <a:pt x="1902" y="788"/>
                      <a:pt x="1502" y="355"/>
                    </a:cubicBezTo>
                    <a:cubicBezTo>
                      <a:pt x="1336" y="152"/>
                      <a:pt x="1100"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10024825" y="1877825"/>
                <a:ext cx="70925" cy="28175"/>
              </a:xfrm>
              <a:custGeom>
                <a:avLst/>
                <a:gdLst/>
                <a:ahLst/>
                <a:cxnLst/>
                <a:rect l="l" t="t" r="r" b="b"/>
                <a:pathLst>
                  <a:path w="2837" h="1127" extrusionOk="0">
                    <a:moveTo>
                      <a:pt x="1018" y="1"/>
                    </a:moveTo>
                    <a:cubicBezTo>
                      <a:pt x="893" y="1"/>
                      <a:pt x="768" y="9"/>
                      <a:pt x="634" y="26"/>
                    </a:cubicBezTo>
                    <a:cubicBezTo>
                      <a:pt x="501" y="59"/>
                      <a:pt x="401" y="92"/>
                      <a:pt x="301" y="126"/>
                    </a:cubicBezTo>
                    <a:cubicBezTo>
                      <a:pt x="101" y="226"/>
                      <a:pt x="1" y="426"/>
                      <a:pt x="134" y="593"/>
                    </a:cubicBezTo>
                    <a:cubicBezTo>
                      <a:pt x="183" y="654"/>
                      <a:pt x="259" y="675"/>
                      <a:pt x="345" y="675"/>
                    </a:cubicBezTo>
                    <a:cubicBezTo>
                      <a:pt x="491" y="675"/>
                      <a:pt x="663" y="614"/>
                      <a:pt x="768" y="593"/>
                    </a:cubicBezTo>
                    <a:cubicBezTo>
                      <a:pt x="968" y="593"/>
                      <a:pt x="1168" y="593"/>
                      <a:pt x="1368" y="626"/>
                    </a:cubicBezTo>
                    <a:cubicBezTo>
                      <a:pt x="1385" y="626"/>
                      <a:pt x="1391" y="624"/>
                      <a:pt x="1392" y="621"/>
                    </a:cubicBezTo>
                    <a:lnTo>
                      <a:pt x="1392" y="621"/>
                    </a:lnTo>
                    <a:cubicBezTo>
                      <a:pt x="1395" y="623"/>
                      <a:pt x="1398" y="624"/>
                      <a:pt x="1402" y="626"/>
                    </a:cubicBezTo>
                    <a:lnTo>
                      <a:pt x="1468" y="626"/>
                    </a:lnTo>
                    <a:cubicBezTo>
                      <a:pt x="1502" y="659"/>
                      <a:pt x="1568" y="659"/>
                      <a:pt x="1602" y="659"/>
                    </a:cubicBezTo>
                    <a:cubicBezTo>
                      <a:pt x="1702" y="693"/>
                      <a:pt x="1802" y="726"/>
                      <a:pt x="1902" y="793"/>
                    </a:cubicBezTo>
                    <a:cubicBezTo>
                      <a:pt x="1935" y="793"/>
                      <a:pt x="2035" y="860"/>
                      <a:pt x="2102" y="893"/>
                    </a:cubicBezTo>
                    <a:cubicBezTo>
                      <a:pt x="2202" y="960"/>
                      <a:pt x="2269" y="1026"/>
                      <a:pt x="2369" y="1093"/>
                    </a:cubicBezTo>
                    <a:cubicBezTo>
                      <a:pt x="2414" y="1115"/>
                      <a:pt x="2458" y="1126"/>
                      <a:pt x="2501" y="1126"/>
                    </a:cubicBezTo>
                    <a:cubicBezTo>
                      <a:pt x="2588" y="1126"/>
                      <a:pt x="2669" y="1082"/>
                      <a:pt x="2736" y="993"/>
                    </a:cubicBezTo>
                    <a:cubicBezTo>
                      <a:pt x="2836" y="893"/>
                      <a:pt x="2803" y="726"/>
                      <a:pt x="2703" y="626"/>
                    </a:cubicBezTo>
                    <a:cubicBezTo>
                      <a:pt x="2636" y="526"/>
                      <a:pt x="2502" y="459"/>
                      <a:pt x="2402" y="393"/>
                    </a:cubicBezTo>
                    <a:cubicBezTo>
                      <a:pt x="2302" y="326"/>
                      <a:pt x="2202" y="259"/>
                      <a:pt x="2102" y="226"/>
                    </a:cubicBezTo>
                    <a:cubicBezTo>
                      <a:pt x="1869" y="126"/>
                      <a:pt x="1635" y="59"/>
                      <a:pt x="1402" y="26"/>
                    </a:cubicBezTo>
                    <a:cubicBezTo>
                      <a:pt x="1268" y="9"/>
                      <a:pt x="1143"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a:off x="9661225" y="1942150"/>
                <a:ext cx="50900" cy="48900"/>
              </a:xfrm>
              <a:custGeom>
                <a:avLst/>
                <a:gdLst/>
                <a:ahLst/>
                <a:cxnLst/>
                <a:rect l="l" t="t" r="r" b="b"/>
                <a:pathLst>
                  <a:path w="2036" h="1956" extrusionOk="0">
                    <a:moveTo>
                      <a:pt x="1164" y="1"/>
                    </a:moveTo>
                    <a:cubicBezTo>
                      <a:pt x="930" y="1"/>
                      <a:pt x="685" y="152"/>
                      <a:pt x="501" y="355"/>
                    </a:cubicBezTo>
                    <a:cubicBezTo>
                      <a:pt x="134" y="788"/>
                      <a:pt x="1" y="1422"/>
                      <a:pt x="168" y="1956"/>
                    </a:cubicBezTo>
                    <a:cubicBezTo>
                      <a:pt x="510" y="1858"/>
                      <a:pt x="995" y="1796"/>
                      <a:pt x="1439" y="1796"/>
                    </a:cubicBezTo>
                    <a:cubicBezTo>
                      <a:pt x="1602" y="1796"/>
                      <a:pt x="1759" y="1805"/>
                      <a:pt x="1902" y="1822"/>
                    </a:cubicBezTo>
                    <a:cubicBezTo>
                      <a:pt x="1902" y="1589"/>
                      <a:pt x="2036" y="922"/>
                      <a:pt x="1669" y="355"/>
                    </a:cubicBezTo>
                    <a:cubicBezTo>
                      <a:pt x="1534" y="101"/>
                      <a:pt x="1353" y="1"/>
                      <a:pt x="1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8"/>
              <p:cNvSpPr/>
              <p:nvPr/>
            </p:nvSpPr>
            <p:spPr>
              <a:xfrm>
                <a:off x="9639550" y="1877825"/>
                <a:ext cx="69250" cy="28175"/>
              </a:xfrm>
              <a:custGeom>
                <a:avLst/>
                <a:gdLst/>
                <a:ahLst/>
                <a:cxnLst/>
                <a:rect l="l" t="t" r="r" b="b"/>
                <a:pathLst>
                  <a:path w="2770" h="1127" extrusionOk="0">
                    <a:moveTo>
                      <a:pt x="1752" y="1"/>
                    </a:moveTo>
                    <a:cubicBezTo>
                      <a:pt x="1627" y="1"/>
                      <a:pt x="1502" y="9"/>
                      <a:pt x="1368" y="26"/>
                    </a:cubicBezTo>
                    <a:cubicBezTo>
                      <a:pt x="1135" y="92"/>
                      <a:pt x="935" y="126"/>
                      <a:pt x="701" y="226"/>
                    </a:cubicBezTo>
                    <a:cubicBezTo>
                      <a:pt x="601" y="259"/>
                      <a:pt x="501" y="326"/>
                      <a:pt x="434" y="393"/>
                    </a:cubicBezTo>
                    <a:cubicBezTo>
                      <a:pt x="301" y="459"/>
                      <a:pt x="167" y="526"/>
                      <a:pt x="101" y="626"/>
                    </a:cubicBezTo>
                    <a:cubicBezTo>
                      <a:pt x="1" y="726"/>
                      <a:pt x="1" y="893"/>
                      <a:pt x="67" y="993"/>
                    </a:cubicBezTo>
                    <a:cubicBezTo>
                      <a:pt x="134" y="1082"/>
                      <a:pt x="230" y="1126"/>
                      <a:pt x="327" y="1126"/>
                    </a:cubicBezTo>
                    <a:cubicBezTo>
                      <a:pt x="375" y="1126"/>
                      <a:pt x="423" y="1115"/>
                      <a:pt x="468" y="1093"/>
                    </a:cubicBezTo>
                    <a:cubicBezTo>
                      <a:pt x="568" y="1026"/>
                      <a:pt x="634" y="960"/>
                      <a:pt x="701" y="893"/>
                    </a:cubicBezTo>
                    <a:cubicBezTo>
                      <a:pt x="801" y="826"/>
                      <a:pt x="901" y="793"/>
                      <a:pt x="968" y="759"/>
                    </a:cubicBezTo>
                    <a:cubicBezTo>
                      <a:pt x="1135" y="693"/>
                      <a:pt x="1335" y="626"/>
                      <a:pt x="1502" y="626"/>
                    </a:cubicBezTo>
                    <a:cubicBezTo>
                      <a:pt x="1602" y="609"/>
                      <a:pt x="1702" y="601"/>
                      <a:pt x="1802" y="601"/>
                    </a:cubicBezTo>
                    <a:cubicBezTo>
                      <a:pt x="1902" y="601"/>
                      <a:pt x="2002" y="609"/>
                      <a:pt x="2102" y="626"/>
                    </a:cubicBezTo>
                    <a:lnTo>
                      <a:pt x="2236" y="626"/>
                    </a:lnTo>
                    <a:cubicBezTo>
                      <a:pt x="2269" y="659"/>
                      <a:pt x="2336" y="659"/>
                      <a:pt x="2402" y="659"/>
                    </a:cubicBezTo>
                    <a:cubicBezTo>
                      <a:pt x="2429" y="665"/>
                      <a:pt x="2457" y="668"/>
                      <a:pt x="2485" y="668"/>
                    </a:cubicBezTo>
                    <a:cubicBezTo>
                      <a:pt x="2629" y="668"/>
                      <a:pt x="2769" y="594"/>
                      <a:pt x="2769" y="426"/>
                    </a:cubicBezTo>
                    <a:cubicBezTo>
                      <a:pt x="2769" y="126"/>
                      <a:pt x="2369" y="59"/>
                      <a:pt x="2136" y="26"/>
                    </a:cubicBezTo>
                    <a:cubicBezTo>
                      <a:pt x="2002" y="9"/>
                      <a:pt x="1877" y="1"/>
                      <a:pt x="1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8"/>
              <p:cNvSpPr/>
              <p:nvPr/>
            </p:nvSpPr>
            <p:spPr>
              <a:xfrm>
                <a:off x="9866375" y="2087850"/>
                <a:ext cx="25050" cy="80325"/>
              </a:xfrm>
              <a:custGeom>
                <a:avLst/>
                <a:gdLst/>
                <a:ahLst/>
                <a:cxnLst/>
                <a:rect l="l" t="t" r="r" b="b"/>
                <a:pathLst>
                  <a:path w="1002" h="3213" extrusionOk="0">
                    <a:moveTo>
                      <a:pt x="460" y="1"/>
                    </a:moveTo>
                    <a:cubicBezTo>
                      <a:pt x="385" y="1"/>
                      <a:pt x="310" y="19"/>
                      <a:pt x="234" y="64"/>
                    </a:cubicBezTo>
                    <a:cubicBezTo>
                      <a:pt x="101" y="164"/>
                      <a:pt x="1" y="331"/>
                      <a:pt x="1" y="498"/>
                    </a:cubicBezTo>
                    <a:cubicBezTo>
                      <a:pt x="1" y="631"/>
                      <a:pt x="34" y="765"/>
                      <a:pt x="68" y="898"/>
                    </a:cubicBezTo>
                    <a:cubicBezTo>
                      <a:pt x="101" y="965"/>
                      <a:pt x="101" y="1098"/>
                      <a:pt x="101" y="1131"/>
                    </a:cubicBezTo>
                    <a:cubicBezTo>
                      <a:pt x="134" y="1332"/>
                      <a:pt x="134" y="1532"/>
                      <a:pt x="168" y="1765"/>
                    </a:cubicBezTo>
                    <a:cubicBezTo>
                      <a:pt x="168" y="1965"/>
                      <a:pt x="168" y="2166"/>
                      <a:pt x="201" y="2366"/>
                    </a:cubicBezTo>
                    <a:cubicBezTo>
                      <a:pt x="201" y="2566"/>
                      <a:pt x="268" y="2766"/>
                      <a:pt x="268" y="2999"/>
                    </a:cubicBezTo>
                    <a:cubicBezTo>
                      <a:pt x="284" y="3145"/>
                      <a:pt x="379" y="3212"/>
                      <a:pt x="476" y="3212"/>
                    </a:cubicBezTo>
                    <a:cubicBezTo>
                      <a:pt x="579" y="3212"/>
                      <a:pt x="684" y="3137"/>
                      <a:pt x="701" y="2999"/>
                    </a:cubicBezTo>
                    <a:cubicBezTo>
                      <a:pt x="735" y="2799"/>
                      <a:pt x="835" y="2599"/>
                      <a:pt x="835" y="2366"/>
                    </a:cubicBezTo>
                    <a:cubicBezTo>
                      <a:pt x="868" y="2166"/>
                      <a:pt x="868" y="1965"/>
                      <a:pt x="901" y="1765"/>
                    </a:cubicBezTo>
                    <a:cubicBezTo>
                      <a:pt x="901" y="1565"/>
                      <a:pt x="901" y="1365"/>
                      <a:pt x="935" y="1165"/>
                    </a:cubicBezTo>
                    <a:cubicBezTo>
                      <a:pt x="935" y="1098"/>
                      <a:pt x="935" y="1065"/>
                      <a:pt x="935" y="998"/>
                    </a:cubicBezTo>
                    <a:cubicBezTo>
                      <a:pt x="935" y="998"/>
                      <a:pt x="935" y="956"/>
                      <a:pt x="935" y="931"/>
                    </a:cubicBezTo>
                    <a:cubicBezTo>
                      <a:pt x="968" y="765"/>
                      <a:pt x="1002" y="631"/>
                      <a:pt x="1002" y="498"/>
                    </a:cubicBezTo>
                    <a:cubicBezTo>
                      <a:pt x="968" y="331"/>
                      <a:pt x="901" y="131"/>
                      <a:pt x="735" y="64"/>
                    </a:cubicBezTo>
                    <a:cubicBezTo>
                      <a:pt x="643" y="27"/>
                      <a:pt x="55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10029825" y="2028975"/>
                <a:ext cx="158475" cy="151000"/>
              </a:xfrm>
              <a:custGeom>
                <a:avLst/>
                <a:gdLst/>
                <a:ahLst/>
                <a:cxnLst/>
                <a:rect l="l" t="t" r="r" b="b"/>
                <a:pathLst>
                  <a:path w="6339" h="6040" extrusionOk="0">
                    <a:moveTo>
                      <a:pt x="3350" y="483"/>
                    </a:moveTo>
                    <a:cubicBezTo>
                      <a:pt x="3952" y="483"/>
                      <a:pt x="4555" y="684"/>
                      <a:pt x="5004" y="1085"/>
                    </a:cubicBezTo>
                    <a:cubicBezTo>
                      <a:pt x="5071" y="1185"/>
                      <a:pt x="5138" y="1285"/>
                      <a:pt x="5205" y="1385"/>
                    </a:cubicBezTo>
                    <a:cubicBezTo>
                      <a:pt x="5233" y="1414"/>
                      <a:pt x="5262" y="1467"/>
                      <a:pt x="5290" y="1502"/>
                    </a:cubicBezTo>
                    <a:lnTo>
                      <a:pt x="5290" y="1502"/>
                    </a:lnTo>
                    <a:cubicBezTo>
                      <a:pt x="5271" y="1530"/>
                      <a:pt x="5271" y="1557"/>
                      <a:pt x="5271" y="1585"/>
                    </a:cubicBezTo>
                    <a:cubicBezTo>
                      <a:pt x="5205" y="1819"/>
                      <a:pt x="5371" y="2052"/>
                      <a:pt x="5438" y="2286"/>
                    </a:cubicBezTo>
                    <a:cubicBezTo>
                      <a:pt x="5538" y="2619"/>
                      <a:pt x="5571" y="3019"/>
                      <a:pt x="5505" y="3386"/>
                    </a:cubicBezTo>
                    <a:cubicBezTo>
                      <a:pt x="5338" y="4220"/>
                      <a:pt x="4738" y="4854"/>
                      <a:pt x="3970" y="5154"/>
                    </a:cubicBezTo>
                    <a:cubicBezTo>
                      <a:pt x="3674" y="5266"/>
                      <a:pt x="3374" y="5320"/>
                      <a:pt x="3084" y="5320"/>
                    </a:cubicBezTo>
                    <a:cubicBezTo>
                      <a:pt x="2330" y="5320"/>
                      <a:pt x="1635" y="4952"/>
                      <a:pt x="1202" y="4254"/>
                    </a:cubicBezTo>
                    <a:cubicBezTo>
                      <a:pt x="601" y="3320"/>
                      <a:pt x="868" y="1952"/>
                      <a:pt x="1602" y="1185"/>
                    </a:cubicBezTo>
                    <a:cubicBezTo>
                      <a:pt x="2052" y="717"/>
                      <a:pt x="2700" y="483"/>
                      <a:pt x="3350" y="483"/>
                    </a:cubicBezTo>
                    <a:close/>
                    <a:moveTo>
                      <a:pt x="3176" y="1"/>
                    </a:moveTo>
                    <a:cubicBezTo>
                      <a:pt x="2677" y="1"/>
                      <a:pt x="2177" y="137"/>
                      <a:pt x="1735" y="418"/>
                    </a:cubicBezTo>
                    <a:cubicBezTo>
                      <a:pt x="601" y="1118"/>
                      <a:pt x="1" y="2719"/>
                      <a:pt x="434" y="3987"/>
                    </a:cubicBezTo>
                    <a:cubicBezTo>
                      <a:pt x="836" y="5099"/>
                      <a:pt x="1982" y="6040"/>
                      <a:pt x="3183" y="6040"/>
                    </a:cubicBezTo>
                    <a:cubicBezTo>
                      <a:pt x="3278" y="6040"/>
                      <a:pt x="3374" y="6034"/>
                      <a:pt x="3470" y="6022"/>
                    </a:cubicBezTo>
                    <a:cubicBezTo>
                      <a:pt x="4637" y="5888"/>
                      <a:pt x="5672" y="5088"/>
                      <a:pt x="6105" y="4020"/>
                    </a:cubicBezTo>
                    <a:cubicBezTo>
                      <a:pt x="6305" y="3453"/>
                      <a:pt x="6339" y="2853"/>
                      <a:pt x="6205" y="2286"/>
                    </a:cubicBezTo>
                    <a:cubicBezTo>
                      <a:pt x="6139" y="2019"/>
                      <a:pt x="6038" y="1652"/>
                      <a:pt x="5838" y="1452"/>
                    </a:cubicBezTo>
                    <a:cubicBezTo>
                      <a:pt x="5772" y="1385"/>
                      <a:pt x="5672" y="1352"/>
                      <a:pt x="5605" y="1318"/>
                    </a:cubicBezTo>
                    <a:cubicBezTo>
                      <a:pt x="5571" y="1285"/>
                      <a:pt x="5538" y="1252"/>
                      <a:pt x="5538" y="1252"/>
                    </a:cubicBezTo>
                    <a:cubicBezTo>
                      <a:pt x="5438" y="1118"/>
                      <a:pt x="5305" y="985"/>
                      <a:pt x="5205" y="885"/>
                    </a:cubicBezTo>
                    <a:cubicBezTo>
                      <a:pt x="4665" y="305"/>
                      <a:pt x="3922" y="1"/>
                      <a:pt x="3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9526975" y="2020075"/>
                <a:ext cx="154875" cy="148850"/>
              </a:xfrm>
              <a:custGeom>
                <a:avLst/>
                <a:gdLst/>
                <a:ahLst/>
                <a:cxnLst/>
                <a:rect l="l" t="t" r="r" b="b"/>
                <a:pathLst>
                  <a:path w="6195" h="5954" extrusionOk="0">
                    <a:moveTo>
                      <a:pt x="3381" y="528"/>
                    </a:moveTo>
                    <a:cubicBezTo>
                      <a:pt x="3632" y="528"/>
                      <a:pt x="3877" y="565"/>
                      <a:pt x="4103" y="640"/>
                    </a:cubicBezTo>
                    <a:cubicBezTo>
                      <a:pt x="5090" y="969"/>
                      <a:pt x="5817" y="2012"/>
                      <a:pt x="5774" y="3032"/>
                    </a:cubicBezTo>
                    <a:lnTo>
                      <a:pt x="5774" y="3032"/>
                    </a:lnTo>
                    <a:cubicBezTo>
                      <a:pt x="5773" y="3035"/>
                      <a:pt x="5772" y="3038"/>
                      <a:pt x="5771" y="3042"/>
                    </a:cubicBezTo>
                    <a:cubicBezTo>
                      <a:pt x="5742" y="3218"/>
                      <a:pt x="5687" y="3394"/>
                      <a:pt x="5628" y="3570"/>
                    </a:cubicBezTo>
                    <a:lnTo>
                      <a:pt x="5628" y="3570"/>
                    </a:lnTo>
                    <a:cubicBezTo>
                      <a:pt x="5441" y="3655"/>
                      <a:pt x="5326" y="3836"/>
                      <a:pt x="5238" y="4043"/>
                    </a:cubicBezTo>
                    <a:cubicBezTo>
                      <a:pt x="5104" y="4243"/>
                      <a:pt x="4971" y="4410"/>
                      <a:pt x="4804" y="4576"/>
                    </a:cubicBezTo>
                    <a:cubicBezTo>
                      <a:pt x="4504" y="4877"/>
                      <a:pt x="4137" y="5077"/>
                      <a:pt x="3736" y="5177"/>
                    </a:cubicBezTo>
                    <a:cubicBezTo>
                      <a:pt x="3580" y="5211"/>
                      <a:pt x="3418" y="5228"/>
                      <a:pt x="3254" y="5228"/>
                    </a:cubicBezTo>
                    <a:cubicBezTo>
                      <a:pt x="2471" y="5228"/>
                      <a:pt x="1643" y="4849"/>
                      <a:pt x="1201" y="4243"/>
                    </a:cubicBezTo>
                    <a:cubicBezTo>
                      <a:pt x="668" y="3476"/>
                      <a:pt x="634" y="2441"/>
                      <a:pt x="1135" y="1674"/>
                    </a:cubicBezTo>
                    <a:cubicBezTo>
                      <a:pt x="1599" y="952"/>
                      <a:pt x="2523" y="528"/>
                      <a:pt x="3381" y="528"/>
                    </a:cubicBezTo>
                    <a:close/>
                    <a:moveTo>
                      <a:pt x="3335" y="1"/>
                    </a:moveTo>
                    <a:cubicBezTo>
                      <a:pt x="2455" y="1"/>
                      <a:pt x="1577" y="376"/>
                      <a:pt x="968" y="1007"/>
                    </a:cubicBezTo>
                    <a:cubicBezTo>
                      <a:pt x="167" y="1808"/>
                      <a:pt x="0" y="3142"/>
                      <a:pt x="401" y="4176"/>
                    </a:cubicBezTo>
                    <a:cubicBezTo>
                      <a:pt x="838" y="5270"/>
                      <a:pt x="2037" y="5953"/>
                      <a:pt x="3201" y="5953"/>
                    </a:cubicBezTo>
                    <a:cubicBezTo>
                      <a:pt x="3280" y="5953"/>
                      <a:pt x="3358" y="5950"/>
                      <a:pt x="3436" y="5944"/>
                    </a:cubicBezTo>
                    <a:cubicBezTo>
                      <a:pt x="4070" y="5911"/>
                      <a:pt x="4670" y="5644"/>
                      <a:pt x="5171" y="5243"/>
                    </a:cubicBezTo>
                    <a:cubicBezTo>
                      <a:pt x="5541" y="4935"/>
                      <a:pt x="6195" y="4257"/>
                      <a:pt x="5977" y="3735"/>
                    </a:cubicBezTo>
                    <a:lnTo>
                      <a:pt x="5977" y="3735"/>
                    </a:lnTo>
                    <a:cubicBezTo>
                      <a:pt x="6009" y="3515"/>
                      <a:pt x="6040" y="3295"/>
                      <a:pt x="6071" y="3075"/>
                    </a:cubicBezTo>
                    <a:cubicBezTo>
                      <a:pt x="6071" y="3048"/>
                      <a:pt x="6064" y="3024"/>
                      <a:pt x="6052" y="3004"/>
                    </a:cubicBezTo>
                    <a:lnTo>
                      <a:pt x="6052" y="3004"/>
                    </a:lnTo>
                    <a:cubicBezTo>
                      <a:pt x="6173" y="1939"/>
                      <a:pt x="5673" y="889"/>
                      <a:pt x="4704" y="340"/>
                    </a:cubicBezTo>
                    <a:cubicBezTo>
                      <a:pt x="4274" y="108"/>
                      <a:pt x="3805" y="1"/>
                      <a:pt x="33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9769650" y="1505475"/>
                <a:ext cx="64225" cy="21225"/>
              </a:xfrm>
              <a:custGeom>
                <a:avLst/>
                <a:gdLst/>
                <a:ahLst/>
                <a:cxnLst/>
                <a:rect l="l" t="t" r="r" b="b"/>
                <a:pathLst>
                  <a:path w="2569" h="849" extrusionOk="0">
                    <a:moveTo>
                      <a:pt x="1981" y="1"/>
                    </a:moveTo>
                    <a:cubicBezTo>
                      <a:pt x="1877" y="1"/>
                      <a:pt x="1768" y="9"/>
                      <a:pt x="1668" y="9"/>
                    </a:cubicBezTo>
                    <a:cubicBezTo>
                      <a:pt x="1501" y="42"/>
                      <a:pt x="1335" y="42"/>
                      <a:pt x="1168" y="42"/>
                    </a:cubicBezTo>
                    <a:cubicBezTo>
                      <a:pt x="968" y="76"/>
                      <a:pt x="768" y="109"/>
                      <a:pt x="567" y="142"/>
                    </a:cubicBezTo>
                    <a:cubicBezTo>
                      <a:pt x="401" y="176"/>
                      <a:pt x="134" y="276"/>
                      <a:pt x="34" y="443"/>
                    </a:cubicBezTo>
                    <a:cubicBezTo>
                      <a:pt x="0" y="576"/>
                      <a:pt x="34" y="709"/>
                      <a:pt x="134" y="776"/>
                    </a:cubicBezTo>
                    <a:cubicBezTo>
                      <a:pt x="234" y="836"/>
                      <a:pt x="358" y="848"/>
                      <a:pt x="484" y="848"/>
                    </a:cubicBezTo>
                    <a:cubicBezTo>
                      <a:pt x="569" y="848"/>
                      <a:pt x="654" y="843"/>
                      <a:pt x="734" y="843"/>
                    </a:cubicBezTo>
                    <a:cubicBezTo>
                      <a:pt x="768" y="810"/>
                      <a:pt x="834" y="810"/>
                      <a:pt x="868" y="810"/>
                    </a:cubicBezTo>
                    <a:lnTo>
                      <a:pt x="934" y="810"/>
                    </a:lnTo>
                    <a:cubicBezTo>
                      <a:pt x="1034" y="776"/>
                      <a:pt x="1101" y="776"/>
                      <a:pt x="1201" y="776"/>
                    </a:cubicBezTo>
                    <a:cubicBezTo>
                      <a:pt x="1368" y="743"/>
                      <a:pt x="1535" y="743"/>
                      <a:pt x="1702" y="743"/>
                    </a:cubicBezTo>
                    <a:cubicBezTo>
                      <a:pt x="1835" y="743"/>
                      <a:pt x="1968" y="758"/>
                      <a:pt x="2092" y="758"/>
                    </a:cubicBezTo>
                    <a:cubicBezTo>
                      <a:pt x="2154" y="758"/>
                      <a:pt x="2213" y="754"/>
                      <a:pt x="2269" y="743"/>
                    </a:cubicBezTo>
                    <a:cubicBezTo>
                      <a:pt x="2435" y="709"/>
                      <a:pt x="2569" y="543"/>
                      <a:pt x="2536" y="376"/>
                    </a:cubicBezTo>
                    <a:cubicBezTo>
                      <a:pt x="2536" y="242"/>
                      <a:pt x="2435" y="76"/>
                      <a:pt x="2269" y="42"/>
                    </a:cubicBezTo>
                    <a:cubicBezTo>
                      <a:pt x="2185" y="9"/>
                      <a:pt x="2085" y="1"/>
                      <a:pt x="19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9508625" y="1341400"/>
                <a:ext cx="679675" cy="376975"/>
              </a:xfrm>
              <a:custGeom>
                <a:avLst/>
                <a:gdLst/>
                <a:ahLst/>
                <a:cxnLst/>
                <a:rect l="l" t="t" r="r" b="b"/>
                <a:pathLst>
                  <a:path w="27187" h="15079" extrusionOk="0">
                    <a:moveTo>
                      <a:pt x="13577" y="1"/>
                    </a:moveTo>
                    <a:cubicBezTo>
                      <a:pt x="6072" y="1"/>
                      <a:pt x="1" y="5705"/>
                      <a:pt x="1" y="12743"/>
                    </a:cubicBezTo>
                    <a:cubicBezTo>
                      <a:pt x="1" y="13544"/>
                      <a:pt x="67" y="14311"/>
                      <a:pt x="234" y="15078"/>
                    </a:cubicBezTo>
                    <a:lnTo>
                      <a:pt x="26953" y="15078"/>
                    </a:lnTo>
                    <a:cubicBezTo>
                      <a:pt x="27087" y="14311"/>
                      <a:pt x="27187" y="13544"/>
                      <a:pt x="27187" y="12743"/>
                    </a:cubicBezTo>
                    <a:cubicBezTo>
                      <a:pt x="27187" y="5705"/>
                      <a:pt x="21116" y="1"/>
                      <a:pt x="13577" y="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9625969" y="1362117"/>
                <a:ext cx="444119" cy="51726"/>
              </a:xfrm>
              <a:custGeom>
                <a:avLst/>
                <a:gdLst/>
                <a:ahLst/>
                <a:cxnLst/>
                <a:rect l="l" t="t" r="r" b="b"/>
                <a:pathLst>
                  <a:path w="39095" h="3604" extrusionOk="0">
                    <a:moveTo>
                      <a:pt x="301" y="1"/>
                    </a:moveTo>
                    <a:lnTo>
                      <a:pt x="0" y="901"/>
                    </a:lnTo>
                    <a:cubicBezTo>
                      <a:pt x="100" y="935"/>
                      <a:pt x="8306" y="3603"/>
                      <a:pt x="19781" y="3603"/>
                    </a:cubicBezTo>
                    <a:cubicBezTo>
                      <a:pt x="25585" y="3603"/>
                      <a:pt x="32223" y="2903"/>
                      <a:pt x="39095" y="901"/>
                    </a:cubicBezTo>
                    <a:lnTo>
                      <a:pt x="38828" y="1"/>
                    </a:lnTo>
                    <a:cubicBezTo>
                      <a:pt x="32071" y="1985"/>
                      <a:pt x="25545" y="2647"/>
                      <a:pt x="19844" y="2647"/>
                    </a:cubicBezTo>
                    <a:cubicBezTo>
                      <a:pt x="8491" y="2647"/>
                      <a:pt x="412" y="23"/>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9604044" y="1427651"/>
                <a:ext cx="487515" cy="90082"/>
              </a:xfrm>
              <a:custGeom>
                <a:avLst/>
                <a:gdLst/>
                <a:ahLst/>
                <a:cxnLst/>
                <a:rect l="l" t="t" r="r" b="b"/>
                <a:pathLst>
                  <a:path w="39095" h="3604" extrusionOk="0">
                    <a:moveTo>
                      <a:pt x="301" y="1"/>
                    </a:moveTo>
                    <a:lnTo>
                      <a:pt x="0" y="902"/>
                    </a:lnTo>
                    <a:cubicBezTo>
                      <a:pt x="100" y="935"/>
                      <a:pt x="8306" y="3603"/>
                      <a:pt x="19781" y="3603"/>
                    </a:cubicBezTo>
                    <a:cubicBezTo>
                      <a:pt x="25585" y="3603"/>
                      <a:pt x="32223" y="2936"/>
                      <a:pt x="39095" y="902"/>
                    </a:cubicBezTo>
                    <a:lnTo>
                      <a:pt x="38828" y="1"/>
                    </a:lnTo>
                    <a:cubicBezTo>
                      <a:pt x="32052" y="2002"/>
                      <a:pt x="25509" y="2670"/>
                      <a:pt x="19797" y="2670"/>
                    </a:cubicBezTo>
                    <a:cubicBezTo>
                      <a:pt x="8469" y="2670"/>
                      <a:pt x="412" y="45"/>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9551175" y="1511050"/>
                <a:ext cx="592973" cy="90100"/>
              </a:xfrm>
              <a:custGeom>
                <a:avLst/>
                <a:gdLst/>
                <a:ahLst/>
                <a:cxnLst/>
                <a:rect l="l" t="t" r="r" b="b"/>
                <a:pathLst>
                  <a:path w="39095" h="3604" extrusionOk="0">
                    <a:moveTo>
                      <a:pt x="301" y="1"/>
                    </a:moveTo>
                    <a:lnTo>
                      <a:pt x="0" y="901"/>
                    </a:lnTo>
                    <a:cubicBezTo>
                      <a:pt x="100" y="935"/>
                      <a:pt x="8306" y="3603"/>
                      <a:pt x="19781" y="3603"/>
                    </a:cubicBezTo>
                    <a:cubicBezTo>
                      <a:pt x="25585" y="3603"/>
                      <a:pt x="32223" y="2936"/>
                      <a:pt x="39095" y="901"/>
                    </a:cubicBezTo>
                    <a:lnTo>
                      <a:pt x="38828" y="1"/>
                    </a:lnTo>
                    <a:cubicBezTo>
                      <a:pt x="32052" y="1991"/>
                      <a:pt x="25508" y="2654"/>
                      <a:pt x="19796" y="2654"/>
                    </a:cubicBezTo>
                    <a:cubicBezTo>
                      <a:pt x="8468" y="2654"/>
                      <a:pt x="412" y="45"/>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9415225" y="1582400"/>
                <a:ext cx="865650" cy="208300"/>
              </a:xfrm>
              <a:custGeom>
                <a:avLst/>
                <a:gdLst/>
                <a:ahLst/>
                <a:cxnLst/>
                <a:rect l="l" t="t" r="r" b="b"/>
                <a:pathLst>
                  <a:path w="34626" h="8332" extrusionOk="0">
                    <a:moveTo>
                      <a:pt x="1" y="1"/>
                    </a:moveTo>
                    <a:lnTo>
                      <a:pt x="2836" y="6639"/>
                    </a:lnTo>
                    <a:cubicBezTo>
                      <a:pt x="7031" y="7919"/>
                      <a:pt x="11862" y="8331"/>
                      <a:pt x="16347" y="8331"/>
                    </a:cubicBezTo>
                    <a:cubicBezTo>
                      <a:pt x="24487" y="8331"/>
                      <a:pt x="31490" y="6972"/>
                      <a:pt x="31490" y="6972"/>
                    </a:cubicBezTo>
                    <a:lnTo>
                      <a:pt x="34625" y="1"/>
                    </a:lnTo>
                    <a:lnTo>
                      <a:pt x="34625" y="1"/>
                    </a:lnTo>
                    <a:cubicBezTo>
                      <a:pt x="29833" y="657"/>
                      <a:pt x="24388" y="876"/>
                      <a:pt x="19259" y="876"/>
                    </a:cubicBezTo>
                    <a:cubicBezTo>
                      <a:pt x="9000" y="876"/>
                      <a:pt x="1" y="1"/>
                      <a:pt x="1"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9797293" y="1630775"/>
                <a:ext cx="102600" cy="126775"/>
              </a:xfrm>
              <a:custGeom>
                <a:avLst/>
                <a:gdLst/>
                <a:ahLst/>
                <a:cxnLst/>
                <a:rect l="l" t="t" r="r" b="b"/>
                <a:pathLst>
                  <a:path w="4104" h="5071" extrusionOk="0">
                    <a:moveTo>
                      <a:pt x="2035" y="367"/>
                    </a:moveTo>
                    <a:cubicBezTo>
                      <a:pt x="2202" y="367"/>
                      <a:pt x="2302" y="468"/>
                      <a:pt x="2302" y="634"/>
                    </a:cubicBezTo>
                    <a:cubicBezTo>
                      <a:pt x="2302" y="801"/>
                      <a:pt x="2202" y="901"/>
                      <a:pt x="2035" y="901"/>
                    </a:cubicBezTo>
                    <a:cubicBezTo>
                      <a:pt x="1902" y="901"/>
                      <a:pt x="1769" y="801"/>
                      <a:pt x="1769" y="634"/>
                    </a:cubicBezTo>
                    <a:cubicBezTo>
                      <a:pt x="1769" y="468"/>
                      <a:pt x="1902" y="367"/>
                      <a:pt x="2035" y="367"/>
                    </a:cubicBezTo>
                    <a:close/>
                    <a:moveTo>
                      <a:pt x="2035" y="1"/>
                    </a:moveTo>
                    <a:cubicBezTo>
                      <a:pt x="1702" y="1"/>
                      <a:pt x="1402" y="267"/>
                      <a:pt x="1402" y="634"/>
                    </a:cubicBezTo>
                    <a:cubicBezTo>
                      <a:pt x="1402" y="935"/>
                      <a:pt x="1602" y="1168"/>
                      <a:pt x="1869" y="1235"/>
                    </a:cubicBezTo>
                    <a:cubicBezTo>
                      <a:pt x="1869" y="1368"/>
                      <a:pt x="1835" y="1468"/>
                      <a:pt x="1835" y="1602"/>
                    </a:cubicBezTo>
                    <a:lnTo>
                      <a:pt x="1335" y="1602"/>
                    </a:lnTo>
                    <a:cubicBezTo>
                      <a:pt x="1268" y="1602"/>
                      <a:pt x="1201" y="1702"/>
                      <a:pt x="1201" y="1768"/>
                    </a:cubicBezTo>
                    <a:cubicBezTo>
                      <a:pt x="1201" y="1869"/>
                      <a:pt x="1268" y="1935"/>
                      <a:pt x="1335" y="1935"/>
                    </a:cubicBezTo>
                    <a:lnTo>
                      <a:pt x="1802" y="1935"/>
                    </a:lnTo>
                    <a:cubicBezTo>
                      <a:pt x="1735" y="2636"/>
                      <a:pt x="1502" y="3470"/>
                      <a:pt x="1168" y="3603"/>
                    </a:cubicBezTo>
                    <a:cubicBezTo>
                      <a:pt x="1126" y="3618"/>
                      <a:pt x="1084" y="3625"/>
                      <a:pt x="1043" y="3625"/>
                    </a:cubicBezTo>
                    <a:cubicBezTo>
                      <a:pt x="728" y="3625"/>
                      <a:pt x="456" y="3213"/>
                      <a:pt x="368" y="3036"/>
                    </a:cubicBezTo>
                    <a:lnTo>
                      <a:pt x="601" y="2869"/>
                    </a:lnTo>
                    <a:lnTo>
                      <a:pt x="1" y="2569"/>
                    </a:lnTo>
                    <a:lnTo>
                      <a:pt x="1" y="3236"/>
                    </a:lnTo>
                    <a:lnTo>
                      <a:pt x="167" y="3136"/>
                    </a:lnTo>
                    <a:cubicBezTo>
                      <a:pt x="234" y="3803"/>
                      <a:pt x="568" y="4003"/>
                      <a:pt x="1068" y="4237"/>
                    </a:cubicBezTo>
                    <a:cubicBezTo>
                      <a:pt x="1635" y="4470"/>
                      <a:pt x="2035" y="5071"/>
                      <a:pt x="2035" y="5071"/>
                    </a:cubicBezTo>
                    <a:cubicBezTo>
                      <a:pt x="2035" y="5071"/>
                      <a:pt x="2436" y="4470"/>
                      <a:pt x="3003" y="4237"/>
                    </a:cubicBezTo>
                    <a:cubicBezTo>
                      <a:pt x="3536" y="4003"/>
                      <a:pt x="3837" y="3803"/>
                      <a:pt x="3903" y="3136"/>
                    </a:cubicBezTo>
                    <a:lnTo>
                      <a:pt x="4104" y="3236"/>
                    </a:lnTo>
                    <a:lnTo>
                      <a:pt x="4104" y="2569"/>
                    </a:lnTo>
                    <a:lnTo>
                      <a:pt x="3470" y="2869"/>
                    </a:lnTo>
                    <a:lnTo>
                      <a:pt x="3737" y="3036"/>
                    </a:lnTo>
                    <a:cubicBezTo>
                      <a:pt x="3619" y="3213"/>
                      <a:pt x="3344" y="3625"/>
                      <a:pt x="3028" y="3625"/>
                    </a:cubicBezTo>
                    <a:cubicBezTo>
                      <a:pt x="2987" y="3625"/>
                      <a:pt x="2945" y="3618"/>
                      <a:pt x="2903" y="3603"/>
                    </a:cubicBezTo>
                    <a:cubicBezTo>
                      <a:pt x="2569" y="3470"/>
                      <a:pt x="2369" y="2636"/>
                      <a:pt x="2269" y="1935"/>
                    </a:cubicBezTo>
                    <a:lnTo>
                      <a:pt x="2736" y="1935"/>
                    </a:lnTo>
                    <a:cubicBezTo>
                      <a:pt x="2803" y="1935"/>
                      <a:pt x="2869" y="1869"/>
                      <a:pt x="2869" y="1768"/>
                    </a:cubicBezTo>
                    <a:cubicBezTo>
                      <a:pt x="2869" y="1702"/>
                      <a:pt x="2803" y="1602"/>
                      <a:pt x="2736" y="1602"/>
                    </a:cubicBezTo>
                    <a:lnTo>
                      <a:pt x="2236" y="1602"/>
                    </a:lnTo>
                    <a:cubicBezTo>
                      <a:pt x="2236" y="1468"/>
                      <a:pt x="2236" y="1368"/>
                      <a:pt x="2236" y="1235"/>
                    </a:cubicBezTo>
                    <a:cubicBezTo>
                      <a:pt x="2502" y="1168"/>
                      <a:pt x="2669" y="935"/>
                      <a:pt x="2669" y="634"/>
                    </a:cubicBezTo>
                    <a:cubicBezTo>
                      <a:pt x="2669" y="267"/>
                      <a:pt x="2402"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9948100" y="812700"/>
                <a:ext cx="444525" cy="652150"/>
              </a:xfrm>
              <a:custGeom>
                <a:avLst/>
                <a:gdLst/>
                <a:ahLst/>
                <a:cxnLst/>
                <a:rect l="l" t="t" r="r" b="b"/>
                <a:pathLst>
                  <a:path w="17781" h="26086" extrusionOk="0">
                    <a:moveTo>
                      <a:pt x="17276" y="0"/>
                    </a:moveTo>
                    <a:cubicBezTo>
                      <a:pt x="17188" y="0"/>
                      <a:pt x="17096" y="17"/>
                      <a:pt x="17013" y="33"/>
                    </a:cubicBezTo>
                    <a:cubicBezTo>
                      <a:pt x="16513" y="134"/>
                      <a:pt x="16012" y="534"/>
                      <a:pt x="15579" y="801"/>
                    </a:cubicBezTo>
                    <a:cubicBezTo>
                      <a:pt x="13911" y="1968"/>
                      <a:pt x="12310" y="3236"/>
                      <a:pt x="10875" y="4703"/>
                    </a:cubicBezTo>
                    <a:cubicBezTo>
                      <a:pt x="9408" y="6138"/>
                      <a:pt x="8173" y="7739"/>
                      <a:pt x="7006" y="9373"/>
                    </a:cubicBezTo>
                    <a:cubicBezTo>
                      <a:pt x="5805" y="11008"/>
                      <a:pt x="4771" y="12743"/>
                      <a:pt x="3870" y="14544"/>
                    </a:cubicBezTo>
                    <a:cubicBezTo>
                      <a:pt x="2936" y="16345"/>
                      <a:pt x="2136" y="18213"/>
                      <a:pt x="1535" y="20148"/>
                    </a:cubicBezTo>
                    <a:cubicBezTo>
                      <a:pt x="1202" y="21082"/>
                      <a:pt x="935" y="22049"/>
                      <a:pt x="701" y="23050"/>
                    </a:cubicBezTo>
                    <a:cubicBezTo>
                      <a:pt x="501" y="24017"/>
                      <a:pt x="234" y="24985"/>
                      <a:pt x="34" y="25985"/>
                    </a:cubicBezTo>
                    <a:cubicBezTo>
                      <a:pt x="34" y="26019"/>
                      <a:pt x="34" y="26052"/>
                      <a:pt x="1" y="26085"/>
                    </a:cubicBezTo>
                    <a:cubicBezTo>
                      <a:pt x="735" y="26019"/>
                      <a:pt x="1502" y="25985"/>
                      <a:pt x="2236" y="25919"/>
                    </a:cubicBezTo>
                    <a:cubicBezTo>
                      <a:pt x="2236" y="25885"/>
                      <a:pt x="2236" y="25852"/>
                      <a:pt x="2236" y="25852"/>
                    </a:cubicBezTo>
                    <a:cubicBezTo>
                      <a:pt x="2369" y="24951"/>
                      <a:pt x="2636" y="24084"/>
                      <a:pt x="2836" y="23217"/>
                    </a:cubicBezTo>
                    <a:cubicBezTo>
                      <a:pt x="3070" y="22349"/>
                      <a:pt x="3337" y="21516"/>
                      <a:pt x="3637" y="20648"/>
                    </a:cubicBezTo>
                    <a:cubicBezTo>
                      <a:pt x="4637" y="17713"/>
                      <a:pt x="6139" y="14877"/>
                      <a:pt x="7973" y="12409"/>
                    </a:cubicBezTo>
                    <a:cubicBezTo>
                      <a:pt x="9908" y="9840"/>
                      <a:pt x="12243" y="7572"/>
                      <a:pt x="13844" y="4770"/>
                    </a:cubicBezTo>
                    <a:cubicBezTo>
                      <a:pt x="13881" y="4696"/>
                      <a:pt x="13955" y="4663"/>
                      <a:pt x="14032" y="4663"/>
                    </a:cubicBezTo>
                    <a:cubicBezTo>
                      <a:pt x="14162" y="4663"/>
                      <a:pt x="14299" y="4757"/>
                      <a:pt x="14278" y="4904"/>
                    </a:cubicBezTo>
                    <a:cubicBezTo>
                      <a:pt x="14178" y="6705"/>
                      <a:pt x="14011" y="8506"/>
                      <a:pt x="13744" y="10274"/>
                    </a:cubicBezTo>
                    <a:cubicBezTo>
                      <a:pt x="13477" y="11775"/>
                      <a:pt x="13077" y="13276"/>
                      <a:pt x="12476" y="14677"/>
                    </a:cubicBezTo>
                    <a:cubicBezTo>
                      <a:pt x="11843" y="16145"/>
                      <a:pt x="10942" y="17479"/>
                      <a:pt x="9808" y="18613"/>
                    </a:cubicBezTo>
                    <a:cubicBezTo>
                      <a:pt x="8640" y="19848"/>
                      <a:pt x="7339" y="20882"/>
                      <a:pt x="6172" y="22116"/>
                    </a:cubicBezTo>
                    <a:cubicBezTo>
                      <a:pt x="5638" y="22683"/>
                      <a:pt x="5138" y="23283"/>
                      <a:pt x="4704" y="23951"/>
                    </a:cubicBezTo>
                    <a:cubicBezTo>
                      <a:pt x="4304" y="24551"/>
                      <a:pt x="4004" y="25185"/>
                      <a:pt x="3737" y="25852"/>
                    </a:cubicBezTo>
                    <a:cubicBezTo>
                      <a:pt x="4004" y="25852"/>
                      <a:pt x="4271" y="25819"/>
                      <a:pt x="4537" y="25819"/>
                    </a:cubicBezTo>
                    <a:cubicBezTo>
                      <a:pt x="4704" y="25518"/>
                      <a:pt x="4904" y="25218"/>
                      <a:pt x="5104" y="24918"/>
                    </a:cubicBezTo>
                    <a:cubicBezTo>
                      <a:pt x="6339" y="23250"/>
                      <a:pt x="8073" y="22049"/>
                      <a:pt x="9541" y="20582"/>
                    </a:cubicBezTo>
                    <a:cubicBezTo>
                      <a:pt x="11075" y="19080"/>
                      <a:pt x="12310" y="17346"/>
                      <a:pt x="13310" y="15445"/>
                    </a:cubicBezTo>
                    <a:cubicBezTo>
                      <a:pt x="14278" y="13510"/>
                      <a:pt x="14911" y="11475"/>
                      <a:pt x="15245" y="9340"/>
                    </a:cubicBezTo>
                    <a:cubicBezTo>
                      <a:pt x="15512" y="7372"/>
                      <a:pt x="15479" y="5304"/>
                      <a:pt x="16046" y="3369"/>
                    </a:cubicBezTo>
                    <a:cubicBezTo>
                      <a:pt x="16312" y="2435"/>
                      <a:pt x="16713" y="1635"/>
                      <a:pt x="17313" y="867"/>
                    </a:cubicBezTo>
                    <a:cubicBezTo>
                      <a:pt x="17380" y="767"/>
                      <a:pt x="17480" y="667"/>
                      <a:pt x="17547" y="534"/>
                    </a:cubicBezTo>
                    <a:cubicBezTo>
                      <a:pt x="17613" y="500"/>
                      <a:pt x="17747" y="400"/>
                      <a:pt x="17747" y="334"/>
                    </a:cubicBezTo>
                    <a:cubicBezTo>
                      <a:pt x="17780" y="234"/>
                      <a:pt x="17613" y="100"/>
                      <a:pt x="17513" y="67"/>
                    </a:cubicBezTo>
                    <a:cubicBezTo>
                      <a:pt x="17447" y="17"/>
                      <a:pt x="17363" y="0"/>
                      <a:pt x="17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10019825" y="960300"/>
                <a:ext cx="271050" cy="495375"/>
              </a:xfrm>
              <a:custGeom>
                <a:avLst/>
                <a:gdLst/>
                <a:ahLst/>
                <a:cxnLst/>
                <a:rect l="l" t="t" r="r" b="b"/>
                <a:pathLst>
                  <a:path w="10842" h="19815" extrusionOk="0">
                    <a:moveTo>
                      <a:pt x="10842" y="0"/>
                    </a:moveTo>
                    <a:lnTo>
                      <a:pt x="10842" y="0"/>
                    </a:lnTo>
                    <a:cubicBezTo>
                      <a:pt x="10108" y="1201"/>
                      <a:pt x="9240" y="2335"/>
                      <a:pt x="8340" y="3403"/>
                    </a:cubicBezTo>
                    <a:cubicBezTo>
                      <a:pt x="6338" y="5871"/>
                      <a:pt x="4304" y="8273"/>
                      <a:pt x="2836" y="11142"/>
                    </a:cubicBezTo>
                    <a:cubicBezTo>
                      <a:pt x="2102" y="12543"/>
                      <a:pt x="1502" y="14010"/>
                      <a:pt x="1001" y="15511"/>
                    </a:cubicBezTo>
                    <a:cubicBezTo>
                      <a:pt x="768" y="16245"/>
                      <a:pt x="534" y="17013"/>
                      <a:pt x="367" y="17780"/>
                    </a:cubicBezTo>
                    <a:cubicBezTo>
                      <a:pt x="201" y="18447"/>
                      <a:pt x="101" y="19114"/>
                      <a:pt x="1" y="19748"/>
                    </a:cubicBezTo>
                    <a:lnTo>
                      <a:pt x="367" y="19815"/>
                    </a:lnTo>
                    <a:cubicBezTo>
                      <a:pt x="701" y="18247"/>
                      <a:pt x="1869" y="16846"/>
                      <a:pt x="2969" y="15745"/>
                    </a:cubicBezTo>
                    <a:cubicBezTo>
                      <a:pt x="4137" y="14544"/>
                      <a:pt x="5438" y="13510"/>
                      <a:pt x="6605" y="12309"/>
                    </a:cubicBezTo>
                    <a:cubicBezTo>
                      <a:pt x="7739" y="11108"/>
                      <a:pt x="8607" y="9774"/>
                      <a:pt x="9240" y="8273"/>
                    </a:cubicBezTo>
                    <a:cubicBezTo>
                      <a:pt x="10308" y="5671"/>
                      <a:pt x="10641" y="2802"/>
                      <a:pt x="10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9995650" y="920425"/>
                <a:ext cx="307275" cy="541100"/>
              </a:xfrm>
              <a:custGeom>
                <a:avLst/>
                <a:gdLst/>
                <a:ahLst/>
                <a:cxnLst/>
                <a:rect l="l" t="t" r="r" b="b"/>
                <a:pathLst>
                  <a:path w="12291" h="21644" extrusionOk="0">
                    <a:moveTo>
                      <a:pt x="11408" y="1795"/>
                    </a:moveTo>
                    <a:lnTo>
                      <a:pt x="11408" y="1795"/>
                    </a:lnTo>
                    <a:cubicBezTo>
                      <a:pt x="11342" y="1962"/>
                      <a:pt x="11275" y="2129"/>
                      <a:pt x="11208" y="2296"/>
                    </a:cubicBezTo>
                    <a:cubicBezTo>
                      <a:pt x="10975" y="2563"/>
                      <a:pt x="10775" y="2830"/>
                      <a:pt x="10574" y="3063"/>
                    </a:cubicBezTo>
                    <a:cubicBezTo>
                      <a:pt x="10875" y="2663"/>
                      <a:pt x="11141" y="2229"/>
                      <a:pt x="11408" y="1795"/>
                    </a:cubicBezTo>
                    <a:close/>
                    <a:moveTo>
                      <a:pt x="12148" y="1"/>
                    </a:moveTo>
                    <a:cubicBezTo>
                      <a:pt x="12121" y="1"/>
                      <a:pt x="12094" y="9"/>
                      <a:pt x="12075" y="28"/>
                    </a:cubicBezTo>
                    <a:cubicBezTo>
                      <a:pt x="11041" y="1262"/>
                      <a:pt x="10107" y="2563"/>
                      <a:pt x="9107" y="3797"/>
                    </a:cubicBezTo>
                    <a:cubicBezTo>
                      <a:pt x="8073" y="5064"/>
                      <a:pt x="7005" y="6265"/>
                      <a:pt x="6038" y="7533"/>
                    </a:cubicBezTo>
                    <a:cubicBezTo>
                      <a:pt x="5037" y="8801"/>
                      <a:pt x="4070" y="10135"/>
                      <a:pt x="3269" y="11536"/>
                    </a:cubicBezTo>
                    <a:cubicBezTo>
                      <a:pt x="2469" y="12937"/>
                      <a:pt x="1801" y="14438"/>
                      <a:pt x="1234" y="15939"/>
                    </a:cubicBezTo>
                    <a:cubicBezTo>
                      <a:pt x="634" y="17674"/>
                      <a:pt x="167" y="19542"/>
                      <a:pt x="34" y="21376"/>
                    </a:cubicBezTo>
                    <a:cubicBezTo>
                      <a:pt x="0" y="21476"/>
                      <a:pt x="34" y="21543"/>
                      <a:pt x="100" y="21643"/>
                    </a:cubicBezTo>
                    <a:cubicBezTo>
                      <a:pt x="634" y="21610"/>
                      <a:pt x="1168" y="21576"/>
                      <a:pt x="1701" y="21543"/>
                    </a:cubicBezTo>
                    <a:cubicBezTo>
                      <a:pt x="2235" y="18507"/>
                      <a:pt x="3303" y="15639"/>
                      <a:pt x="4937" y="13004"/>
                    </a:cubicBezTo>
                    <a:cubicBezTo>
                      <a:pt x="6638" y="10368"/>
                      <a:pt x="8773" y="8067"/>
                      <a:pt x="10374" y="5365"/>
                    </a:cubicBezTo>
                    <a:cubicBezTo>
                      <a:pt x="11208" y="3930"/>
                      <a:pt x="11942" y="2296"/>
                      <a:pt x="12109" y="628"/>
                    </a:cubicBezTo>
                    <a:cubicBezTo>
                      <a:pt x="12109" y="595"/>
                      <a:pt x="12109" y="561"/>
                      <a:pt x="12075" y="528"/>
                    </a:cubicBezTo>
                    <a:cubicBezTo>
                      <a:pt x="12142" y="394"/>
                      <a:pt x="12209" y="261"/>
                      <a:pt x="12242" y="128"/>
                    </a:cubicBezTo>
                    <a:cubicBezTo>
                      <a:pt x="12290" y="56"/>
                      <a:pt x="12217" y="1"/>
                      <a:pt x="12148"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10054025" y="815575"/>
                <a:ext cx="344950" cy="642600"/>
              </a:xfrm>
              <a:custGeom>
                <a:avLst/>
                <a:gdLst/>
                <a:ahLst/>
                <a:cxnLst/>
                <a:rect l="l" t="t" r="r" b="b"/>
                <a:pathLst>
                  <a:path w="13798" h="25704" extrusionOk="0">
                    <a:moveTo>
                      <a:pt x="13635" y="1"/>
                    </a:moveTo>
                    <a:cubicBezTo>
                      <a:pt x="13615" y="1"/>
                      <a:pt x="13595" y="6"/>
                      <a:pt x="13577" y="19"/>
                    </a:cubicBezTo>
                    <a:cubicBezTo>
                      <a:pt x="12809" y="586"/>
                      <a:pt x="12276" y="1453"/>
                      <a:pt x="11875" y="2287"/>
                    </a:cubicBezTo>
                    <a:cubicBezTo>
                      <a:pt x="11442" y="3221"/>
                      <a:pt x="11141" y="4255"/>
                      <a:pt x="11008" y="5289"/>
                    </a:cubicBezTo>
                    <a:cubicBezTo>
                      <a:pt x="10841" y="6323"/>
                      <a:pt x="10741" y="7390"/>
                      <a:pt x="10574" y="8425"/>
                    </a:cubicBezTo>
                    <a:cubicBezTo>
                      <a:pt x="10374" y="9392"/>
                      <a:pt x="10174" y="10359"/>
                      <a:pt x="9907" y="11327"/>
                    </a:cubicBezTo>
                    <a:cubicBezTo>
                      <a:pt x="9374" y="13195"/>
                      <a:pt x="8606" y="15029"/>
                      <a:pt x="7572" y="16697"/>
                    </a:cubicBezTo>
                    <a:cubicBezTo>
                      <a:pt x="6605" y="18332"/>
                      <a:pt x="5271" y="19699"/>
                      <a:pt x="3870" y="21000"/>
                    </a:cubicBezTo>
                    <a:cubicBezTo>
                      <a:pt x="2402" y="22401"/>
                      <a:pt x="901" y="23869"/>
                      <a:pt x="0" y="25704"/>
                    </a:cubicBezTo>
                    <a:lnTo>
                      <a:pt x="1101" y="25704"/>
                    </a:lnTo>
                    <a:cubicBezTo>
                      <a:pt x="1902" y="24303"/>
                      <a:pt x="3002" y="23202"/>
                      <a:pt x="4170" y="22101"/>
                    </a:cubicBezTo>
                    <a:cubicBezTo>
                      <a:pt x="5504" y="20767"/>
                      <a:pt x="6872" y="19466"/>
                      <a:pt x="7939" y="17898"/>
                    </a:cubicBezTo>
                    <a:cubicBezTo>
                      <a:pt x="10141" y="14629"/>
                      <a:pt x="11242" y="10726"/>
                      <a:pt x="11642" y="6823"/>
                    </a:cubicBezTo>
                    <a:cubicBezTo>
                      <a:pt x="11775" y="5623"/>
                      <a:pt x="11809" y="4355"/>
                      <a:pt x="12176" y="3187"/>
                    </a:cubicBezTo>
                    <a:cubicBezTo>
                      <a:pt x="12342" y="2654"/>
                      <a:pt x="12542" y="2153"/>
                      <a:pt x="12809" y="1653"/>
                    </a:cubicBezTo>
                    <a:cubicBezTo>
                      <a:pt x="13110" y="1153"/>
                      <a:pt x="13443" y="686"/>
                      <a:pt x="13743" y="185"/>
                    </a:cubicBezTo>
                    <a:cubicBezTo>
                      <a:pt x="13798" y="104"/>
                      <a:pt x="13720" y="1"/>
                      <a:pt x="13635"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9989300" y="853150"/>
                <a:ext cx="340225" cy="437750"/>
              </a:xfrm>
              <a:custGeom>
                <a:avLst/>
                <a:gdLst/>
                <a:ahLst/>
                <a:cxnLst/>
                <a:rect l="l" t="t" r="r" b="b"/>
                <a:pathLst>
                  <a:path w="13609" h="17510" extrusionOk="0">
                    <a:moveTo>
                      <a:pt x="13094" y="1"/>
                    </a:moveTo>
                    <a:cubicBezTo>
                      <a:pt x="13061" y="1"/>
                      <a:pt x="13029" y="6"/>
                      <a:pt x="12997" y="17"/>
                    </a:cubicBezTo>
                    <a:cubicBezTo>
                      <a:pt x="12329" y="250"/>
                      <a:pt x="11729" y="851"/>
                      <a:pt x="11195" y="1284"/>
                    </a:cubicBezTo>
                    <a:cubicBezTo>
                      <a:pt x="10662" y="1751"/>
                      <a:pt x="10128" y="2218"/>
                      <a:pt x="9628" y="2685"/>
                    </a:cubicBezTo>
                    <a:cubicBezTo>
                      <a:pt x="8560" y="3653"/>
                      <a:pt x="7559" y="4687"/>
                      <a:pt x="6625" y="5787"/>
                    </a:cubicBezTo>
                    <a:cubicBezTo>
                      <a:pt x="4757" y="7989"/>
                      <a:pt x="3123" y="10357"/>
                      <a:pt x="1789" y="12926"/>
                    </a:cubicBezTo>
                    <a:cubicBezTo>
                      <a:pt x="1422" y="13626"/>
                      <a:pt x="1055" y="14360"/>
                      <a:pt x="721" y="15094"/>
                    </a:cubicBezTo>
                    <a:cubicBezTo>
                      <a:pt x="421" y="15828"/>
                      <a:pt x="121" y="16562"/>
                      <a:pt x="21" y="17329"/>
                    </a:cubicBezTo>
                    <a:cubicBezTo>
                      <a:pt x="1" y="17449"/>
                      <a:pt x="89" y="17509"/>
                      <a:pt x="184" y="17509"/>
                    </a:cubicBezTo>
                    <a:cubicBezTo>
                      <a:pt x="248" y="17509"/>
                      <a:pt x="314" y="17482"/>
                      <a:pt x="354" y="17429"/>
                    </a:cubicBezTo>
                    <a:cubicBezTo>
                      <a:pt x="788" y="16862"/>
                      <a:pt x="1055" y="16228"/>
                      <a:pt x="1355" y="15594"/>
                    </a:cubicBezTo>
                    <a:cubicBezTo>
                      <a:pt x="1655" y="14961"/>
                      <a:pt x="1989" y="14327"/>
                      <a:pt x="2322" y="13726"/>
                    </a:cubicBezTo>
                    <a:cubicBezTo>
                      <a:pt x="2989" y="12492"/>
                      <a:pt x="3723" y="11291"/>
                      <a:pt x="4524" y="10157"/>
                    </a:cubicBezTo>
                    <a:cubicBezTo>
                      <a:pt x="6092" y="7822"/>
                      <a:pt x="7893" y="5687"/>
                      <a:pt x="9928" y="3719"/>
                    </a:cubicBezTo>
                    <a:cubicBezTo>
                      <a:pt x="10461" y="3186"/>
                      <a:pt x="11029" y="2685"/>
                      <a:pt x="11629" y="2185"/>
                    </a:cubicBezTo>
                    <a:cubicBezTo>
                      <a:pt x="11929" y="1918"/>
                      <a:pt x="12229" y="1684"/>
                      <a:pt x="12530" y="1451"/>
                    </a:cubicBezTo>
                    <a:cubicBezTo>
                      <a:pt x="12863" y="1184"/>
                      <a:pt x="13197" y="951"/>
                      <a:pt x="13430" y="584"/>
                    </a:cubicBezTo>
                    <a:cubicBezTo>
                      <a:pt x="13609" y="345"/>
                      <a:pt x="13362" y="1"/>
                      <a:pt x="13094"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10091550" y="1038450"/>
                <a:ext cx="196000" cy="288675"/>
              </a:xfrm>
              <a:custGeom>
                <a:avLst/>
                <a:gdLst/>
                <a:ahLst/>
                <a:cxnLst/>
                <a:rect l="l" t="t" r="r" b="b"/>
                <a:pathLst>
                  <a:path w="7840" h="11547" extrusionOk="0">
                    <a:moveTo>
                      <a:pt x="7680" y="0"/>
                    </a:moveTo>
                    <a:cubicBezTo>
                      <a:pt x="7616" y="0"/>
                      <a:pt x="7554" y="35"/>
                      <a:pt x="7539" y="110"/>
                    </a:cubicBezTo>
                    <a:cubicBezTo>
                      <a:pt x="7039" y="1845"/>
                      <a:pt x="6371" y="3512"/>
                      <a:pt x="5471" y="5080"/>
                    </a:cubicBezTo>
                    <a:cubicBezTo>
                      <a:pt x="4570" y="6615"/>
                      <a:pt x="3436" y="8049"/>
                      <a:pt x="2102" y="9250"/>
                    </a:cubicBezTo>
                    <a:cubicBezTo>
                      <a:pt x="1768" y="9550"/>
                      <a:pt x="1401" y="9884"/>
                      <a:pt x="1001" y="10151"/>
                    </a:cubicBezTo>
                    <a:cubicBezTo>
                      <a:pt x="801" y="10317"/>
                      <a:pt x="534" y="10451"/>
                      <a:pt x="367" y="10684"/>
                    </a:cubicBezTo>
                    <a:cubicBezTo>
                      <a:pt x="267" y="10751"/>
                      <a:pt x="234" y="10884"/>
                      <a:pt x="167" y="10984"/>
                    </a:cubicBezTo>
                    <a:cubicBezTo>
                      <a:pt x="100" y="11085"/>
                      <a:pt x="34" y="11151"/>
                      <a:pt x="34" y="11285"/>
                    </a:cubicBezTo>
                    <a:cubicBezTo>
                      <a:pt x="0" y="11385"/>
                      <a:pt x="34" y="11485"/>
                      <a:pt x="167" y="11518"/>
                    </a:cubicBezTo>
                    <a:cubicBezTo>
                      <a:pt x="219" y="11539"/>
                      <a:pt x="271" y="11547"/>
                      <a:pt x="323" y="11547"/>
                    </a:cubicBezTo>
                    <a:cubicBezTo>
                      <a:pt x="441" y="11547"/>
                      <a:pt x="563" y="11508"/>
                      <a:pt x="701" y="11485"/>
                    </a:cubicBezTo>
                    <a:cubicBezTo>
                      <a:pt x="968" y="11485"/>
                      <a:pt x="1201" y="11285"/>
                      <a:pt x="1401" y="11151"/>
                    </a:cubicBezTo>
                    <a:cubicBezTo>
                      <a:pt x="1768" y="10851"/>
                      <a:pt x="2135" y="10551"/>
                      <a:pt x="2502" y="10251"/>
                    </a:cubicBezTo>
                    <a:cubicBezTo>
                      <a:pt x="3203" y="9650"/>
                      <a:pt x="3870" y="8983"/>
                      <a:pt x="4470" y="8249"/>
                    </a:cubicBezTo>
                    <a:cubicBezTo>
                      <a:pt x="5671" y="6748"/>
                      <a:pt x="6572" y="5080"/>
                      <a:pt x="7205" y="3246"/>
                    </a:cubicBezTo>
                    <a:cubicBezTo>
                      <a:pt x="7572" y="2245"/>
                      <a:pt x="7739" y="1244"/>
                      <a:pt x="7839" y="143"/>
                    </a:cubicBezTo>
                    <a:cubicBezTo>
                      <a:pt x="7839" y="52"/>
                      <a:pt x="7759" y="0"/>
                      <a:pt x="7680" y="0"/>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9933475" y="800175"/>
                <a:ext cx="474975" cy="687800"/>
              </a:xfrm>
              <a:custGeom>
                <a:avLst/>
                <a:gdLst/>
                <a:ahLst/>
                <a:cxnLst/>
                <a:rect l="l" t="t" r="r" b="b"/>
                <a:pathLst>
                  <a:path w="18999" h="27512" extrusionOk="0">
                    <a:moveTo>
                      <a:pt x="17865" y="1"/>
                    </a:moveTo>
                    <a:cubicBezTo>
                      <a:pt x="17465" y="34"/>
                      <a:pt x="17131" y="301"/>
                      <a:pt x="16831" y="534"/>
                    </a:cubicBezTo>
                    <a:cubicBezTo>
                      <a:pt x="16330" y="901"/>
                      <a:pt x="15830" y="1235"/>
                      <a:pt x="15363" y="1569"/>
                    </a:cubicBezTo>
                    <a:cubicBezTo>
                      <a:pt x="14529" y="2169"/>
                      <a:pt x="13695" y="2803"/>
                      <a:pt x="12928" y="3470"/>
                    </a:cubicBezTo>
                    <a:cubicBezTo>
                      <a:pt x="12127" y="4170"/>
                      <a:pt x="11327" y="4904"/>
                      <a:pt x="10560" y="5638"/>
                    </a:cubicBezTo>
                    <a:cubicBezTo>
                      <a:pt x="9826" y="6372"/>
                      <a:pt x="9059" y="7072"/>
                      <a:pt x="8358" y="7840"/>
                    </a:cubicBezTo>
                    <a:cubicBezTo>
                      <a:pt x="6924" y="9407"/>
                      <a:pt x="5689" y="11142"/>
                      <a:pt x="4589" y="12943"/>
                    </a:cubicBezTo>
                    <a:cubicBezTo>
                      <a:pt x="3321" y="14978"/>
                      <a:pt x="2354" y="17213"/>
                      <a:pt x="1553" y="19448"/>
                    </a:cubicBezTo>
                    <a:cubicBezTo>
                      <a:pt x="1153" y="20549"/>
                      <a:pt x="819" y="21683"/>
                      <a:pt x="519" y="22817"/>
                    </a:cubicBezTo>
                    <a:cubicBezTo>
                      <a:pt x="219" y="24018"/>
                      <a:pt x="119" y="25185"/>
                      <a:pt x="19" y="26420"/>
                    </a:cubicBezTo>
                    <a:cubicBezTo>
                      <a:pt x="0" y="26661"/>
                      <a:pt x="209" y="26799"/>
                      <a:pt x="415" y="26799"/>
                    </a:cubicBezTo>
                    <a:cubicBezTo>
                      <a:pt x="579" y="26799"/>
                      <a:pt x="742" y="26712"/>
                      <a:pt x="786" y="26520"/>
                    </a:cubicBezTo>
                    <a:cubicBezTo>
                      <a:pt x="986" y="25552"/>
                      <a:pt x="1286" y="24585"/>
                      <a:pt x="1520" y="23584"/>
                    </a:cubicBezTo>
                    <a:cubicBezTo>
                      <a:pt x="1753" y="22584"/>
                      <a:pt x="2020" y="21616"/>
                      <a:pt x="2320" y="20649"/>
                    </a:cubicBezTo>
                    <a:cubicBezTo>
                      <a:pt x="2954" y="18781"/>
                      <a:pt x="3721" y="16946"/>
                      <a:pt x="4622" y="15178"/>
                    </a:cubicBezTo>
                    <a:cubicBezTo>
                      <a:pt x="5523" y="13410"/>
                      <a:pt x="6523" y="11676"/>
                      <a:pt x="7691" y="10041"/>
                    </a:cubicBezTo>
                    <a:cubicBezTo>
                      <a:pt x="8858" y="8373"/>
                      <a:pt x="10026" y="6739"/>
                      <a:pt x="11460" y="5271"/>
                    </a:cubicBezTo>
                    <a:cubicBezTo>
                      <a:pt x="12861" y="3837"/>
                      <a:pt x="14496" y="2536"/>
                      <a:pt x="16164" y="1402"/>
                    </a:cubicBezTo>
                    <a:cubicBezTo>
                      <a:pt x="16564" y="1102"/>
                      <a:pt x="16998" y="801"/>
                      <a:pt x="17465" y="668"/>
                    </a:cubicBezTo>
                    <a:cubicBezTo>
                      <a:pt x="17568" y="627"/>
                      <a:pt x="17671" y="598"/>
                      <a:pt x="17782" y="598"/>
                    </a:cubicBezTo>
                    <a:cubicBezTo>
                      <a:pt x="17850" y="598"/>
                      <a:pt x="17922" y="609"/>
                      <a:pt x="17998" y="635"/>
                    </a:cubicBezTo>
                    <a:cubicBezTo>
                      <a:pt x="18232" y="735"/>
                      <a:pt x="18165" y="735"/>
                      <a:pt x="18098" y="901"/>
                    </a:cubicBezTo>
                    <a:cubicBezTo>
                      <a:pt x="17998" y="1102"/>
                      <a:pt x="17765" y="1302"/>
                      <a:pt x="17598" y="1502"/>
                    </a:cubicBezTo>
                    <a:cubicBezTo>
                      <a:pt x="17031" y="2236"/>
                      <a:pt x="16664" y="3070"/>
                      <a:pt x="16364" y="3970"/>
                    </a:cubicBezTo>
                    <a:cubicBezTo>
                      <a:pt x="15797" y="5838"/>
                      <a:pt x="15863" y="7940"/>
                      <a:pt x="15597" y="9874"/>
                    </a:cubicBezTo>
                    <a:cubicBezTo>
                      <a:pt x="15296" y="12043"/>
                      <a:pt x="14696" y="14078"/>
                      <a:pt x="13662" y="16012"/>
                    </a:cubicBezTo>
                    <a:cubicBezTo>
                      <a:pt x="12561" y="18114"/>
                      <a:pt x="11127" y="19982"/>
                      <a:pt x="9359" y="21583"/>
                    </a:cubicBezTo>
                    <a:cubicBezTo>
                      <a:pt x="7724" y="23117"/>
                      <a:pt x="5689" y="24518"/>
                      <a:pt x="4755" y="26620"/>
                    </a:cubicBezTo>
                    <a:cubicBezTo>
                      <a:pt x="4548" y="27081"/>
                      <a:pt x="4947" y="27511"/>
                      <a:pt x="5323" y="27511"/>
                    </a:cubicBezTo>
                    <a:cubicBezTo>
                      <a:pt x="5490" y="27511"/>
                      <a:pt x="5653" y="27426"/>
                      <a:pt x="5756" y="27220"/>
                    </a:cubicBezTo>
                    <a:cubicBezTo>
                      <a:pt x="6190" y="26220"/>
                      <a:pt x="6790" y="25319"/>
                      <a:pt x="7524" y="24485"/>
                    </a:cubicBezTo>
                    <a:cubicBezTo>
                      <a:pt x="8225" y="23651"/>
                      <a:pt x="9092" y="22984"/>
                      <a:pt x="9892" y="22250"/>
                    </a:cubicBezTo>
                    <a:cubicBezTo>
                      <a:pt x="11527" y="20716"/>
                      <a:pt x="12928" y="18981"/>
                      <a:pt x="14062" y="17046"/>
                    </a:cubicBezTo>
                    <a:cubicBezTo>
                      <a:pt x="15163" y="15112"/>
                      <a:pt x="15997" y="12977"/>
                      <a:pt x="16564" y="10842"/>
                    </a:cubicBezTo>
                    <a:cubicBezTo>
                      <a:pt x="17098" y="8740"/>
                      <a:pt x="17098" y="6572"/>
                      <a:pt x="17431" y="4437"/>
                    </a:cubicBezTo>
                    <a:cubicBezTo>
                      <a:pt x="17598" y="3437"/>
                      <a:pt x="17831" y="2369"/>
                      <a:pt x="18432" y="1569"/>
                    </a:cubicBezTo>
                    <a:cubicBezTo>
                      <a:pt x="18665" y="1235"/>
                      <a:pt x="18999" y="1035"/>
                      <a:pt x="18799" y="601"/>
                    </a:cubicBezTo>
                    <a:cubicBezTo>
                      <a:pt x="18665" y="234"/>
                      <a:pt x="18265" y="1"/>
                      <a:pt x="178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9998150" y="925550"/>
                <a:ext cx="311575" cy="551150"/>
              </a:xfrm>
              <a:custGeom>
                <a:avLst/>
                <a:gdLst/>
                <a:ahLst/>
                <a:cxnLst/>
                <a:rect l="l" t="t" r="r" b="b"/>
                <a:pathLst>
                  <a:path w="12463" h="22046" extrusionOk="0">
                    <a:moveTo>
                      <a:pt x="11519" y="1989"/>
                    </a:moveTo>
                    <a:lnTo>
                      <a:pt x="11519" y="1989"/>
                    </a:lnTo>
                    <a:cubicBezTo>
                      <a:pt x="11299" y="4638"/>
                      <a:pt x="10956" y="7350"/>
                      <a:pt x="9874" y="9763"/>
                    </a:cubicBezTo>
                    <a:cubicBezTo>
                      <a:pt x="9207" y="11264"/>
                      <a:pt x="8306" y="12598"/>
                      <a:pt x="7172" y="13766"/>
                    </a:cubicBezTo>
                    <a:cubicBezTo>
                      <a:pt x="6005" y="14933"/>
                      <a:pt x="4704" y="16001"/>
                      <a:pt x="3536" y="17202"/>
                    </a:cubicBezTo>
                    <a:cubicBezTo>
                      <a:pt x="2529" y="18238"/>
                      <a:pt x="1443" y="19538"/>
                      <a:pt x="1119" y="21008"/>
                    </a:cubicBezTo>
                    <a:lnTo>
                      <a:pt x="1119" y="21008"/>
                    </a:lnTo>
                    <a:cubicBezTo>
                      <a:pt x="1107" y="21005"/>
                      <a:pt x="1095" y="21003"/>
                      <a:pt x="1083" y="21001"/>
                    </a:cubicBezTo>
                    <a:lnTo>
                      <a:pt x="1083" y="21001"/>
                    </a:lnTo>
                    <a:cubicBezTo>
                      <a:pt x="1299" y="19626"/>
                      <a:pt x="1559" y="18301"/>
                      <a:pt x="2002" y="17002"/>
                    </a:cubicBezTo>
                    <a:cubicBezTo>
                      <a:pt x="2502" y="15500"/>
                      <a:pt x="3102" y="13999"/>
                      <a:pt x="3803" y="12598"/>
                    </a:cubicBezTo>
                    <a:cubicBezTo>
                      <a:pt x="5271" y="9763"/>
                      <a:pt x="7372" y="7361"/>
                      <a:pt x="9374" y="4893"/>
                    </a:cubicBezTo>
                    <a:cubicBezTo>
                      <a:pt x="10131" y="3952"/>
                      <a:pt x="10857" y="2995"/>
                      <a:pt x="11519" y="1989"/>
                    </a:cubicBezTo>
                    <a:close/>
                    <a:moveTo>
                      <a:pt x="12038" y="0"/>
                    </a:moveTo>
                    <a:cubicBezTo>
                      <a:pt x="11904" y="0"/>
                      <a:pt x="11774" y="59"/>
                      <a:pt x="11709" y="189"/>
                    </a:cubicBezTo>
                    <a:cubicBezTo>
                      <a:pt x="10107" y="2958"/>
                      <a:pt x="7739" y="5226"/>
                      <a:pt x="5838" y="7795"/>
                    </a:cubicBezTo>
                    <a:cubicBezTo>
                      <a:pt x="3970" y="10297"/>
                      <a:pt x="2502" y="13165"/>
                      <a:pt x="1468" y="16101"/>
                    </a:cubicBezTo>
                    <a:cubicBezTo>
                      <a:pt x="901" y="17769"/>
                      <a:pt x="367" y="19537"/>
                      <a:pt x="67" y="21271"/>
                    </a:cubicBezTo>
                    <a:cubicBezTo>
                      <a:pt x="0" y="21505"/>
                      <a:pt x="134" y="21838"/>
                      <a:pt x="401" y="21872"/>
                    </a:cubicBezTo>
                    <a:cubicBezTo>
                      <a:pt x="701" y="21938"/>
                      <a:pt x="968" y="21972"/>
                      <a:pt x="1268" y="22038"/>
                    </a:cubicBezTo>
                    <a:cubicBezTo>
                      <a:pt x="1299" y="22043"/>
                      <a:pt x="1329" y="22046"/>
                      <a:pt x="1358" y="22046"/>
                    </a:cubicBezTo>
                    <a:cubicBezTo>
                      <a:pt x="1740" y="22046"/>
                      <a:pt x="1961" y="21647"/>
                      <a:pt x="1881" y="21357"/>
                    </a:cubicBezTo>
                    <a:lnTo>
                      <a:pt x="1881" y="21357"/>
                    </a:lnTo>
                    <a:cubicBezTo>
                      <a:pt x="2147" y="20785"/>
                      <a:pt x="2408" y="20216"/>
                      <a:pt x="2736" y="19670"/>
                    </a:cubicBezTo>
                    <a:cubicBezTo>
                      <a:pt x="3169" y="19003"/>
                      <a:pt x="3703" y="18369"/>
                      <a:pt x="4237" y="17769"/>
                    </a:cubicBezTo>
                    <a:cubicBezTo>
                      <a:pt x="5404" y="16535"/>
                      <a:pt x="6738" y="15467"/>
                      <a:pt x="7906" y="14233"/>
                    </a:cubicBezTo>
                    <a:cubicBezTo>
                      <a:pt x="10141" y="11931"/>
                      <a:pt x="11375" y="8962"/>
                      <a:pt x="11875" y="5793"/>
                    </a:cubicBezTo>
                    <a:cubicBezTo>
                      <a:pt x="12176" y="4026"/>
                      <a:pt x="12309" y="2191"/>
                      <a:pt x="12442" y="390"/>
                    </a:cubicBezTo>
                    <a:cubicBezTo>
                      <a:pt x="12463" y="145"/>
                      <a:pt x="12247" y="0"/>
                      <a:pt x="1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9380200" y="976975"/>
                <a:ext cx="329425" cy="463700"/>
              </a:xfrm>
              <a:custGeom>
                <a:avLst/>
                <a:gdLst/>
                <a:ahLst/>
                <a:cxnLst/>
                <a:rect l="l" t="t" r="r" b="b"/>
                <a:pathLst>
                  <a:path w="13177" h="18548" extrusionOk="0">
                    <a:moveTo>
                      <a:pt x="1" y="0"/>
                    </a:moveTo>
                    <a:lnTo>
                      <a:pt x="1" y="0"/>
                    </a:lnTo>
                    <a:cubicBezTo>
                      <a:pt x="668" y="1001"/>
                      <a:pt x="1135" y="2169"/>
                      <a:pt x="1602" y="3303"/>
                    </a:cubicBezTo>
                    <a:cubicBezTo>
                      <a:pt x="2169" y="4737"/>
                      <a:pt x="2903" y="6072"/>
                      <a:pt x="4170" y="7006"/>
                    </a:cubicBezTo>
                    <a:cubicBezTo>
                      <a:pt x="4837" y="7506"/>
                      <a:pt x="5605" y="7940"/>
                      <a:pt x="6272" y="8507"/>
                    </a:cubicBezTo>
                    <a:cubicBezTo>
                      <a:pt x="6906" y="9007"/>
                      <a:pt x="7506" y="9541"/>
                      <a:pt x="8040" y="10141"/>
                    </a:cubicBezTo>
                    <a:cubicBezTo>
                      <a:pt x="9107" y="11309"/>
                      <a:pt x="9974" y="12676"/>
                      <a:pt x="10608" y="14111"/>
                    </a:cubicBezTo>
                    <a:cubicBezTo>
                      <a:pt x="11209" y="15545"/>
                      <a:pt x="11509" y="17013"/>
                      <a:pt x="11576" y="18547"/>
                    </a:cubicBezTo>
                    <a:lnTo>
                      <a:pt x="11609" y="18547"/>
                    </a:lnTo>
                    <a:cubicBezTo>
                      <a:pt x="11776" y="18514"/>
                      <a:pt x="11976" y="18480"/>
                      <a:pt x="12176" y="18447"/>
                    </a:cubicBezTo>
                    <a:cubicBezTo>
                      <a:pt x="12343" y="18447"/>
                      <a:pt x="12543" y="18414"/>
                      <a:pt x="12710" y="18414"/>
                    </a:cubicBezTo>
                    <a:lnTo>
                      <a:pt x="13177" y="18414"/>
                    </a:lnTo>
                    <a:cubicBezTo>
                      <a:pt x="13043" y="16612"/>
                      <a:pt x="12776" y="14811"/>
                      <a:pt x="12209" y="13077"/>
                    </a:cubicBezTo>
                    <a:cubicBezTo>
                      <a:pt x="11175" y="9908"/>
                      <a:pt x="9341" y="7039"/>
                      <a:pt x="6972" y="4704"/>
                    </a:cubicBezTo>
                    <a:cubicBezTo>
                      <a:pt x="5004" y="2736"/>
                      <a:pt x="2602" y="106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9218425" y="883025"/>
                <a:ext cx="528725" cy="574325"/>
              </a:xfrm>
              <a:custGeom>
                <a:avLst/>
                <a:gdLst/>
                <a:ahLst/>
                <a:cxnLst/>
                <a:rect l="l" t="t" r="r" b="b"/>
                <a:pathLst>
                  <a:path w="21149" h="22973" extrusionOk="0">
                    <a:moveTo>
                      <a:pt x="5435" y="2631"/>
                    </a:moveTo>
                    <a:cubicBezTo>
                      <a:pt x="5480" y="2631"/>
                      <a:pt x="5526" y="2640"/>
                      <a:pt x="5571" y="2658"/>
                    </a:cubicBezTo>
                    <a:cubicBezTo>
                      <a:pt x="7306" y="3425"/>
                      <a:pt x="8973" y="4292"/>
                      <a:pt x="10541" y="5393"/>
                    </a:cubicBezTo>
                    <a:cubicBezTo>
                      <a:pt x="13243" y="7294"/>
                      <a:pt x="15578" y="9796"/>
                      <a:pt x="17213" y="12698"/>
                    </a:cubicBezTo>
                    <a:cubicBezTo>
                      <a:pt x="18814" y="15634"/>
                      <a:pt x="19915" y="18969"/>
                      <a:pt x="19915" y="22338"/>
                    </a:cubicBezTo>
                    <a:cubicBezTo>
                      <a:pt x="19915" y="22372"/>
                      <a:pt x="19915" y="22405"/>
                      <a:pt x="19915" y="22439"/>
                    </a:cubicBezTo>
                    <a:cubicBezTo>
                      <a:pt x="19915" y="22472"/>
                      <a:pt x="19915" y="22505"/>
                      <a:pt x="19915" y="22539"/>
                    </a:cubicBezTo>
                    <a:cubicBezTo>
                      <a:pt x="19915" y="22628"/>
                      <a:pt x="19855" y="22672"/>
                      <a:pt x="19796" y="22672"/>
                    </a:cubicBezTo>
                    <a:cubicBezTo>
                      <a:pt x="19766" y="22672"/>
                      <a:pt x="19737" y="22661"/>
                      <a:pt x="19714" y="22639"/>
                    </a:cubicBezTo>
                    <a:cubicBezTo>
                      <a:pt x="19514" y="22639"/>
                      <a:pt x="19347" y="22605"/>
                      <a:pt x="19147" y="22605"/>
                    </a:cubicBezTo>
                    <a:cubicBezTo>
                      <a:pt x="18981" y="22605"/>
                      <a:pt x="18814" y="22639"/>
                      <a:pt x="18647" y="22639"/>
                    </a:cubicBezTo>
                    <a:cubicBezTo>
                      <a:pt x="18480" y="22672"/>
                      <a:pt x="18313" y="22705"/>
                      <a:pt x="18147" y="22739"/>
                    </a:cubicBezTo>
                    <a:lnTo>
                      <a:pt x="17813" y="22739"/>
                    </a:lnTo>
                    <a:cubicBezTo>
                      <a:pt x="17792" y="22743"/>
                      <a:pt x="17770" y="22745"/>
                      <a:pt x="17748" y="22745"/>
                    </a:cubicBezTo>
                    <a:cubicBezTo>
                      <a:pt x="17599" y="22745"/>
                      <a:pt x="17450" y="22647"/>
                      <a:pt x="17479" y="22472"/>
                    </a:cubicBezTo>
                    <a:cubicBezTo>
                      <a:pt x="17580" y="20737"/>
                      <a:pt x="17046" y="18936"/>
                      <a:pt x="16279" y="17402"/>
                    </a:cubicBezTo>
                    <a:cubicBezTo>
                      <a:pt x="15578" y="15967"/>
                      <a:pt x="14577" y="14666"/>
                      <a:pt x="13443" y="13532"/>
                    </a:cubicBezTo>
                    <a:cubicBezTo>
                      <a:pt x="12876" y="12998"/>
                      <a:pt x="12242" y="12498"/>
                      <a:pt x="11575" y="12064"/>
                    </a:cubicBezTo>
                    <a:cubicBezTo>
                      <a:pt x="10875" y="11597"/>
                      <a:pt x="10141" y="11164"/>
                      <a:pt x="9540" y="10563"/>
                    </a:cubicBezTo>
                    <a:cubicBezTo>
                      <a:pt x="7472" y="8495"/>
                      <a:pt x="7172" y="5293"/>
                      <a:pt x="5171" y="3225"/>
                    </a:cubicBezTo>
                    <a:cubicBezTo>
                      <a:pt x="4911" y="2965"/>
                      <a:pt x="5150" y="2631"/>
                      <a:pt x="5435" y="2631"/>
                    </a:cubicBezTo>
                    <a:close/>
                    <a:moveTo>
                      <a:pt x="1246" y="1"/>
                    </a:moveTo>
                    <a:cubicBezTo>
                      <a:pt x="829" y="1"/>
                      <a:pt x="415" y="9"/>
                      <a:pt x="0" y="22"/>
                    </a:cubicBezTo>
                    <a:cubicBezTo>
                      <a:pt x="134" y="256"/>
                      <a:pt x="334" y="423"/>
                      <a:pt x="501" y="590"/>
                    </a:cubicBezTo>
                    <a:cubicBezTo>
                      <a:pt x="834" y="856"/>
                      <a:pt x="1235" y="1023"/>
                      <a:pt x="1635" y="1190"/>
                    </a:cubicBezTo>
                    <a:cubicBezTo>
                      <a:pt x="2535" y="1657"/>
                      <a:pt x="3303" y="2357"/>
                      <a:pt x="3936" y="3125"/>
                    </a:cubicBezTo>
                    <a:cubicBezTo>
                      <a:pt x="5171" y="4626"/>
                      <a:pt x="5938" y="6427"/>
                      <a:pt x="6805" y="8162"/>
                    </a:cubicBezTo>
                    <a:cubicBezTo>
                      <a:pt x="7272" y="9096"/>
                      <a:pt x="7773" y="9996"/>
                      <a:pt x="8406" y="10830"/>
                    </a:cubicBezTo>
                    <a:cubicBezTo>
                      <a:pt x="9007" y="11631"/>
                      <a:pt x="9707" y="12365"/>
                      <a:pt x="10408" y="13065"/>
                    </a:cubicBezTo>
                    <a:cubicBezTo>
                      <a:pt x="11809" y="14466"/>
                      <a:pt x="13310" y="15767"/>
                      <a:pt x="14511" y="17335"/>
                    </a:cubicBezTo>
                    <a:cubicBezTo>
                      <a:pt x="15078" y="18069"/>
                      <a:pt x="15578" y="18836"/>
                      <a:pt x="15978" y="19703"/>
                    </a:cubicBezTo>
                    <a:cubicBezTo>
                      <a:pt x="16379" y="20537"/>
                      <a:pt x="16612" y="21438"/>
                      <a:pt x="16779" y="22372"/>
                    </a:cubicBezTo>
                    <a:cubicBezTo>
                      <a:pt x="16803" y="22610"/>
                      <a:pt x="16639" y="22729"/>
                      <a:pt x="16483" y="22729"/>
                    </a:cubicBezTo>
                    <a:cubicBezTo>
                      <a:pt x="16421" y="22729"/>
                      <a:pt x="16360" y="22710"/>
                      <a:pt x="16312" y="22672"/>
                    </a:cubicBezTo>
                    <a:cubicBezTo>
                      <a:pt x="16145" y="22772"/>
                      <a:pt x="15978" y="22872"/>
                      <a:pt x="15812" y="22972"/>
                    </a:cubicBezTo>
                    <a:cubicBezTo>
                      <a:pt x="17546" y="22906"/>
                      <a:pt x="19314" y="22739"/>
                      <a:pt x="21049" y="22605"/>
                    </a:cubicBezTo>
                    <a:cubicBezTo>
                      <a:pt x="20982" y="22572"/>
                      <a:pt x="20915" y="22505"/>
                      <a:pt x="20915" y="22405"/>
                    </a:cubicBezTo>
                    <a:cubicBezTo>
                      <a:pt x="21149" y="19603"/>
                      <a:pt x="20748" y="16768"/>
                      <a:pt x="19981" y="14099"/>
                    </a:cubicBezTo>
                    <a:cubicBezTo>
                      <a:pt x="19314" y="11831"/>
                      <a:pt x="18447" y="9629"/>
                      <a:pt x="17079" y="7728"/>
                    </a:cubicBezTo>
                    <a:cubicBezTo>
                      <a:pt x="15878" y="6027"/>
                      <a:pt x="14344" y="4559"/>
                      <a:pt x="12609" y="3392"/>
                    </a:cubicBezTo>
                    <a:cubicBezTo>
                      <a:pt x="10775" y="2124"/>
                      <a:pt x="8707" y="1223"/>
                      <a:pt x="6505" y="656"/>
                    </a:cubicBezTo>
                    <a:cubicBezTo>
                      <a:pt x="5371" y="356"/>
                      <a:pt x="4203" y="156"/>
                      <a:pt x="3036" y="56"/>
                    </a:cubicBezTo>
                    <a:cubicBezTo>
                      <a:pt x="2430" y="17"/>
                      <a:pt x="1836" y="1"/>
                      <a:pt x="12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9342900" y="945225"/>
                <a:ext cx="385075" cy="499675"/>
              </a:xfrm>
              <a:custGeom>
                <a:avLst/>
                <a:gdLst/>
                <a:ahLst/>
                <a:cxnLst/>
                <a:rect l="l" t="t" r="r" b="b"/>
                <a:pathLst>
                  <a:path w="15403" h="19987" extrusionOk="0">
                    <a:moveTo>
                      <a:pt x="2527" y="1437"/>
                    </a:moveTo>
                    <a:lnTo>
                      <a:pt x="2527" y="1437"/>
                    </a:lnTo>
                    <a:cubicBezTo>
                      <a:pt x="2894" y="1637"/>
                      <a:pt x="3261" y="1838"/>
                      <a:pt x="3627" y="2038"/>
                    </a:cubicBezTo>
                    <a:cubicBezTo>
                      <a:pt x="3594" y="2038"/>
                      <a:pt x="3561" y="2004"/>
                      <a:pt x="3527" y="2004"/>
                    </a:cubicBezTo>
                    <a:cubicBezTo>
                      <a:pt x="3510" y="1995"/>
                      <a:pt x="3489" y="1991"/>
                      <a:pt x="3469" y="1991"/>
                    </a:cubicBezTo>
                    <a:cubicBezTo>
                      <a:pt x="3412" y="1991"/>
                      <a:pt x="3352" y="2022"/>
                      <a:pt x="3327" y="2071"/>
                    </a:cubicBezTo>
                    <a:cubicBezTo>
                      <a:pt x="3094" y="1871"/>
                      <a:pt x="2860" y="1671"/>
                      <a:pt x="2627" y="1504"/>
                    </a:cubicBezTo>
                    <a:cubicBezTo>
                      <a:pt x="2593" y="1504"/>
                      <a:pt x="2560" y="1471"/>
                      <a:pt x="2527" y="1437"/>
                    </a:cubicBezTo>
                    <a:close/>
                    <a:moveTo>
                      <a:pt x="4762" y="2738"/>
                    </a:moveTo>
                    <a:lnTo>
                      <a:pt x="4762" y="2738"/>
                    </a:lnTo>
                    <a:cubicBezTo>
                      <a:pt x="5962" y="3572"/>
                      <a:pt x="7097" y="4506"/>
                      <a:pt x="8131" y="5507"/>
                    </a:cubicBezTo>
                    <a:cubicBezTo>
                      <a:pt x="9313" y="6623"/>
                      <a:pt x="10495" y="7804"/>
                      <a:pt x="11327" y="9241"/>
                    </a:cubicBezTo>
                    <a:lnTo>
                      <a:pt x="11327" y="9241"/>
                    </a:lnTo>
                    <a:cubicBezTo>
                      <a:pt x="11273" y="9198"/>
                      <a:pt x="11220" y="9176"/>
                      <a:pt x="11166" y="9176"/>
                    </a:cubicBezTo>
                    <a:cubicBezTo>
                      <a:pt x="10933" y="8776"/>
                      <a:pt x="10733" y="8409"/>
                      <a:pt x="10432" y="8075"/>
                    </a:cubicBezTo>
                    <a:cubicBezTo>
                      <a:pt x="9565" y="6941"/>
                      <a:pt x="8464" y="5941"/>
                      <a:pt x="7397" y="5006"/>
                    </a:cubicBezTo>
                    <a:cubicBezTo>
                      <a:pt x="6763" y="4439"/>
                      <a:pt x="6129" y="3872"/>
                      <a:pt x="5495" y="3339"/>
                    </a:cubicBezTo>
                    <a:cubicBezTo>
                      <a:pt x="5262" y="3138"/>
                      <a:pt x="4995" y="2938"/>
                      <a:pt x="4762" y="2738"/>
                    </a:cubicBezTo>
                    <a:close/>
                    <a:moveTo>
                      <a:pt x="296" y="1"/>
                    </a:moveTo>
                    <a:cubicBezTo>
                      <a:pt x="84" y="1"/>
                      <a:pt x="0" y="341"/>
                      <a:pt x="192" y="437"/>
                    </a:cubicBezTo>
                    <a:cubicBezTo>
                      <a:pt x="492" y="603"/>
                      <a:pt x="825" y="703"/>
                      <a:pt x="1126" y="837"/>
                    </a:cubicBezTo>
                    <a:cubicBezTo>
                      <a:pt x="1026" y="937"/>
                      <a:pt x="992" y="1070"/>
                      <a:pt x="1059" y="1170"/>
                    </a:cubicBezTo>
                    <a:cubicBezTo>
                      <a:pt x="1526" y="1838"/>
                      <a:pt x="2260" y="2338"/>
                      <a:pt x="2860" y="2838"/>
                    </a:cubicBezTo>
                    <a:cubicBezTo>
                      <a:pt x="3527" y="3339"/>
                      <a:pt x="4161" y="3872"/>
                      <a:pt x="4828" y="4373"/>
                    </a:cubicBezTo>
                    <a:cubicBezTo>
                      <a:pt x="6029" y="5307"/>
                      <a:pt x="7263" y="6307"/>
                      <a:pt x="8331" y="7408"/>
                    </a:cubicBezTo>
                    <a:cubicBezTo>
                      <a:pt x="10366" y="9476"/>
                      <a:pt x="11767" y="12078"/>
                      <a:pt x="12667" y="14847"/>
                    </a:cubicBezTo>
                    <a:cubicBezTo>
                      <a:pt x="13134" y="16381"/>
                      <a:pt x="13434" y="18016"/>
                      <a:pt x="13635" y="19617"/>
                    </a:cubicBezTo>
                    <a:cubicBezTo>
                      <a:pt x="13655" y="19843"/>
                      <a:pt x="13866" y="19968"/>
                      <a:pt x="14056" y="19968"/>
                    </a:cubicBezTo>
                    <a:cubicBezTo>
                      <a:pt x="14174" y="19968"/>
                      <a:pt x="14284" y="19919"/>
                      <a:pt x="14335" y="19817"/>
                    </a:cubicBezTo>
                    <a:cubicBezTo>
                      <a:pt x="14502" y="19917"/>
                      <a:pt x="14669" y="19984"/>
                      <a:pt x="14902" y="19984"/>
                    </a:cubicBezTo>
                    <a:cubicBezTo>
                      <a:pt x="14918" y="19986"/>
                      <a:pt x="14933" y="19987"/>
                      <a:pt x="14948" y="19987"/>
                    </a:cubicBezTo>
                    <a:cubicBezTo>
                      <a:pt x="15191" y="19987"/>
                      <a:pt x="15369" y="19739"/>
                      <a:pt x="15369" y="19550"/>
                    </a:cubicBezTo>
                    <a:cubicBezTo>
                      <a:pt x="15403" y="18550"/>
                      <a:pt x="15236" y="17582"/>
                      <a:pt x="14969" y="16615"/>
                    </a:cubicBezTo>
                    <a:cubicBezTo>
                      <a:pt x="14769" y="15781"/>
                      <a:pt x="14535" y="14947"/>
                      <a:pt x="14268" y="14113"/>
                    </a:cubicBezTo>
                    <a:cubicBezTo>
                      <a:pt x="13835" y="12479"/>
                      <a:pt x="13268" y="10877"/>
                      <a:pt x="12467" y="9410"/>
                    </a:cubicBezTo>
                    <a:cubicBezTo>
                      <a:pt x="11633" y="7842"/>
                      <a:pt x="10466" y="6541"/>
                      <a:pt x="9231" y="5340"/>
                    </a:cubicBezTo>
                    <a:cubicBezTo>
                      <a:pt x="8031" y="4173"/>
                      <a:pt x="6730" y="3072"/>
                      <a:pt x="5295" y="2171"/>
                    </a:cubicBezTo>
                    <a:cubicBezTo>
                      <a:pt x="4528" y="1671"/>
                      <a:pt x="3728" y="1204"/>
                      <a:pt x="2894" y="837"/>
                    </a:cubicBezTo>
                    <a:cubicBezTo>
                      <a:pt x="2060" y="470"/>
                      <a:pt x="1192" y="103"/>
                      <a:pt x="325" y="3"/>
                    </a:cubicBezTo>
                    <a:cubicBezTo>
                      <a:pt x="315" y="1"/>
                      <a:pt x="305" y="1"/>
                      <a:pt x="296"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9204475" y="873375"/>
                <a:ext cx="444075" cy="583975"/>
              </a:xfrm>
              <a:custGeom>
                <a:avLst/>
                <a:gdLst/>
                <a:ahLst/>
                <a:cxnLst/>
                <a:rect l="l" t="t" r="r" b="b"/>
                <a:pathLst>
                  <a:path w="17763" h="23359" extrusionOk="0">
                    <a:moveTo>
                      <a:pt x="163" y="1"/>
                    </a:moveTo>
                    <a:cubicBezTo>
                      <a:pt x="80" y="1"/>
                      <a:pt x="1" y="79"/>
                      <a:pt x="25" y="175"/>
                    </a:cubicBezTo>
                    <a:cubicBezTo>
                      <a:pt x="125" y="542"/>
                      <a:pt x="291" y="842"/>
                      <a:pt x="558" y="1109"/>
                    </a:cubicBezTo>
                    <a:cubicBezTo>
                      <a:pt x="859" y="1376"/>
                      <a:pt x="1159" y="1576"/>
                      <a:pt x="1492" y="1776"/>
                    </a:cubicBezTo>
                    <a:cubicBezTo>
                      <a:pt x="2193" y="2210"/>
                      <a:pt x="2993" y="2510"/>
                      <a:pt x="3594" y="3044"/>
                    </a:cubicBezTo>
                    <a:cubicBezTo>
                      <a:pt x="4294" y="3677"/>
                      <a:pt x="4728" y="4511"/>
                      <a:pt x="5128" y="5312"/>
                    </a:cubicBezTo>
                    <a:cubicBezTo>
                      <a:pt x="5562" y="6213"/>
                      <a:pt x="5996" y="7080"/>
                      <a:pt x="6463" y="7947"/>
                    </a:cubicBezTo>
                    <a:cubicBezTo>
                      <a:pt x="7397" y="9715"/>
                      <a:pt x="8397" y="11450"/>
                      <a:pt x="9665" y="12984"/>
                    </a:cubicBezTo>
                    <a:cubicBezTo>
                      <a:pt x="10299" y="13751"/>
                      <a:pt x="10966" y="14452"/>
                      <a:pt x="11700" y="15119"/>
                    </a:cubicBezTo>
                    <a:cubicBezTo>
                      <a:pt x="12433" y="15753"/>
                      <a:pt x="13201" y="16353"/>
                      <a:pt x="13935" y="17020"/>
                    </a:cubicBezTo>
                    <a:cubicBezTo>
                      <a:pt x="14735" y="17754"/>
                      <a:pt x="15436" y="18555"/>
                      <a:pt x="15969" y="19522"/>
                    </a:cubicBezTo>
                    <a:cubicBezTo>
                      <a:pt x="16470" y="20523"/>
                      <a:pt x="16737" y="21657"/>
                      <a:pt x="16803" y="22791"/>
                    </a:cubicBezTo>
                    <a:cubicBezTo>
                      <a:pt x="16803" y="22825"/>
                      <a:pt x="16803" y="22858"/>
                      <a:pt x="16803" y="22891"/>
                    </a:cubicBezTo>
                    <a:cubicBezTo>
                      <a:pt x="16570" y="23058"/>
                      <a:pt x="16336" y="23191"/>
                      <a:pt x="16103" y="23358"/>
                    </a:cubicBezTo>
                    <a:cubicBezTo>
                      <a:pt x="16336" y="23358"/>
                      <a:pt x="16570" y="23358"/>
                      <a:pt x="16803" y="23325"/>
                    </a:cubicBezTo>
                    <a:cubicBezTo>
                      <a:pt x="16903" y="23292"/>
                      <a:pt x="16970" y="23225"/>
                      <a:pt x="17037" y="23191"/>
                    </a:cubicBezTo>
                    <a:cubicBezTo>
                      <a:pt x="17112" y="23225"/>
                      <a:pt x="17195" y="23241"/>
                      <a:pt x="17278" y="23241"/>
                    </a:cubicBezTo>
                    <a:cubicBezTo>
                      <a:pt x="17525" y="23241"/>
                      <a:pt x="17762" y="23091"/>
                      <a:pt x="17737" y="22791"/>
                    </a:cubicBezTo>
                    <a:cubicBezTo>
                      <a:pt x="17671" y="20723"/>
                      <a:pt x="16870" y="18755"/>
                      <a:pt x="15502" y="17254"/>
                    </a:cubicBezTo>
                    <a:cubicBezTo>
                      <a:pt x="14168" y="15786"/>
                      <a:pt x="12500" y="14719"/>
                      <a:pt x="11133" y="13318"/>
                    </a:cubicBezTo>
                    <a:cubicBezTo>
                      <a:pt x="9732" y="11817"/>
                      <a:pt x="8631" y="10149"/>
                      <a:pt x="7630" y="8347"/>
                    </a:cubicBezTo>
                    <a:cubicBezTo>
                      <a:pt x="7163" y="7480"/>
                      <a:pt x="6729" y="6546"/>
                      <a:pt x="6262" y="5646"/>
                    </a:cubicBezTo>
                    <a:cubicBezTo>
                      <a:pt x="5829" y="4812"/>
                      <a:pt x="5428" y="3944"/>
                      <a:pt x="4861" y="3210"/>
                    </a:cubicBezTo>
                    <a:cubicBezTo>
                      <a:pt x="4228" y="2410"/>
                      <a:pt x="3427" y="1910"/>
                      <a:pt x="2526" y="1476"/>
                    </a:cubicBezTo>
                    <a:cubicBezTo>
                      <a:pt x="1726" y="1076"/>
                      <a:pt x="892" y="675"/>
                      <a:pt x="258" y="42"/>
                    </a:cubicBezTo>
                    <a:cubicBezTo>
                      <a:pt x="230" y="13"/>
                      <a:pt x="196" y="1"/>
                      <a:pt x="163"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9403250" y="1040950"/>
                <a:ext cx="177125" cy="181225"/>
              </a:xfrm>
              <a:custGeom>
                <a:avLst/>
                <a:gdLst/>
                <a:ahLst/>
                <a:cxnLst/>
                <a:rect l="l" t="t" r="r" b="b"/>
                <a:pathLst>
                  <a:path w="7085" h="7249" extrusionOk="0">
                    <a:moveTo>
                      <a:pt x="188" y="0"/>
                    </a:moveTo>
                    <a:cubicBezTo>
                      <a:pt x="93" y="0"/>
                      <a:pt x="1" y="97"/>
                      <a:pt x="46" y="210"/>
                    </a:cubicBezTo>
                    <a:cubicBezTo>
                      <a:pt x="279" y="610"/>
                      <a:pt x="413" y="1011"/>
                      <a:pt x="613" y="1411"/>
                    </a:cubicBezTo>
                    <a:cubicBezTo>
                      <a:pt x="780" y="1811"/>
                      <a:pt x="1013" y="2178"/>
                      <a:pt x="1213" y="2579"/>
                    </a:cubicBezTo>
                    <a:cubicBezTo>
                      <a:pt x="1580" y="3279"/>
                      <a:pt x="2014" y="3846"/>
                      <a:pt x="2648" y="4380"/>
                    </a:cubicBezTo>
                    <a:cubicBezTo>
                      <a:pt x="3282" y="4914"/>
                      <a:pt x="3982" y="5447"/>
                      <a:pt x="4649" y="5948"/>
                    </a:cubicBezTo>
                    <a:cubicBezTo>
                      <a:pt x="5016" y="6214"/>
                      <a:pt x="5383" y="6481"/>
                      <a:pt x="5717" y="6748"/>
                    </a:cubicBezTo>
                    <a:cubicBezTo>
                      <a:pt x="6084" y="7015"/>
                      <a:pt x="6417" y="7215"/>
                      <a:pt x="6884" y="7249"/>
                    </a:cubicBezTo>
                    <a:cubicBezTo>
                      <a:pt x="6984" y="7249"/>
                      <a:pt x="7084" y="7115"/>
                      <a:pt x="7051" y="7015"/>
                    </a:cubicBezTo>
                    <a:cubicBezTo>
                      <a:pt x="6817" y="6248"/>
                      <a:pt x="5984" y="5814"/>
                      <a:pt x="5383" y="5347"/>
                    </a:cubicBezTo>
                    <a:cubicBezTo>
                      <a:pt x="4683" y="4813"/>
                      <a:pt x="3982" y="4313"/>
                      <a:pt x="3282" y="3813"/>
                    </a:cubicBezTo>
                    <a:cubicBezTo>
                      <a:pt x="2648" y="3346"/>
                      <a:pt x="2214" y="2812"/>
                      <a:pt x="1781" y="2145"/>
                    </a:cubicBezTo>
                    <a:cubicBezTo>
                      <a:pt x="1580" y="1811"/>
                      <a:pt x="1347" y="1444"/>
                      <a:pt x="1080" y="1111"/>
                    </a:cubicBezTo>
                    <a:cubicBezTo>
                      <a:pt x="847" y="777"/>
                      <a:pt x="546" y="444"/>
                      <a:pt x="313" y="77"/>
                    </a:cubicBezTo>
                    <a:cubicBezTo>
                      <a:pt x="280" y="23"/>
                      <a:pt x="234" y="0"/>
                      <a:pt x="188" y="0"/>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9346000" y="883350"/>
                <a:ext cx="351125" cy="333350"/>
              </a:xfrm>
              <a:custGeom>
                <a:avLst/>
                <a:gdLst/>
                <a:ahLst/>
                <a:cxnLst/>
                <a:rect l="l" t="t" r="r" b="b"/>
                <a:pathLst>
                  <a:path w="14045" h="13334" extrusionOk="0">
                    <a:moveTo>
                      <a:pt x="403" y="1"/>
                    </a:moveTo>
                    <a:cubicBezTo>
                      <a:pt x="336" y="1"/>
                      <a:pt x="269" y="4"/>
                      <a:pt x="201" y="9"/>
                    </a:cubicBezTo>
                    <a:cubicBezTo>
                      <a:pt x="101" y="43"/>
                      <a:pt x="1" y="143"/>
                      <a:pt x="101" y="243"/>
                    </a:cubicBezTo>
                    <a:cubicBezTo>
                      <a:pt x="568" y="677"/>
                      <a:pt x="1168" y="910"/>
                      <a:pt x="1769" y="1177"/>
                    </a:cubicBezTo>
                    <a:cubicBezTo>
                      <a:pt x="2369" y="1410"/>
                      <a:pt x="2970" y="1677"/>
                      <a:pt x="3570" y="1978"/>
                    </a:cubicBezTo>
                    <a:cubicBezTo>
                      <a:pt x="4771" y="2545"/>
                      <a:pt x="5905" y="3212"/>
                      <a:pt x="7006" y="3946"/>
                    </a:cubicBezTo>
                    <a:cubicBezTo>
                      <a:pt x="9041" y="5347"/>
                      <a:pt x="10809" y="7215"/>
                      <a:pt x="11976" y="9383"/>
                    </a:cubicBezTo>
                    <a:cubicBezTo>
                      <a:pt x="12310" y="9983"/>
                      <a:pt x="12577" y="10584"/>
                      <a:pt x="12777" y="11218"/>
                    </a:cubicBezTo>
                    <a:cubicBezTo>
                      <a:pt x="12877" y="11551"/>
                      <a:pt x="12977" y="11851"/>
                      <a:pt x="13110" y="12152"/>
                    </a:cubicBezTo>
                    <a:cubicBezTo>
                      <a:pt x="13210" y="12485"/>
                      <a:pt x="13377" y="12819"/>
                      <a:pt x="13511" y="13152"/>
                    </a:cubicBezTo>
                    <a:cubicBezTo>
                      <a:pt x="13541" y="13274"/>
                      <a:pt x="13641" y="13333"/>
                      <a:pt x="13744" y="13333"/>
                    </a:cubicBezTo>
                    <a:cubicBezTo>
                      <a:pt x="13866" y="13333"/>
                      <a:pt x="13993" y="13249"/>
                      <a:pt x="14011" y="13086"/>
                    </a:cubicBezTo>
                    <a:cubicBezTo>
                      <a:pt x="14011" y="12785"/>
                      <a:pt x="14044" y="12485"/>
                      <a:pt x="14011" y="12185"/>
                    </a:cubicBezTo>
                    <a:cubicBezTo>
                      <a:pt x="13978" y="11818"/>
                      <a:pt x="13944" y="11484"/>
                      <a:pt x="13844" y="11151"/>
                    </a:cubicBezTo>
                    <a:cubicBezTo>
                      <a:pt x="13644" y="10550"/>
                      <a:pt x="13411" y="9983"/>
                      <a:pt x="13144" y="9416"/>
                    </a:cubicBezTo>
                    <a:cubicBezTo>
                      <a:pt x="12577" y="8249"/>
                      <a:pt x="11876" y="7215"/>
                      <a:pt x="11009" y="6247"/>
                    </a:cubicBezTo>
                    <a:cubicBezTo>
                      <a:pt x="9274" y="4179"/>
                      <a:pt x="6973" y="2645"/>
                      <a:pt x="4571" y="1477"/>
                    </a:cubicBezTo>
                    <a:cubicBezTo>
                      <a:pt x="3870" y="1144"/>
                      <a:pt x="3137" y="843"/>
                      <a:pt x="2403" y="543"/>
                    </a:cubicBezTo>
                    <a:cubicBezTo>
                      <a:pt x="1764" y="300"/>
                      <a:pt x="1097" y="1"/>
                      <a:pt x="403"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9190075" y="858550"/>
                <a:ext cx="572925" cy="596625"/>
              </a:xfrm>
              <a:custGeom>
                <a:avLst/>
                <a:gdLst/>
                <a:ahLst/>
                <a:cxnLst/>
                <a:rect l="l" t="t" r="r" b="b"/>
                <a:pathLst>
                  <a:path w="22917" h="23865" extrusionOk="0">
                    <a:moveTo>
                      <a:pt x="1626" y="0"/>
                    </a:moveTo>
                    <a:cubicBezTo>
                      <a:pt x="1293" y="0"/>
                      <a:pt x="962" y="11"/>
                      <a:pt x="634" y="34"/>
                    </a:cubicBezTo>
                    <a:cubicBezTo>
                      <a:pt x="334" y="34"/>
                      <a:pt x="0" y="301"/>
                      <a:pt x="34" y="668"/>
                    </a:cubicBezTo>
                    <a:cubicBezTo>
                      <a:pt x="67" y="1502"/>
                      <a:pt x="567" y="2036"/>
                      <a:pt x="1301" y="2369"/>
                    </a:cubicBezTo>
                    <a:cubicBezTo>
                      <a:pt x="2068" y="2703"/>
                      <a:pt x="2836" y="3070"/>
                      <a:pt x="3469" y="3603"/>
                    </a:cubicBezTo>
                    <a:cubicBezTo>
                      <a:pt x="4970" y="4871"/>
                      <a:pt x="5838" y="6639"/>
                      <a:pt x="6672" y="8340"/>
                    </a:cubicBezTo>
                    <a:cubicBezTo>
                      <a:pt x="7572" y="10208"/>
                      <a:pt x="8540" y="11943"/>
                      <a:pt x="9941" y="13477"/>
                    </a:cubicBezTo>
                    <a:cubicBezTo>
                      <a:pt x="11275" y="14945"/>
                      <a:pt x="12776" y="16246"/>
                      <a:pt x="14077" y="17747"/>
                    </a:cubicBezTo>
                    <a:cubicBezTo>
                      <a:pt x="14811" y="18547"/>
                      <a:pt x="15511" y="19415"/>
                      <a:pt x="16078" y="20349"/>
                    </a:cubicBezTo>
                    <a:cubicBezTo>
                      <a:pt x="16612" y="21283"/>
                      <a:pt x="17112" y="22350"/>
                      <a:pt x="17179" y="23451"/>
                    </a:cubicBezTo>
                    <a:cubicBezTo>
                      <a:pt x="17194" y="23735"/>
                      <a:pt x="17396" y="23865"/>
                      <a:pt x="17606" y="23865"/>
                    </a:cubicBezTo>
                    <a:cubicBezTo>
                      <a:pt x="17865" y="23865"/>
                      <a:pt x="18135" y="23667"/>
                      <a:pt x="18080" y="23317"/>
                    </a:cubicBezTo>
                    <a:cubicBezTo>
                      <a:pt x="17880" y="22383"/>
                      <a:pt x="17713" y="21483"/>
                      <a:pt x="17313" y="20616"/>
                    </a:cubicBezTo>
                    <a:cubicBezTo>
                      <a:pt x="16912" y="19782"/>
                      <a:pt x="16379" y="18981"/>
                      <a:pt x="15811" y="18247"/>
                    </a:cubicBezTo>
                    <a:cubicBezTo>
                      <a:pt x="14644" y="16679"/>
                      <a:pt x="13176" y="15412"/>
                      <a:pt x="11775" y="14011"/>
                    </a:cubicBezTo>
                    <a:cubicBezTo>
                      <a:pt x="10341" y="12576"/>
                      <a:pt x="9107" y="11042"/>
                      <a:pt x="8173" y="9207"/>
                    </a:cubicBezTo>
                    <a:cubicBezTo>
                      <a:pt x="7305" y="7473"/>
                      <a:pt x="6538" y="5671"/>
                      <a:pt x="5337" y="4137"/>
                    </a:cubicBezTo>
                    <a:cubicBezTo>
                      <a:pt x="4704" y="3370"/>
                      <a:pt x="3970" y="2669"/>
                      <a:pt x="3102" y="2169"/>
                    </a:cubicBezTo>
                    <a:cubicBezTo>
                      <a:pt x="2735" y="1935"/>
                      <a:pt x="2268" y="1802"/>
                      <a:pt x="1935" y="1569"/>
                    </a:cubicBezTo>
                    <a:cubicBezTo>
                      <a:pt x="1822" y="1484"/>
                      <a:pt x="1684" y="1369"/>
                      <a:pt x="1564" y="1239"/>
                    </a:cubicBezTo>
                    <a:lnTo>
                      <a:pt x="1564" y="1239"/>
                    </a:lnTo>
                    <a:cubicBezTo>
                      <a:pt x="1971" y="1226"/>
                      <a:pt x="2374" y="1215"/>
                      <a:pt x="2779" y="1215"/>
                    </a:cubicBezTo>
                    <a:cubicBezTo>
                      <a:pt x="3238" y="1215"/>
                      <a:pt x="3699" y="1229"/>
                      <a:pt x="4170" y="1268"/>
                    </a:cubicBezTo>
                    <a:cubicBezTo>
                      <a:pt x="5304" y="1335"/>
                      <a:pt x="6471" y="1535"/>
                      <a:pt x="7572" y="1835"/>
                    </a:cubicBezTo>
                    <a:cubicBezTo>
                      <a:pt x="9740" y="2369"/>
                      <a:pt x="11809" y="3236"/>
                      <a:pt x="13643" y="4504"/>
                    </a:cubicBezTo>
                    <a:cubicBezTo>
                      <a:pt x="15378" y="5638"/>
                      <a:pt x="16879" y="7072"/>
                      <a:pt x="18080" y="8774"/>
                    </a:cubicBezTo>
                    <a:cubicBezTo>
                      <a:pt x="19447" y="10708"/>
                      <a:pt x="20348" y="12943"/>
                      <a:pt x="20982" y="15212"/>
                    </a:cubicBezTo>
                    <a:cubicBezTo>
                      <a:pt x="21749" y="17847"/>
                      <a:pt x="22149" y="20616"/>
                      <a:pt x="21916" y="23384"/>
                    </a:cubicBezTo>
                    <a:cubicBezTo>
                      <a:pt x="21882" y="23618"/>
                      <a:pt x="22058" y="23734"/>
                      <a:pt x="22245" y="23734"/>
                    </a:cubicBezTo>
                    <a:cubicBezTo>
                      <a:pt x="22433" y="23734"/>
                      <a:pt x="22633" y="23618"/>
                      <a:pt x="22650" y="23384"/>
                    </a:cubicBezTo>
                    <a:cubicBezTo>
                      <a:pt x="22917" y="20816"/>
                      <a:pt x="22583" y="18247"/>
                      <a:pt x="21916" y="15779"/>
                    </a:cubicBezTo>
                    <a:cubicBezTo>
                      <a:pt x="21282" y="13410"/>
                      <a:pt x="20448" y="11009"/>
                      <a:pt x="19114" y="8907"/>
                    </a:cubicBezTo>
                    <a:cubicBezTo>
                      <a:pt x="16712" y="5204"/>
                      <a:pt x="12976" y="2503"/>
                      <a:pt x="8840" y="1135"/>
                    </a:cubicBezTo>
                    <a:cubicBezTo>
                      <a:pt x="7539" y="735"/>
                      <a:pt x="6238" y="434"/>
                      <a:pt x="4904" y="268"/>
                    </a:cubicBezTo>
                    <a:cubicBezTo>
                      <a:pt x="3830" y="114"/>
                      <a:pt x="2718" y="0"/>
                      <a:pt x="16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9333675" y="943750"/>
                <a:ext cx="386800" cy="512350"/>
              </a:xfrm>
              <a:custGeom>
                <a:avLst/>
                <a:gdLst/>
                <a:ahLst/>
                <a:cxnLst/>
                <a:rect l="l" t="t" r="r" b="b"/>
                <a:pathLst>
                  <a:path w="15472" h="20494" extrusionOk="0">
                    <a:moveTo>
                      <a:pt x="827" y="1"/>
                    </a:moveTo>
                    <a:cubicBezTo>
                      <a:pt x="364" y="1"/>
                      <a:pt x="1" y="536"/>
                      <a:pt x="394" y="929"/>
                    </a:cubicBezTo>
                    <a:cubicBezTo>
                      <a:pt x="2362" y="2997"/>
                      <a:pt x="2729" y="6133"/>
                      <a:pt x="4730" y="8168"/>
                    </a:cubicBezTo>
                    <a:cubicBezTo>
                      <a:pt x="5898" y="9335"/>
                      <a:pt x="7432" y="10002"/>
                      <a:pt x="8633" y="11137"/>
                    </a:cubicBezTo>
                    <a:cubicBezTo>
                      <a:pt x="9767" y="12237"/>
                      <a:pt x="10768" y="13505"/>
                      <a:pt x="11468" y="14906"/>
                    </a:cubicBezTo>
                    <a:cubicBezTo>
                      <a:pt x="12269" y="16440"/>
                      <a:pt x="12836" y="18275"/>
                      <a:pt x="12669" y="20043"/>
                    </a:cubicBezTo>
                    <a:cubicBezTo>
                      <a:pt x="12636" y="20343"/>
                      <a:pt x="12895" y="20493"/>
                      <a:pt x="13153" y="20493"/>
                    </a:cubicBezTo>
                    <a:cubicBezTo>
                      <a:pt x="13412" y="20493"/>
                      <a:pt x="13670" y="20343"/>
                      <a:pt x="13637" y="20043"/>
                    </a:cubicBezTo>
                    <a:cubicBezTo>
                      <a:pt x="13503" y="18442"/>
                      <a:pt x="13270" y="16941"/>
                      <a:pt x="12636" y="15440"/>
                    </a:cubicBezTo>
                    <a:cubicBezTo>
                      <a:pt x="12002" y="13972"/>
                      <a:pt x="11135" y="12604"/>
                      <a:pt x="10067" y="11437"/>
                    </a:cubicBezTo>
                    <a:cubicBezTo>
                      <a:pt x="8933" y="10169"/>
                      <a:pt x="7632" y="9269"/>
                      <a:pt x="6265" y="8301"/>
                    </a:cubicBezTo>
                    <a:cubicBezTo>
                      <a:pt x="4930" y="7367"/>
                      <a:pt x="4197" y="6033"/>
                      <a:pt x="3596" y="4565"/>
                    </a:cubicBezTo>
                    <a:cubicBezTo>
                      <a:pt x="3226" y="3578"/>
                      <a:pt x="2856" y="2604"/>
                      <a:pt x="2346" y="1705"/>
                    </a:cubicBezTo>
                    <a:lnTo>
                      <a:pt x="2346" y="1705"/>
                    </a:lnTo>
                    <a:cubicBezTo>
                      <a:pt x="4715" y="2749"/>
                      <a:pt x="6922" y="4315"/>
                      <a:pt x="8733" y="6100"/>
                    </a:cubicBezTo>
                    <a:cubicBezTo>
                      <a:pt x="11068" y="8468"/>
                      <a:pt x="12936" y="11270"/>
                      <a:pt x="13970" y="14472"/>
                    </a:cubicBezTo>
                    <a:cubicBezTo>
                      <a:pt x="14571" y="16307"/>
                      <a:pt x="14838" y="18175"/>
                      <a:pt x="14971" y="20110"/>
                    </a:cubicBezTo>
                    <a:cubicBezTo>
                      <a:pt x="14988" y="20243"/>
                      <a:pt x="15088" y="20310"/>
                      <a:pt x="15188" y="20310"/>
                    </a:cubicBezTo>
                    <a:cubicBezTo>
                      <a:pt x="15288" y="20310"/>
                      <a:pt x="15388" y="20243"/>
                      <a:pt x="15405" y="20110"/>
                    </a:cubicBezTo>
                    <a:cubicBezTo>
                      <a:pt x="15471" y="16707"/>
                      <a:pt x="14337" y="13271"/>
                      <a:pt x="12736" y="10303"/>
                    </a:cubicBezTo>
                    <a:cubicBezTo>
                      <a:pt x="11135" y="7334"/>
                      <a:pt x="8800" y="4832"/>
                      <a:pt x="6098" y="2897"/>
                    </a:cubicBezTo>
                    <a:cubicBezTo>
                      <a:pt x="4530" y="1763"/>
                      <a:pt x="2829" y="862"/>
                      <a:pt x="1094" y="62"/>
                    </a:cubicBezTo>
                    <a:cubicBezTo>
                      <a:pt x="1005" y="20"/>
                      <a:pt x="914" y="1"/>
                      <a:pt x="8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9656225" y="1433600"/>
                <a:ext cx="64250" cy="21250"/>
              </a:xfrm>
              <a:custGeom>
                <a:avLst/>
                <a:gdLst/>
                <a:ahLst/>
                <a:cxnLst/>
                <a:rect l="l" t="t" r="r" b="b"/>
                <a:pathLst>
                  <a:path w="2570" h="850" extrusionOk="0">
                    <a:moveTo>
                      <a:pt x="2094" y="0"/>
                    </a:moveTo>
                    <a:cubicBezTo>
                      <a:pt x="1950" y="0"/>
                      <a:pt x="1802" y="15"/>
                      <a:pt x="1669" y="15"/>
                    </a:cubicBezTo>
                    <a:cubicBezTo>
                      <a:pt x="1502" y="15"/>
                      <a:pt x="1335" y="15"/>
                      <a:pt x="1168" y="49"/>
                    </a:cubicBezTo>
                    <a:cubicBezTo>
                      <a:pt x="968" y="49"/>
                      <a:pt x="768" y="82"/>
                      <a:pt x="568" y="149"/>
                    </a:cubicBezTo>
                    <a:cubicBezTo>
                      <a:pt x="401" y="182"/>
                      <a:pt x="134" y="282"/>
                      <a:pt x="68" y="449"/>
                    </a:cubicBezTo>
                    <a:cubicBezTo>
                      <a:pt x="1" y="549"/>
                      <a:pt x="34" y="716"/>
                      <a:pt x="134" y="782"/>
                    </a:cubicBezTo>
                    <a:cubicBezTo>
                      <a:pt x="218" y="832"/>
                      <a:pt x="318" y="849"/>
                      <a:pt x="422" y="849"/>
                    </a:cubicBezTo>
                    <a:cubicBezTo>
                      <a:pt x="526" y="849"/>
                      <a:pt x="635" y="832"/>
                      <a:pt x="735" y="816"/>
                    </a:cubicBezTo>
                    <a:cubicBezTo>
                      <a:pt x="768" y="816"/>
                      <a:pt x="835" y="816"/>
                      <a:pt x="901" y="782"/>
                    </a:cubicBezTo>
                    <a:lnTo>
                      <a:pt x="901" y="782"/>
                    </a:lnTo>
                    <a:cubicBezTo>
                      <a:pt x="879" y="794"/>
                      <a:pt x="876" y="797"/>
                      <a:pt x="880" y="797"/>
                    </a:cubicBezTo>
                    <a:cubicBezTo>
                      <a:pt x="890" y="797"/>
                      <a:pt x="935" y="782"/>
                      <a:pt x="935" y="782"/>
                    </a:cubicBezTo>
                    <a:cubicBezTo>
                      <a:pt x="1035" y="782"/>
                      <a:pt x="1102" y="782"/>
                      <a:pt x="1202" y="749"/>
                    </a:cubicBezTo>
                    <a:cubicBezTo>
                      <a:pt x="1368" y="749"/>
                      <a:pt x="1535" y="716"/>
                      <a:pt x="1702" y="716"/>
                    </a:cubicBezTo>
                    <a:cubicBezTo>
                      <a:pt x="1835" y="716"/>
                      <a:pt x="1969" y="731"/>
                      <a:pt x="2102" y="731"/>
                    </a:cubicBezTo>
                    <a:cubicBezTo>
                      <a:pt x="2169" y="731"/>
                      <a:pt x="2236" y="727"/>
                      <a:pt x="2302" y="716"/>
                    </a:cubicBezTo>
                    <a:cubicBezTo>
                      <a:pt x="2436" y="716"/>
                      <a:pt x="2569" y="516"/>
                      <a:pt x="2569" y="382"/>
                    </a:cubicBezTo>
                    <a:cubicBezTo>
                      <a:pt x="2536" y="215"/>
                      <a:pt x="2436" y="82"/>
                      <a:pt x="2302" y="15"/>
                    </a:cubicBezTo>
                    <a:cubicBezTo>
                      <a:pt x="2236" y="4"/>
                      <a:pt x="2165" y="0"/>
                      <a:pt x="20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9910480" y="1434058"/>
                <a:ext cx="196020" cy="56806"/>
              </a:xfrm>
              <a:custGeom>
                <a:avLst/>
                <a:gdLst/>
                <a:ahLst/>
                <a:cxnLst/>
                <a:rect l="l" t="t" r="r" b="b"/>
                <a:pathLst>
                  <a:path w="7012" h="2272" extrusionOk="0">
                    <a:moveTo>
                      <a:pt x="584" y="0"/>
                    </a:moveTo>
                    <a:cubicBezTo>
                      <a:pt x="275" y="0"/>
                      <a:pt x="0" y="410"/>
                      <a:pt x="284" y="719"/>
                    </a:cubicBezTo>
                    <a:cubicBezTo>
                      <a:pt x="1203" y="1736"/>
                      <a:pt x="2569" y="2272"/>
                      <a:pt x="3933" y="2272"/>
                    </a:cubicBezTo>
                    <a:cubicBezTo>
                      <a:pt x="4894" y="2272"/>
                      <a:pt x="5855" y="2005"/>
                      <a:pt x="6655" y="1453"/>
                    </a:cubicBezTo>
                    <a:cubicBezTo>
                      <a:pt x="7011" y="1206"/>
                      <a:pt x="6805" y="667"/>
                      <a:pt x="6461" y="667"/>
                    </a:cubicBezTo>
                    <a:cubicBezTo>
                      <a:pt x="6386" y="667"/>
                      <a:pt x="6305" y="693"/>
                      <a:pt x="6221" y="753"/>
                    </a:cubicBezTo>
                    <a:cubicBezTo>
                      <a:pt x="5543" y="1223"/>
                      <a:pt x="4738" y="1453"/>
                      <a:pt x="3931" y="1453"/>
                    </a:cubicBezTo>
                    <a:cubicBezTo>
                      <a:pt x="2793" y="1453"/>
                      <a:pt x="1651" y="997"/>
                      <a:pt x="851" y="119"/>
                    </a:cubicBezTo>
                    <a:cubicBezTo>
                      <a:pt x="768" y="36"/>
                      <a:pt x="67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9611368" y="1417191"/>
                <a:ext cx="182659" cy="54725"/>
              </a:xfrm>
              <a:custGeom>
                <a:avLst/>
                <a:gdLst/>
                <a:ahLst/>
                <a:cxnLst/>
                <a:rect l="l" t="t" r="r" b="b"/>
                <a:pathLst>
                  <a:path w="6310" h="2189" extrusionOk="0">
                    <a:moveTo>
                      <a:pt x="5734" y="1"/>
                    </a:moveTo>
                    <a:cubicBezTo>
                      <a:pt x="5640" y="1"/>
                      <a:pt x="5544" y="41"/>
                      <a:pt x="5464" y="138"/>
                    </a:cubicBezTo>
                    <a:cubicBezTo>
                      <a:pt x="4779" y="943"/>
                      <a:pt x="3741" y="1372"/>
                      <a:pt x="2703" y="1372"/>
                    </a:cubicBezTo>
                    <a:cubicBezTo>
                      <a:pt x="2023" y="1372"/>
                      <a:pt x="1342" y="1188"/>
                      <a:pt x="761" y="805"/>
                    </a:cubicBezTo>
                    <a:cubicBezTo>
                      <a:pt x="687" y="754"/>
                      <a:pt x="614" y="731"/>
                      <a:pt x="546" y="731"/>
                    </a:cubicBezTo>
                    <a:cubicBezTo>
                      <a:pt x="215" y="731"/>
                      <a:pt x="1" y="1256"/>
                      <a:pt x="360" y="1505"/>
                    </a:cubicBezTo>
                    <a:cubicBezTo>
                      <a:pt x="1047" y="1967"/>
                      <a:pt x="1864" y="2189"/>
                      <a:pt x="2686" y="2189"/>
                    </a:cubicBezTo>
                    <a:cubicBezTo>
                      <a:pt x="3940" y="2189"/>
                      <a:pt x="5205" y="1672"/>
                      <a:pt x="6031" y="705"/>
                    </a:cubicBezTo>
                    <a:cubicBezTo>
                      <a:pt x="6310" y="401"/>
                      <a:pt x="6031" y="1"/>
                      <a:pt x="5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38"/>
            <p:cNvSpPr/>
            <p:nvPr/>
          </p:nvSpPr>
          <p:spPr>
            <a:xfrm rot="-171967">
              <a:off x="606646" y="2628227"/>
              <a:ext cx="101620" cy="25299"/>
            </a:xfrm>
            <a:custGeom>
              <a:avLst/>
              <a:gdLst/>
              <a:ahLst/>
              <a:cxnLst/>
              <a:rect l="l" t="t" r="r" b="b"/>
              <a:pathLst>
                <a:path w="4065" h="1012" extrusionOk="0">
                  <a:moveTo>
                    <a:pt x="0" y="0"/>
                  </a:moveTo>
                  <a:cubicBezTo>
                    <a:pt x="781" y="1117"/>
                    <a:pt x="3046" y="1358"/>
                    <a:pt x="4065" y="452"/>
                  </a:cubicBezTo>
                </a:path>
              </a:pathLst>
            </a:custGeom>
            <a:noFill/>
            <a:ln w="9525" cap="rnd" cmpd="sng">
              <a:solidFill>
                <a:schemeClr val="dk1"/>
              </a:solidFill>
              <a:prstDash val="solid"/>
              <a:round/>
              <a:headEnd type="none" w="med" len="med"/>
              <a:tailEnd type="none" w="med" len="med"/>
            </a:ln>
          </p:spPr>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656962"/>
            <a:ext cx="6819550" cy="3408758"/>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1938992"/>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2400" dirty="0" err="1">
                <a:solidFill>
                  <a:srgbClr val="001A33"/>
                </a:solidFill>
                <a:latin typeface="+mn-lt"/>
                <a:cs typeface="Calibri" panose="020F0502020204030204" pitchFamily="34" charset="0"/>
              </a:rPr>
              <a:t>lạc</a:t>
            </a:r>
            <a:r>
              <a:rPr lang="en-US" sz="2400" dirty="0">
                <a:solidFill>
                  <a:srgbClr val="001A33"/>
                </a:solidFill>
                <a:latin typeface="+mn-lt"/>
                <a:cs typeface="Calibri" panose="020F0502020204030204" pitchFamily="34" charset="0"/>
              </a:rPr>
              <a:t> </a:t>
            </a:r>
            <a:r>
              <a:rPr lang="en-US" sz="2400" dirty="0" err="1">
                <a:solidFill>
                  <a:srgbClr val="001A33"/>
                </a:solidFill>
                <a:latin typeface="+mn-lt"/>
                <a:cs typeface="Calibri" panose="020F0502020204030204" pitchFamily="34" charset="0"/>
              </a:rPr>
              <a:t>đường</a:t>
            </a:r>
            <a:r>
              <a:rPr lang="vi-VN" sz="2400" b="0" i="0" dirty="0">
                <a:solidFill>
                  <a:srgbClr val="001A33"/>
                </a:solidFill>
                <a:effectLst/>
                <a:latin typeface="+mn-lt"/>
                <a:cs typeface="Calibri" panose="020F0502020204030204" pitchFamily="34" charset="0"/>
              </a:rPr>
              <a:t>. </a:t>
            </a:r>
            <a:endParaRPr lang="en-US" sz="2400" b="0" i="0" dirty="0">
              <a:solidFill>
                <a:srgbClr val="001A33"/>
              </a:solidFill>
              <a:effectLst/>
              <a:latin typeface="+mn-lt"/>
              <a:cs typeface="Calibri" panose="020F0502020204030204" pitchFamily="34" charset="0"/>
            </a:endParaRP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1</a:t>
            </a:r>
          </a:p>
        </p:txBody>
      </p:sp>
      <p:cxnSp>
        <p:nvCxnSpPr>
          <p:cNvPr id="104" name="Straight Connector 103">
            <a:extLst>
              <a:ext uri="{FF2B5EF4-FFF2-40B4-BE49-F238E27FC236}">
                <a16:creationId xmlns:a16="http://schemas.microsoft.com/office/drawing/2014/main" id="{10CFB5EB-E39F-C5CE-F57D-903D2CAEB43F}"/>
              </a:ext>
            </a:extLst>
          </p:cNvPr>
          <p:cNvCxnSpPr>
            <a:cxnSpLocks/>
          </p:cNvCxnSpPr>
          <p:nvPr/>
        </p:nvCxnSpPr>
        <p:spPr>
          <a:xfrm>
            <a:off x="899511" y="1929442"/>
            <a:ext cx="60232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2276347" y="1491119"/>
            <a:ext cx="134344" cy="43661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27A615C-C5F4-4050-AB81-CF3885194759}"/>
              </a:ext>
            </a:extLst>
          </p:cNvPr>
          <p:cNvCxnSpPr>
            <a:cxnSpLocks/>
          </p:cNvCxnSpPr>
          <p:nvPr/>
        </p:nvCxnSpPr>
        <p:spPr>
          <a:xfrm flipH="1">
            <a:off x="4316114" y="1465174"/>
            <a:ext cx="158995" cy="51673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1655685" y="1981908"/>
            <a:ext cx="119984" cy="38994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6F6877C-E758-4D00-7ADB-07E8DDF3EE7C}"/>
              </a:ext>
            </a:extLst>
          </p:cNvPr>
          <p:cNvCxnSpPr>
            <a:cxnSpLocks/>
          </p:cNvCxnSpPr>
          <p:nvPr/>
        </p:nvCxnSpPr>
        <p:spPr>
          <a:xfrm flipH="1">
            <a:off x="6465135" y="1963493"/>
            <a:ext cx="119984" cy="38994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BB4D1D-DFE8-2A69-C764-ADACE4F25FF9}"/>
              </a:ext>
            </a:extLst>
          </p:cNvPr>
          <p:cNvCxnSpPr>
            <a:cxnSpLocks/>
          </p:cNvCxnSpPr>
          <p:nvPr/>
        </p:nvCxnSpPr>
        <p:spPr>
          <a:xfrm>
            <a:off x="647439" y="2319766"/>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B0710B-C6C3-B1E0-D336-CDB4802162B8}"/>
              </a:ext>
            </a:extLst>
          </p:cNvPr>
          <p:cNvCxnSpPr>
            <a:cxnSpLocks/>
          </p:cNvCxnSpPr>
          <p:nvPr/>
        </p:nvCxnSpPr>
        <p:spPr>
          <a:xfrm>
            <a:off x="604882" y="2719715"/>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2242;p52">
            <a:extLst>
              <a:ext uri="{FF2B5EF4-FFF2-40B4-BE49-F238E27FC236}">
                <a16:creationId xmlns:a16="http://schemas.microsoft.com/office/drawing/2014/main" id="{30F52C4D-9098-EEE9-4423-05458944AB5E}"/>
              </a:ext>
            </a:extLst>
          </p:cNvPr>
          <p:cNvGrpSpPr/>
          <p:nvPr/>
        </p:nvGrpSpPr>
        <p:grpSpPr>
          <a:xfrm flipH="1">
            <a:off x="6287247" y="175322"/>
            <a:ext cx="475759" cy="616010"/>
            <a:chOff x="1452050" y="3870650"/>
            <a:chExt cx="832275" cy="1077625"/>
          </a:xfrm>
        </p:grpSpPr>
        <p:sp>
          <p:nvSpPr>
            <p:cNvPr id="153" name="Google Shape;2243;p52">
              <a:extLst>
                <a:ext uri="{FF2B5EF4-FFF2-40B4-BE49-F238E27FC236}">
                  <a16:creationId xmlns:a16="http://schemas.microsoft.com/office/drawing/2014/main" id="{2250647D-9804-907F-A1FD-6A22355A1439}"/>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44;p52">
              <a:extLst>
                <a:ext uri="{FF2B5EF4-FFF2-40B4-BE49-F238E27FC236}">
                  <a16:creationId xmlns:a16="http://schemas.microsoft.com/office/drawing/2014/main" id="{DC8F7187-873B-275B-6A3D-1187AD8422F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45;p52">
              <a:extLst>
                <a:ext uri="{FF2B5EF4-FFF2-40B4-BE49-F238E27FC236}">
                  <a16:creationId xmlns:a16="http://schemas.microsoft.com/office/drawing/2014/main" id="{04536697-1B76-3ADA-CF83-8D87F61D23D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46;p52">
              <a:extLst>
                <a:ext uri="{FF2B5EF4-FFF2-40B4-BE49-F238E27FC236}">
                  <a16:creationId xmlns:a16="http://schemas.microsoft.com/office/drawing/2014/main" id="{2A245A2E-3BD9-9555-5FD6-0C71B64F841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47;p52">
              <a:extLst>
                <a:ext uri="{FF2B5EF4-FFF2-40B4-BE49-F238E27FC236}">
                  <a16:creationId xmlns:a16="http://schemas.microsoft.com/office/drawing/2014/main" id="{5E6282BE-AB42-C50C-715F-9036586B74B6}"/>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48;p52">
              <a:extLst>
                <a:ext uri="{FF2B5EF4-FFF2-40B4-BE49-F238E27FC236}">
                  <a16:creationId xmlns:a16="http://schemas.microsoft.com/office/drawing/2014/main" id="{69303FAC-313E-14D8-29BC-651647BA7FE1}"/>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49;p52">
              <a:extLst>
                <a:ext uri="{FF2B5EF4-FFF2-40B4-BE49-F238E27FC236}">
                  <a16:creationId xmlns:a16="http://schemas.microsoft.com/office/drawing/2014/main" id="{8740FFD7-A42C-ED3D-787F-7E8BAD51E8D0}"/>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50;p52">
              <a:extLst>
                <a:ext uri="{FF2B5EF4-FFF2-40B4-BE49-F238E27FC236}">
                  <a16:creationId xmlns:a16="http://schemas.microsoft.com/office/drawing/2014/main" id="{5148B8E0-FC89-559D-FCDA-0B690C6B51D7}"/>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750"/>
                                        <p:tgtEl>
                                          <p:spTgt spid="10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750"/>
                                        <p:tgtEl>
                                          <p:spTgt spid="1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75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wipe(up)">
                                      <p:cBhvr>
                                        <p:cTn id="24" dur="500"/>
                                        <p:tgtEl>
                                          <p:spTgt spid="109"/>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wipe(up)">
                                      <p:cBhvr>
                                        <p:cTn id="28" dur="500"/>
                                        <p:tgtEl>
                                          <p:spTgt spid="111"/>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wipe(up)">
                                      <p:cBhvr>
                                        <p:cTn id="3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grpSp>
        <p:nvGrpSpPr>
          <p:cNvPr id="1246" name="Google Shape;1246;p39"/>
          <p:cNvGrpSpPr/>
          <p:nvPr/>
        </p:nvGrpSpPr>
        <p:grpSpPr>
          <a:xfrm>
            <a:off x="7789567" y="2844800"/>
            <a:ext cx="1354433" cy="1805934"/>
            <a:chOff x="7194700" y="1322315"/>
            <a:chExt cx="1436939" cy="1915944"/>
          </a:xfrm>
        </p:grpSpPr>
        <p:sp>
          <p:nvSpPr>
            <p:cNvPr id="1247" name="Google Shape;1247;p39"/>
            <p:cNvSpPr/>
            <p:nvPr/>
          </p:nvSpPr>
          <p:spPr>
            <a:xfrm>
              <a:off x="7194700" y="1464394"/>
              <a:ext cx="1436939" cy="1773865"/>
            </a:xfrm>
            <a:custGeom>
              <a:avLst/>
              <a:gdLst/>
              <a:ahLst/>
              <a:cxnLst/>
              <a:rect l="l" t="t" r="r" b="b"/>
              <a:pathLst>
                <a:path w="77390" h="95536" extrusionOk="0">
                  <a:moveTo>
                    <a:pt x="24585" y="79824"/>
                  </a:moveTo>
                  <a:cubicBezTo>
                    <a:pt x="24318" y="79724"/>
                    <a:pt x="24051" y="79657"/>
                    <a:pt x="23818" y="79557"/>
                  </a:cubicBezTo>
                  <a:cubicBezTo>
                    <a:pt x="23217" y="79324"/>
                    <a:pt x="23017" y="78990"/>
                    <a:pt x="23217" y="78390"/>
                  </a:cubicBezTo>
                  <a:cubicBezTo>
                    <a:pt x="23551" y="77322"/>
                    <a:pt x="23884" y="76255"/>
                    <a:pt x="24285" y="75187"/>
                  </a:cubicBezTo>
                  <a:cubicBezTo>
                    <a:pt x="25452" y="71985"/>
                    <a:pt x="26420" y="68649"/>
                    <a:pt x="27620" y="65447"/>
                  </a:cubicBezTo>
                  <a:cubicBezTo>
                    <a:pt x="27721" y="65213"/>
                    <a:pt x="27787" y="64980"/>
                    <a:pt x="27887" y="64746"/>
                  </a:cubicBezTo>
                  <a:cubicBezTo>
                    <a:pt x="26653" y="64179"/>
                    <a:pt x="26653" y="64179"/>
                    <a:pt x="26686" y="62778"/>
                  </a:cubicBezTo>
                  <a:cubicBezTo>
                    <a:pt x="26887" y="57908"/>
                    <a:pt x="27087" y="53038"/>
                    <a:pt x="27520" y="48168"/>
                  </a:cubicBezTo>
                  <a:cubicBezTo>
                    <a:pt x="27554" y="47634"/>
                    <a:pt x="27554" y="47634"/>
                    <a:pt x="27053" y="47434"/>
                  </a:cubicBezTo>
                  <a:cubicBezTo>
                    <a:pt x="25652" y="46967"/>
                    <a:pt x="24251" y="46533"/>
                    <a:pt x="22884" y="46033"/>
                  </a:cubicBezTo>
                  <a:cubicBezTo>
                    <a:pt x="22450" y="45900"/>
                    <a:pt x="22016" y="45733"/>
                    <a:pt x="21583" y="45533"/>
                  </a:cubicBezTo>
                  <a:cubicBezTo>
                    <a:pt x="20949" y="45199"/>
                    <a:pt x="20816" y="44932"/>
                    <a:pt x="20916" y="44232"/>
                  </a:cubicBezTo>
                  <a:cubicBezTo>
                    <a:pt x="20982" y="43531"/>
                    <a:pt x="20982" y="43565"/>
                    <a:pt x="20415" y="43231"/>
                  </a:cubicBezTo>
                  <a:cubicBezTo>
                    <a:pt x="17380" y="41563"/>
                    <a:pt x="14244" y="40095"/>
                    <a:pt x="11009" y="38795"/>
                  </a:cubicBezTo>
                  <a:cubicBezTo>
                    <a:pt x="10241" y="38494"/>
                    <a:pt x="9474" y="38161"/>
                    <a:pt x="8707" y="37827"/>
                  </a:cubicBezTo>
                  <a:cubicBezTo>
                    <a:pt x="7806" y="37394"/>
                    <a:pt x="6872" y="37260"/>
                    <a:pt x="5872" y="37360"/>
                  </a:cubicBezTo>
                  <a:cubicBezTo>
                    <a:pt x="4737" y="37494"/>
                    <a:pt x="3603" y="37494"/>
                    <a:pt x="2469" y="37260"/>
                  </a:cubicBezTo>
                  <a:cubicBezTo>
                    <a:pt x="1869" y="37127"/>
                    <a:pt x="1302" y="36993"/>
                    <a:pt x="768" y="36626"/>
                  </a:cubicBezTo>
                  <a:cubicBezTo>
                    <a:pt x="334" y="36326"/>
                    <a:pt x="1" y="35926"/>
                    <a:pt x="101" y="35359"/>
                  </a:cubicBezTo>
                  <a:cubicBezTo>
                    <a:pt x="201" y="34825"/>
                    <a:pt x="601" y="34558"/>
                    <a:pt x="1102" y="34391"/>
                  </a:cubicBezTo>
                  <a:cubicBezTo>
                    <a:pt x="1569" y="34225"/>
                    <a:pt x="2036" y="34158"/>
                    <a:pt x="2536" y="34125"/>
                  </a:cubicBezTo>
                  <a:cubicBezTo>
                    <a:pt x="2636" y="34125"/>
                    <a:pt x="2769" y="34125"/>
                    <a:pt x="2869" y="34058"/>
                  </a:cubicBezTo>
                  <a:cubicBezTo>
                    <a:pt x="2636" y="33824"/>
                    <a:pt x="2269" y="33791"/>
                    <a:pt x="2002" y="33624"/>
                  </a:cubicBezTo>
                  <a:cubicBezTo>
                    <a:pt x="1735" y="33457"/>
                    <a:pt x="1468" y="33357"/>
                    <a:pt x="1202" y="33191"/>
                  </a:cubicBezTo>
                  <a:cubicBezTo>
                    <a:pt x="835" y="32990"/>
                    <a:pt x="534" y="32690"/>
                    <a:pt x="601" y="32223"/>
                  </a:cubicBezTo>
                  <a:cubicBezTo>
                    <a:pt x="668" y="31823"/>
                    <a:pt x="1102" y="31423"/>
                    <a:pt x="1569" y="31323"/>
                  </a:cubicBezTo>
                  <a:cubicBezTo>
                    <a:pt x="1902" y="31256"/>
                    <a:pt x="2202" y="31256"/>
                    <a:pt x="2536" y="31289"/>
                  </a:cubicBezTo>
                  <a:cubicBezTo>
                    <a:pt x="2769" y="31323"/>
                    <a:pt x="3003" y="31356"/>
                    <a:pt x="3236" y="31389"/>
                  </a:cubicBezTo>
                  <a:cubicBezTo>
                    <a:pt x="3270" y="31156"/>
                    <a:pt x="3070" y="31122"/>
                    <a:pt x="2970" y="31022"/>
                  </a:cubicBezTo>
                  <a:cubicBezTo>
                    <a:pt x="2769" y="30822"/>
                    <a:pt x="2536" y="30689"/>
                    <a:pt x="2336" y="30489"/>
                  </a:cubicBezTo>
                  <a:cubicBezTo>
                    <a:pt x="2036" y="30222"/>
                    <a:pt x="1869" y="29888"/>
                    <a:pt x="2036" y="29488"/>
                  </a:cubicBezTo>
                  <a:cubicBezTo>
                    <a:pt x="2169" y="29088"/>
                    <a:pt x="2536" y="28921"/>
                    <a:pt x="2936" y="28854"/>
                  </a:cubicBezTo>
                  <a:cubicBezTo>
                    <a:pt x="3437" y="28787"/>
                    <a:pt x="3870" y="28887"/>
                    <a:pt x="4304" y="29021"/>
                  </a:cubicBezTo>
                  <a:cubicBezTo>
                    <a:pt x="5171" y="29321"/>
                    <a:pt x="5905" y="29788"/>
                    <a:pt x="6639" y="30288"/>
                  </a:cubicBezTo>
                  <a:cubicBezTo>
                    <a:pt x="6872" y="30455"/>
                    <a:pt x="7106" y="30589"/>
                    <a:pt x="7406" y="30789"/>
                  </a:cubicBezTo>
                  <a:cubicBezTo>
                    <a:pt x="7373" y="30422"/>
                    <a:pt x="7339" y="30155"/>
                    <a:pt x="7306" y="29855"/>
                  </a:cubicBezTo>
                  <a:cubicBezTo>
                    <a:pt x="7306" y="29621"/>
                    <a:pt x="7273" y="29388"/>
                    <a:pt x="7306" y="29154"/>
                  </a:cubicBezTo>
                  <a:cubicBezTo>
                    <a:pt x="7439" y="28420"/>
                    <a:pt x="8173" y="28053"/>
                    <a:pt x="8840" y="28420"/>
                  </a:cubicBezTo>
                  <a:cubicBezTo>
                    <a:pt x="9274" y="28621"/>
                    <a:pt x="9541" y="29021"/>
                    <a:pt x="9808" y="29421"/>
                  </a:cubicBezTo>
                  <a:cubicBezTo>
                    <a:pt x="10241" y="30088"/>
                    <a:pt x="10442" y="30855"/>
                    <a:pt x="10608" y="31623"/>
                  </a:cubicBezTo>
                  <a:cubicBezTo>
                    <a:pt x="10708" y="32023"/>
                    <a:pt x="10909" y="32290"/>
                    <a:pt x="11242" y="32457"/>
                  </a:cubicBezTo>
                  <a:cubicBezTo>
                    <a:pt x="12209" y="32990"/>
                    <a:pt x="13210" y="33424"/>
                    <a:pt x="14211" y="33858"/>
                  </a:cubicBezTo>
                  <a:cubicBezTo>
                    <a:pt x="16346" y="34825"/>
                    <a:pt x="18481" y="35726"/>
                    <a:pt x="20615" y="36626"/>
                  </a:cubicBezTo>
                  <a:cubicBezTo>
                    <a:pt x="21383" y="36927"/>
                    <a:pt x="22117" y="37293"/>
                    <a:pt x="22850" y="37627"/>
                  </a:cubicBezTo>
                  <a:cubicBezTo>
                    <a:pt x="23051" y="37760"/>
                    <a:pt x="23217" y="37794"/>
                    <a:pt x="23384" y="37527"/>
                  </a:cubicBezTo>
                  <a:cubicBezTo>
                    <a:pt x="23684" y="37060"/>
                    <a:pt x="24118" y="36993"/>
                    <a:pt x="24652" y="37027"/>
                  </a:cubicBezTo>
                  <a:cubicBezTo>
                    <a:pt x="26219" y="37127"/>
                    <a:pt x="27787" y="37327"/>
                    <a:pt x="29355" y="37560"/>
                  </a:cubicBezTo>
                  <a:cubicBezTo>
                    <a:pt x="30589" y="37760"/>
                    <a:pt x="31790" y="37894"/>
                    <a:pt x="33024" y="38094"/>
                  </a:cubicBezTo>
                  <a:cubicBezTo>
                    <a:pt x="33058" y="37994"/>
                    <a:pt x="33058" y="37927"/>
                    <a:pt x="33058" y="37861"/>
                  </a:cubicBezTo>
                  <a:cubicBezTo>
                    <a:pt x="33058" y="37494"/>
                    <a:pt x="33224" y="36993"/>
                    <a:pt x="32991" y="36726"/>
                  </a:cubicBezTo>
                  <a:cubicBezTo>
                    <a:pt x="32791" y="36493"/>
                    <a:pt x="32290" y="36526"/>
                    <a:pt x="31924" y="36426"/>
                  </a:cubicBezTo>
                  <a:cubicBezTo>
                    <a:pt x="26787" y="35225"/>
                    <a:pt x="23117" y="32156"/>
                    <a:pt x="20549" y="27620"/>
                  </a:cubicBezTo>
                  <a:cubicBezTo>
                    <a:pt x="20182" y="26953"/>
                    <a:pt x="19882" y="26252"/>
                    <a:pt x="19548" y="25552"/>
                  </a:cubicBezTo>
                  <a:cubicBezTo>
                    <a:pt x="18981" y="25685"/>
                    <a:pt x="18414" y="25885"/>
                    <a:pt x="17914" y="25418"/>
                  </a:cubicBezTo>
                  <a:cubicBezTo>
                    <a:pt x="17280" y="24918"/>
                    <a:pt x="16913" y="24284"/>
                    <a:pt x="16913" y="23484"/>
                  </a:cubicBezTo>
                  <a:cubicBezTo>
                    <a:pt x="16946" y="22550"/>
                    <a:pt x="17080" y="21616"/>
                    <a:pt x="18114" y="21182"/>
                  </a:cubicBezTo>
                  <a:cubicBezTo>
                    <a:pt x="18347" y="21082"/>
                    <a:pt x="18247" y="20915"/>
                    <a:pt x="18247" y="20782"/>
                  </a:cubicBezTo>
                  <a:cubicBezTo>
                    <a:pt x="18180" y="19848"/>
                    <a:pt x="18180" y="18914"/>
                    <a:pt x="18280" y="17980"/>
                  </a:cubicBezTo>
                  <a:cubicBezTo>
                    <a:pt x="18414" y="16178"/>
                    <a:pt x="18948" y="14444"/>
                    <a:pt x="19548" y="12709"/>
                  </a:cubicBezTo>
                  <a:cubicBezTo>
                    <a:pt x="19748" y="12142"/>
                    <a:pt x="19948" y="11575"/>
                    <a:pt x="20148" y="11008"/>
                  </a:cubicBezTo>
                  <a:cubicBezTo>
                    <a:pt x="20282" y="10608"/>
                    <a:pt x="20282" y="10241"/>
                    <a:pt x="20148" y="9840"/>
                  </a:cubicBezTo>
                  <a:cubicBezTo>
                    <a:pt x="19915" y="9240"/>
                    <a:pt x="19615" y="8640"/>
                    <a:pt x="19381" y="8073"/>
                  </a:cubicBezTo>
                  <a:cubicBezTo>
                    <a:pt x="19181" y="7639"/>
                    <a:pt x="18981" y="7239"/>
                    <a:pt x="18848" y="6838"/>
                  </a:cubicBezTo>
                  <a:cubicBezTo>
                    <a:pt x="18581" y="6138"/>
                    <a:pt x="18781" y="5804"/>
                    <a:pt x="19548" y="5704"/>
                  </a:cubicBezTo>
                  <a:cubicBezTo>
                    <a:pt x="19848" y="5671"/>
                    <a:pt x="20148" y="5637"/>
                    <a:pt x="20482" y="5604"/>
                  </a:cubicBezTo>
                  <a:cubicBezTo>
                    <a:pt x="20549" y="5337"/>
                    <a:pt x="20415" y="5104"/>
                    <a:pt x="20349" y="4870"/>
                  </a:cubicBezTo>
                  <a:cubicBezTo>
                    <a:pt x="20182" y="4403"/>
                    <a:pt x="19982" y="3970"/>
                    <a:pt x="19848" y="3503"/>
                  </a:cubicBezTo>
                  <a:cubicBezTo>
                    <a:pt x="19715" y="2969"/>
                    <a:pt x="19915" y="2702"/>
                    <a:pt x="20482" y="2669"/>
                  </a:cubicBezTo>
                  <a:cubicBezTo>
                    <a:pt x="20882" y="2669"/>
                    <a:pt x="21249" y="2835"/>
                    <a:pt x="21650" y="2902"/>
                  </a:cubicBezTo>
                  <a:cubicBezTo>
                    <a:pt x="22050" y="3002"/>
                    <a:pt x="22083" y="3002"/>
                    <a:pt x="22050" y="2569"/>
                  </a:cubicBezTo>
                  <a:cubicBezTo>
                    <a:pt x="22050" y="2135"/>
                    <a:pt x="21983" y="1701"/>
                    <a:pt x="21916" y="1268"/>
                  </a:cubicBezTo>
                  <a:cubicBezTo>
                    <a:pt x="21883" y="1101"/>
                    <a:pt x="21850" y="934"/>
                    <a:pt x="21850" y="767"/>
                  </a:cubicBezTo>
                  <a:cubicBezTo>
                    <a:pt x="21850" y="167"/>
                    <a:pt x="22016" y="0"/>
                    <a:pt x="22617" y="100"/>
                  </a:cubicBezTo>
                  <a:cubicBezTo>
                    <a:pt x="23284" y="200"/>
                    <a:pt x="23985" y="367"/>
                    <a:pt x="24652" y="534"/>
                  </a:cubicBezTo>
                  <a:cubicBezTo>
                    <a:pt x="27153" y="1234"/>
                    <a:pt x="29655" y="1735"/>
                    <a:pt x="32257" y="1935"/>
                  </a:cubicBezTo>
                  <a:cubicBezTo>
                    <a:pt x="34092" y="2102"/>
                    <a:pt x="35926" y="2068"/>
                    <a:pt x="37761" y="2135"/>
                  </a:cubicBezTo>
                  <a:cubicBezTo>
                    <a:pt x="39462" y="2202"/>
                    <a:pt x="41163" y="2368"/>
                    <a:pt x="42865" y="2769"/>
                  </a:cubicBezTo>
                  <a:cubicBezTo>
                    <a:pt x="45133" y="3302"/>
                    <a:pt x="47101" y="4370"/>
                    <a:pt x="48902" y="5838"/>
                  </a:cubicBezTo>
                  <a:cubicBezTo>
                    <a:pt x="48969" y="5904"/>
                    <a:pt x="49002" y="6004"/>
                    <a:pt x="49169" y="5971"/>
                  </a:cubicBezTo>
                  <a:cubicBezTo>
                    <a:pt x="49236" y="5771"/>
                    <a:pt x="49336" y="5537"/>
                    <a:pt x="49436" y="5304"/>
                  </a:cubicBezTo>
                  <a:cubicBezTo>
                    <a:pt x="49536" y="5037"/>
                    <a:pt x="49670" y="4804"/>
                    <a:pt x="50003" y="4770"/>
                  </a:cubicBezTo>
                  <a:cubicBezTo>
                    <a:pt x="50303" y="4770"/>
                    <a:pt x="50470" y="5004"/>
                    <a:pt x="50604" y="5271"/>
                  </a:cubicBezTo>
                  <a:cubicBezTo>
                    <a:pt x="50737" y="5504"/>
                    <a:pt x="50804" y="5738"/>
                    <a:pt x="50904" y="6004"/>
                  </a:cubicBezTo>
                  <a:cubicBezTo>
                    <a:pt x="51104" y="6538"/>
                    <a:pt x="51104" y="6538"/>
                    <a:pt x="51704" y="6438"/>
                  </a:cubicBezTo>
                  <a:cubicBezTo>
                    <a:pt x="52038" y="6405"/>
                    <a:pt x="52371" y="6338"/>
                    <a:pt x="52738" y="6305"/>
                  </a:cubicBezTo>
                  <a:cubicBezTo>
                    <a:pt x="53339" y="6238"/>
                    <a:pt x="53572" y="6571"/>
                    <a:pt x="53339" y="7139"/>
                  </a:cubicBezTo>
                  <a:cubicBezTo>
                    <a:pt x="53172" y="7505"/>
                    <a:pt x="52939" y="7806"/>
                    <a:pt x="52672" y="8073"/>
                  </a:cubicBezTo>
                  <a:cubicBezTo>
                    <a:pt x="52371" y="8373"/>
                    <a:pt x="52371" y="8640"/>
                    <a:pt x="52538" y="9007"/>
                  </a:cubicBezTo>
                  <a:cubicBezTo>
                    <a:pt x="53005" y="9941"/>
                    <a:pt x="53272" y="10941"/>
                    <a:pt x="53572" y="11975"/>
                  </a:cubicBezTo>
                  <a:cubicBezTo>
                    <a:pt x="54206" y="14310"/>
                    <a:pt x="54139" y="16612"/>
                    <a:pt x="53472" y="18914"/>
                  </a:cubicBezTo>
                  <a:cubicBezTo>
                    <a:pt x="53439" y="19047"/>
                    <a:pt x="53406" y="19180"/>
                    <a:pt x="53339" y="19347"/>
                  </a:cubicBezTo>
                  <a:cubicBezTo>
                    <a:pt x="54039" y="19614"/>
                    <a:pt x="54540" y="20048"/>
                    <a:pt x="54706" y="20815"/>
                  </a:cubicBezTo>
                  <a:cubicBezTo>
                    <a:pt x="54940" y="21916"/>
                    <a:pt x="54740" y="22916"/>
                    <a:pt x="54073" y="23850"/>
                  </a:cubicBezTo>
                  <a:cubicBezTo>
                    <a:pt x="53839" y="24217"/>
                    <a:pt x="53472" y="24484"/>
                    <a:pt x="53039" y="24484"/>
                  </a:cubicBezTo>
                  <a:cubicBezTo>
                    <a:pt x="52572" y="24518"/>
                    <a:pt x="52371" y="24784"/>
                    <a:pt x="52205" y="25185"/>
                  </a:cubicBezTo>
                  <a:cubicBezTo>
                    <a:pt x="50970" y="28287"/>
                    <a:pt x="49036" y="30889"/>
                    <a:pt x="46434" y="33024"/>
                  </a:cubicBezTo>
                  <a:cubicBezTo>
                    <a:pt x="44966" y="34225"/>
                    <a:pt x="43298" y="35159"/>
                    <a:pt x="41497" y="35792"/>
                  </a:cubicBezTo>
                  <a:cubicBezTo>
                    <a:pt x="41063" y="35959"/>
                    <a:pt x="40897" y="36159"/>
                    <a:pt x="40930" y="36593"/>
                  </a:cubicBezTo>
                  <a:cubicBezTo>
                    <a:pt x="40963" y="37093"/>
                    <a:pt x="40897" y="37627"/>
                    <a:pt x="40863" y="38161"/>
                  </a:cubicBezTo>
                  <a:cubicBezTo>
                    <a:pt x="41097" y="38227"/>
                    <a:pt x="41264" y="38094"/>
                    <a:pt x="41397" y="38061"/>
                  </a:cubicBezTo>
                  <a:cubicBezTo>
                    <a:pt x="44766" y="36960"/>
                    <a:pt x="48135" y="35892"/>
                    <a:pt x="51604" y="35059"/>
                  </a:cubicBezTo>
                  <a:cubicBezTo>
                    <a:pt x="52305" y="34892"/>
                    <a:pt x="52872" y="34925"/>
                    <a:pt x="53305" y="35592"/>
                  </a:cubicBezTo>
                  <a:cubicBezTo>
                    <a:pt x="53472" y="35892"/>
                    <a:pt x="53672" y="35726"/>
                    <a:pt x="53873" y="35626"/>
                  </a:cubicBezTo>
                  <a:cubicBezTo>
                    <a:pt x="54973" y="35159"/>
                    <a:pt x="56041" y="34625"/>
                    <a:pt x="57142" y="34191"/>
                  </a:cubicBezTo>
                  <a:cubicBezTo>
                    <a:pt x="59643" y="33157"/>
                    <a:pt x="62145" y="32056"/>
                    <a:pt x="64614" y="30956"/>
                  </a:cubicBezTo>
                  <a:cubicBezTo>
                    <a:pt x="65014" y="30755"/>
                    <a:pt x="65414" y="30555"/>
                    <a:pt x="65814" y="30388"/>
                  </a:cubicBezTo>
                  <a:cubicBezTo>
                    <a:pt x="66281" y="30155"/>
                    <a:pt x="66548" y="29855"/>
                    <a:pt x="66615" y="29321"/>
                  </a:cubicBezTo>
                  <a:cubicBezTo>
                    <a:pt x="66748" y="28587"/>
                    <a:pt x="67015" y="27887"/>
                    <a:pt x="67416" y="27253"/>
                  </a:cubicBezTo>
                  <a:cubicBezTo>
                    <a:pt x="67549" y="26986"/>
                    <a:pt x="67716" y="26753"/>
                    <a:pt x="67949" y="26552"/>
                  </a:cubicBezTo>
                  <a:cubicBezTo>
                    <a:pt x="68350" y="26185"/>
                    <a:pt x="68783" y="25985"/>
                    <a:pt x="69284" y="26219"/>
                  </a:cubicBezTo>
                  <a:cubicBezTo>
                    <a:pt x="69817" y="26452"/>
                    <a:pt x="69951" y="26919"/>
                    <a:pt x="69917" y="27420"/>
                  </a:cubicBezTo>
                  <a:cubicBezTo>
                    <a:pt x="69884" y="27787"/>
                    <a:pt x="69851" y="28154"/>
                    <a:pt x="69784" y="28587"/>
                  </a:cubicBezTo>
                  <a:cubicBezTo>
                    <a:pt x="70051" y="28554"/>
                    <a:pt x="70184" y="28420"/>
                    <a:pt x="70351" y="28287"/>
                  </a:cubicBezTo>
                  <a:cubicBezTo>
                    <a:pt x="71018" y="27820"/>
                    <a:pt x="71752" y="27386"/>
                    <a:pt x="72519" y="27053"/>
                  </a:cubicBezTo>
                  <a:cubicBezTo>
                    <a:pt x="72920" y="26853"/>
                    <a:pt x="73353" y="26753"/>
                    <a:pt x="73787" y="26719"/>
                  </a:cubicBezTo>
                  <a:cubicBezTo>
                    <a:pt x="74120" y="26686"/>
                    <a:pt x="74421" y="26719"/>
                    <a:pt x="74721" y="26886"/>
                  </a:cubicBezTo>
                  <a:cubicBezTo>
                    <a:pt x="75255" y="27186"/>
                    <a:pt x="75388" y="27687"/>
                    <a:pt x="75021" y="28187"/>
                  </a:cubicBezTo>
                  <a:cubicBezTo>
                    <a:pt x="74888" y="28387"/>
                    <a:pt x="74654" y="28520"/>
                    <a:pt x="74487" y="28687"/>
                  </a:cubicBezTo>
                  <a:cubicBezTo>
                    <a:pt x="74254" y="28887"/>
                    <a:pt x="73954" y="29021"/>
                    <a:pt x="73787" y="29288"/>
                  </a:cubicBezTo>
                  <a:cubicBezTo>
                    <a:pt x="74154" y="29254"/>
                    <a:pt x="74487" y="29188"/>
                    <a:pt x="74821" y="29154"/>
                  </a:cubicBezTo>
                  <a:cubicBezTo>
                    <a:pt x="75188" y="29121"/>
                    <a:pt x="75588" y="29154"/>
                    <a:pt x="75922" y="29288"/>
                  </a:cubicBezTo>
                  <a:cubicBezTo>
                    <a:pt x="76756" y="29688"/>
                    <a:pt x="76822" y="30455"/>
                    <a:pt x="76122" y="30989"/>
                  </a:cubicBezTo>
                  <a:cubicBezTo>
                    <a:pt x="75822" y="31189"/>
                    <a:pt x="75521" y="31356"/>
                    <a:pt x="75188" y="31489"/>
                  </a:cubicBezTo>
                  <a:cubicBezTo>
                    <a:pt x="74921" y="31623"/>
                    <a:pt x="74587" y="31723"/>
                    <a:pt x="74254" y="31856"/>
                  </a:cubicBezTo>
                  <a:cubicBezTo>
                    <a:pt x="74354" y="32023"/>
                    <a:pt x="74521" y="31990"/>
                    <a:pt x="74654" y="31990"/>
                  </a:cubicBezTo>
                  <a:cubicBezTo>
                    <a:pt x="75221" y="32056"/>
                    <a:pt x="75788" y="32123"/>
                    <a:pt x="76289" y="32357"/>
                  </a:cubicBezTo>
                  <a:cubicBezTo>
                    <a:pt x="77256" y="32790"/>
                    <a:pt x="77389" y="33724"/>
                    <a:pt x="76555" y="34391"/>
                  </a:cubicBezTo>
                  <a:cubicBezTo>
                    <a:pt x="76022" y="34858"/>
                    <a:pt x="75355" y="34992"/>
                    <a:pt x="74687" y="35125"/>
                  </a:cubicBezTo>
                  <a:cubicBezTo>
                    <a:pt x="73420" y="35392"/>
                    <a:pt x="72119" y="35292"/>
                    <a:pt x="70818" y="35192"/>
                  </a:cubicBezTo>
                  <a:cubicBezTo>
                    <a:pt x="70017" y="35159"/>
                    <a:pt x="69284" y="35292"/>
                    <a:pt x="68583" y="35626"/>
                  </a:cubicBezTo>
                  <a:cubicBezTo>
                    <a:pt x="66548" y="36493"/>
                    <a:pt x="64514" y="37327"/>
                    <a:pt x="62479" y="38194"/>
                  </a:cubicBezTo>
                  <a:cubicBezTo>
                    <a:pt x="60311" y="39128"/>
                    <a:pt x="58242" y="40229"/>
                    <a:pt x="56174" y="41330"/>
                  </a:cubicBezTo>
                  <a:cubicBezTo>
                    <a:pt x="56074" y="41363"/>
                    <a:pt x="56007" y="41430"/>
                    <a:pt x="55907" y="41463"/>
                  </a:cubicBezTo>
                  <a:cubicBezTo>
                    <a:pt x="55407" y="41730"/>
                    <a:pt x="55374" y="41730"/>
                    <a:pt x="55474" y="42297"/>
                  </a:cubicBezTo>
                  <a:cubicBezTo>
                    <a:pt x="55540" y="42731"/>
                    <a:pt x="55340" y="42964"/>
                    <a:pt x="55007" y="43164"/>
                  </a:cubicBezTo>
                  <a:cubicBezTo>
                    <a:pt x="54506" y="43431"/>
                    <a:pt x="54006" y="43665"/>
                    <a:pt x="53472" y="43865"/>
                  </a:cubicBezTo>
                  <a:cubicBezTo>
                    <a:pt x="51904" y="44432"/>
                    <a:pt x="50337" y="45132"/>
                    <a:pt x="48669" y="45533"/>
                  </a:cubicBezTo>
                  <a:cubicBezTo>
                    <a:pt x="48469" y="45566"/>
                    <a:pt x="48369" y="45633"/>
                    <a:pt x="48435" y="45900"/>
                  </a:cubicBezTo>
                  <a:cubicBezTo>
                    <a:pt x="48969" y="48034"/>
                    <a:pt x="49136" y="50203"/>
                    <a:pt x="49503" y="52371"/>
                  </a:cubicBezTo>
                  <a:cubicBezTo>
                    <a:pt x="50036" y="55607"/>
                    <a:pt x="50537" y="58876"/>
                    <a:pt x="51037" y="62145"/>
                  </a:cubicBezTo>
                  <a:cubicBezTo>
                    <a:pt x="51137" y="62678"/>
                    <a:pt x="51204" y="63245"/>
                    <a:pt x="51237" y="63812"/>
                  </a:cubicBezTo>
                  <a:cubicBezTo>
                    <a:pt x="51271" y="64413"/>
                    <a:pt x="51104" y="64580"/>
                    <a:pt x="50503" y="64680"/>
                  </a:cubicBezTo>
                  <a:cubicBezTo>
                    <a:pt x="50137" y="64746"/>
                    <a:pt x="49670" y="64713"/>
                    <a:pt x="49503" y="65013"/>
                  </a:cubicBezTo>
                  <a:cubicBezTo>
                    <a:pt x="49336" y="65280"/>
                    <a:pt x="49569" y="65680"/>
                    <a:pt x="49636" y="66014"/>
                  </a:cubicBezTo>
                  <a:cubicBezTo>
                    <a:pt x="50403" y="69750"/>
                    <a:pt x="51204" y="73486"/>
                    <a:pt x="52038" y="77189"/>
                  </a:cubicBezTo>
                  <a:cubicBezTo>
                    <a:pt x="52305" y="78456"/>
                    <a:pt x="52305" y="78456"/>
                    <a:pt x="51004" y="78723"/>
                  </a:cubicBezTo>
                  <a:cubicBezTo>
                    <a:pt x="50770" y="78756"/>
                    <a:pt x="50537" y="78823"/>
                    <a:pt x="50337" y="78857"/>
                  </a:cubicBezTo>
                  <a:cubicBezTo>
                    <a:pt x="50237" y="79123"/>
                    <a:pt x="50370" y="79290"/>
                    <a:pt x="50437" y="79490"/>
                  </a:cubicBezTo>
                  <a:cubicBezTo>
                    <a:pt x="50837" y="80691"/>
                    <a:pt x="51204" y="81892"/>
                    <a:pt x="51604" y="83093"/>
                  </a:cubicBezTo>
                  <a:cubicBezTo>
                    <a:pt x="51738" y="83493"/>
                    <a:pt x="51938" y="83893"/>
                    <a:pt x="52105" y="84294"/>
                  </a:cubicBezTo>
                  <a:cubicBezTo>
                    <a:pt x="52171" y="84427"/>
                    <a:pt x="52238" y="84527"/>
                    <a:pt x="52371" y="84594"/>
                  </a:cubicBezTo>
                  <a:cubicBezTo>
                    <a:pt x="53105" y="84994"/>
                    <a:pt x="53406" y="85695"/>
                    <a:pt x="53606" y="86462"/>
                  </a:cubicBezTo>
                  <a:cubicBezTo>
                    <a:pt x="53606" y="86562"/>
                    <a:pt x="53639" y="86629"/>
                    <a:pt x="53672" y="86729"/>
                  </a:cubicBezTo>
                  <a:cubicBezTo>
                    <a:pt x="53706" y="87062"/>
                    <a:pt x="53873" y="87196"/>
                    <a:pt x="54206" y="87162"/>
                  </a:cubicBezTo>
                  <a:cubicBezTo>
                    <a:pt x="54940" y="87129"/>
                    <a:pt x="55674" y="87096"/>
                    <a:pt x="56374" y="87096"/>
                  </a:cubicBezTo>
                  <a:cubicBezTo>
                    <a:pt x="57208" y="87096"/>
                    <a:pt x="58042" y="87162"/>
                    <a:pt x="58876" y="87296"/>
                  </a:cubicBezTo>
                  <a:cubicBezTo>
                    <a:pt x="59243" y="87329"/>
                    <a:pt x="59610" y="87429"/>
                    <a:pt x="59944" y="87563"/>
                  </a:cubicBezTo>
                  <a:cubicBezTo>
                    <a:pt x="60844" y="87930"/>
                    <a:pt x="61178" y="88630"/>
                    <a:pt x="60844" y="89531"/>
                  </a:cubicBezTo>
                  <a:cubicBezTo>
                    <a:pt x="60577" y="90298"/>
                    <a:pt x="60044" y="90898"/>
                    <a:pt x="59410" y="91399"/>
                  </a:cubicBezTo>
                  <a:cubicBezTo>
                    <a:pt x="58876" y="91799"/>
                    <a:pt x="58309" y="92133"/>
                    <a:pt x="57709" y="92333"/>
                  </a:cubicBezTo>
                  <a:cubicBezTo>
                    <a:pt x="55707" y="93033"/>
                    <a:pt x="53672" y="93634"/>
                    <a:pt x="51571" y="94001"/>
                  </a:cubicBezTo>
                  <a:cubicBezTo>
                    <a:pt x="50804" y="94167"/>
                    <a:pt x="50003" y="94368"/>
                    <a:pt x="49169" y="94368"/>
                  </a:cubicBezTo>
                  <a:cubicBezTo>
                    <a:pt x="47935" y="94368"/>
                    <a:pt x="47435" y="94101"/>
                    <a:pt x="47001" y="92967"/>
                  </a:cubicBezTo>
                  <a:cubicBezTo>
                    <a:pt x="46334" y="91299"/>
                    <a:pt x="45800" y="89598"/>
                    <a:pt x="45500" y="87796"/>
                  </a:cubicBezTo>
                  <a:cubicBezTo>
                    <a:pt x="45467" y="87596"/>
                    <a:pt x="45467" y="87396"/>
                    <a:pt x="45400" y="87196"/>
                  </a:cubicBezTo>
                  <a:cubicBezTo>
                    <a:pt x="45233" y="86796"/>
                    <a:pt x="45266" y="86462"/>
                    <a:pt x="45567" y="86162"/>
                  </a:cubicBezTo>
                  <a:cubicBezTo>
                    <a:pt x="45733" y="85962"/>
                    <a:pt x="45700" y="85795"/>
                    <a:pt x="45633" y="85595"/>
                  </a:cubicBezTo>
                  <a:cubicBezTo>
                    <a:pt x="45066" y="83793"/>
                    <a:pt x="44499" y="81992"/>
                    <a:pt x="43932" y="80191"/>
                  </a:cubicBezTo>
                  <a:cubicBezTo>
                    <a:pt x="43865" y="79924"/>
                    <a:pt x="43765" y="79857"/>
                    <a:pt x="43498" y="79891"/>
                  </a:cubicBezTo>
                  <a:cubicBezTo>
                    <a:pt x="42031" y="80057"/>
                    <a:pt x="42131" y="79924"/>
                    <a:pt x="41831" y="78690"/>
                  </a:cubicBezTo>
                  <a:cubicBezTo>
                    <a:pt x="41163" y="76055"/>
                    <a:pt x="40530" y="73419"/>
                    <a:pt x="39929" y="70751"/>
                  </a:cubicBezTo>
                  <a:cubicBezTo>
                    <a:pt x="39829" y="70417"/>
                    <a:pt x="39729" y="70350"/>
                    <a:pt x="39429" y="70384"/>
                  </a:cubicBezTo>
                  <a:cubicBezTo>
                    <a:pt x="39195" y="70417"/>
                    <a:pt x="38962" y="70451"/>
                    <a:pt x="38728" y="70417"/>
                  </a:cubicBezTo>
                  <a:cubicBezTo>
                    <a:pt x="38061" y="70284"/>
                    <a:pt x="37728" y="70617"/>
                    <a:pt x="37494" y="71184"/>
                  </a:cubicBezTo>
                  <a:cubicBezTo>
                    <a:pt x="37027" y="72352"/>
                    <a:pt x="36527" y="73486"/>
                    <a:pt x="36026" y="74654"/>
                  </a:cubicBezTo>
                  <a:cubicBezTo>
                    <a:pt x="35459" y="76121"/>
                    <a:pt x="34859" y="77589"/>
                    <a:pt x="34259" y="79057"/>
                  </a:cubicBezTo>
                  <a:cubicBezTo>
                    <a:pt x="34092" y="79524"/>
                    <a:pt x="33858" y="79957"/>
                    <a:pt x="33591" y="80358"/>
                  </a:cubicBezTo>
                  <a:cubicBezTo>
                    <a:pt x="33325" y="80758"/>
                    <a:pt x="32958" y="81025"/>
                    <a:pt x="32424" y="80958"/>
                  </a:cubicBezTo>
                  <a:cubicBezTo>
                    <a:pt x="32357" y="80958"/>
                    <a:pt x="32290" y="80958"/>
                    <a:pt x="32224" y="80958"/>
                  </a:cubicBezTo>
                  <a:cubicBezTo>
                    <a:pt x="31790" y="80958"/>
                    <a:pt x="31290" y="80691"/>
                    <a:pt x="31023" y="80958"/>
                  </a:cubicBezTo>
                  <a:cubicBezTo>
                    <a:pt x="30756" y="81158"/>
                    <a:pt x="30723" y="81659"/>
                    <a:pt x="30623" y="82025"/>
                  </a:cubicBezTo>
                  <a:cubicBezTo>
                    <a:pt x="30089" y="83527"/>
                    <a:pt x="29589" y="85028"/>
                    <a:pt x="29088" y="86529"/>
                  </a:cubicBezTo>
                  <a:cubicBezTo>
                    <a:pt x="28955" y="86862"/>
                    <a:pt x="28821" y="87196"/>
                    <a:pt x="29155" y="87529"/>
                  </a:cubicBezTo>
                  <a:cubicBezTo>
                    <a:pt x="29322" y="87696"/>
                    <a:pt x="29322" y="87963"/>
                    <a:pt x="29255" y="88197"/>
                  </a:cubicBezTo>
                  <a:cubicBezTo>
                    <a:pt x="28821" y="89998"/>
                    <a:pt x="28421" y="91766"/>
                    <a:pt x="27721" y="93500"/>
                  </a:cubicBezTo>
                  <a:cubicBezTo>
                    <a:pt x="27454" y="94134"/>
                    <a:pt x="27120" y="94701"/>
                    <a:pt x="26686" y="95202"/>
                  </a:cubicBezTo>
                  <a:cubicBezTo>
                    <a:pt x="26553" y="95335"/>
                    <a:pt x="26453" y="95402"/>
                    <a:pt x="26286" y="95435"/>
                  </a:cubicBezTo>
                  <a:cubicBezTo>
                    <a:pt x="25652" y="95535"/>
                    <a:pt x="25085" y="95535"/>
                    <a:pt x="24485" y="95402"/>
                  </a:cubicBezTo>
                  <a:cubicBezTo>
                    <a:pt x="21883" y="94968"/>
                    <a:pt x="19415" y="94201"/>
                    <a:pt x="16946" y="93334"/>
                  </a:cubicBezTo>
                  <a:cubicBezTo>
                    <a:pt x="15812" y="92933"/>
                    <a:pt x="14845" y="92266"/>
                    <a:pt x="14144" y="91265"/>
                  </a:cubicBezTo>
                  <a:cubicBezTo>
                    <a:pt x="13077" y="89731"/>
                    <a:pt x="13544" y="88563"/>
                    <a:pt x="15345" y="88230"/>
                  </a:cubicBezTo>
                  <a:cubicBezTo>
                    <a:pt x="16879" y="87963"/>
                    <a:pt x="18414" y="88030"/>
                    <a:pt x="19948" y="88130"/>
                  </a:cubicBezTo>
                  <a:cubicBezTo>
                    <a:pt x="20782" y="88197"/>
                    <a:pt x="20782" y="88197"/>
                    <a:pt x="21016" y="87429"/>
                  </a:cubicBezTo>
                  <a:cubicBezTo>
                    <a:pt x="21216" y="86662"/>
                    <a:pt x="21549" y="86028"/>
                    <a:pt x="22250" y="85661"/>
                  </a:cubicBezTo>
                  <a:cubicBezTo>
                    <a:pt x="22417" y="85595"/>
                    <a:pt x="22483" y="85495"/>
                    <a:pt x="22550" y="85361"/>
                  </a:cubicBezTo>
                  <a:cubicBezTo>
                    <a:pt x="22684" y="85061"/>
                    <a:pt x="22850" y="84794"/>
                    <a:pt x="22950" y="84461"/>
                  </a:cubicBezTo>
                  <a:cubicBezTo>
                    <a:pt x="23484" y="82926"/>
                    <a:pt x="24018" y="81392"/>
                    <a:pt x="24585" y="79824"/>
                  </a:cubicBezTo>
                  <a:close/>
                </a:path>
              </a:pathLst>
            </a:custGeom>
            <a:solidFill>
              <a:srgbClr val="03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7593553" y="2123374"/>
              <a:ext cx="617518" cy="547518"/>
            </a:xfrm>
            <a:custGeom>
              <a:avLst/>
              <a:gdLst/>
              <a:ahLst/>
              <a:cxnLst/>
              <a:rect l="l" t="t" r="r" b="b"/>
              <a:pathLst>
                <a:path w="33258" h="29488" extrusionOk="0">
                  <a:moveTo>
                    <a:pt x="31857" y="1768"/>
                  </a:moveTo>
                  <a:cubicBezTo>
                    <a:pt x="32290" y="3469"/>
                    <a:pt x="32624" y="5037"/>
                    <a:pt x="33158" y="6572"/>
                  </a:cubicBezTo>
                  <a:cubicBezTo>
                    <a:pt x="33258" y="6872"/>
                    <a:pt x="33158" y="7005"/>
                    <a:pt x="32858" y="7139"/>
                  </a:cubicBezTo>
                  <a:cubicBezTo>
                    <a:pt x="31757" y="7539"/>
                    <a:pt x="30656" y="8006"/>
                    <a:pt x="29555" y="8440"/>
                  </a:cubicBezTo>
                  <a:cubicBezTo>
                    <a:pt x="28655" y="8806"/>
                    <a:pt x="27787" y="9173"/>
                    <a:pt x="26987" y="9674"/>
                  </a:cubicBezTo>
                  <a:cubicBezTo>
                    <a:pt x="26520" y="9974"/>
                    <a:pt x="26320" y="10308"/>
                    <a:pt x="26420" y="10875"/>
                  </a:cubicBezTo>
                  <a:cubicBezTo>
                    <a:pt x="27053" y="15645"/>
                    <a:pt x="27754" y="20381"/>
                    <a:pt x="28521" y="25085"/>
                  </a:cubicBezTo>
                  <a:cubicBezTo>
                    <a:pt x="28688" y="26019"/>
                    <a:pt x="28888" y="26953"/>
                    <a:pt x="29088" y="27887"/>
                  </a:cubicBezTo>
                  <a:cubicBezTo>
                    <a:pt x="29188" y="28354"/>
                    <a:pt x="29188" y="28387"/>
                    <a:pt x="28688" y="28454"/>
                  </a:cubicBezTo>
                  <a:cubicBezTo>
                    <a:pt x="27620" y="28621"/>
                    <a:pt x="26553" y="28787"/>
                    <a:pt x="25519" y="28887"/>
                  </a:cubicBezTo>
                  <a:cubicBezTo>
                    <a:pt x="20882" y="29288"/>
                    <a:pt x="16279" y="29488"/>
                    <a:pt x="11642" y="29421"/>
                  </a:cubicBezTo>
                  <a:cubicBezTo>
                    <a:pt x="9741" y="29388"/>
                    <a:pt x="7906" y="28921"/>
                    <a:pt x="6105" y="28420"/>
                  </a:cubicBezTo>
                  <a:cubicBezTo>
                    <a:pt x="5905" y="28387"/>
                    <a:pt x="5705" y="28354"/>
                    <a:pt x="5772" y="28020"/>
                  </a:cubicBezTo>
                  <a:cubicBezTo>
                    <a:pt x="6038" y="26386"/>
                    <a:pt x="5972" y="24684"/>
                    <a:pt x="6072" y="23017"/>
                  </a:cubicBezTo>
                  <a:cubicBezTo>
                    <a:pt x="6239" y="19381"/>
                    <a:pt x="6405" y="15745"/>
                    <a:pt x="6605" y="12109"/>
                  </a:cubicBezTo>
                  <a:cubicBezTo>
                    <a:pt x="6605" y="11809"/>
                    <a:pt x="6539" y="11642"/>
                    <a:pt x="6272" y="11508"/>
                  </a:cubicBezTo>
                  <a:cubicBezTo>
                    <a:pt x="5505" y="11141"/>
                    <a:pt x="4737" y="10808"/>
                    <a:pt x="3937" y="10541"/>
                  </a:cubicBezTo>
                  <a:cubicBezTo>
                    <a:pt x="2836" y="10207"/>
                    <a:pt x="1769" y="9841"/>
                    <a:pt x="701" y="9440"/>
                  </a:cubicBezTo>
                  <a:cubicBezTo>
                    <a:pt x="1" y="9207"/>
                    <a:pt x="1" y="9173"/>
                    <a:pt x="168" y="8473"/>
                  </a:cubicBezTo>
                  <a:cubicBezTo>
                    <a:pt x="635" y="6538"/>
                    <a:pt x="1368" y="4704"/>
                    <a:pt x="2202" y="2936"/>
                  </a:cubicBezTo>
                  <a:cubicBezTo>
                    <a:pt x="2503" y="2335"/>
                    <a:pt x="2869" y="2168"/>
                    <a:pt x="3503" y="2268"/>
                  </a:cubicBezTo>
                  <a:cubicBezTo>
                    <a:pt x="4971" y="2469"/>
                    <a:pt x="6505" y="2635"/>
                    <a:pt x="7973" y="2836"/>
                  </a:cubicBezTo>
                  <a:cubicBezTo>
                    <a:pt x="9041" y="2969"/>
                    <a:pt x="10108" y="3036"/>
                    <a:pt x="11175" y="3136"/>
                  </a:cubicBezTo>
                  <a:cubicBezTo>
                    <a:pt x="11376" y="3136"/>
                    <a:pt x="11576" y="3102"/>
                    <a:pt x="11642" y="3436"/>
                  </a:cubicBezTo>
                  <a:cubicBezTo>
                    <a:pt x="11943" y="4904"/>
                    <a:pt x="12977" y="5738"/>
                    <a:pt x="14378" y="6071"/>
                  </a:cubicBezTo>
                  <a:cubicBezTo>
                    <a:pt x="15545" y="6338"/>
                    <a:pt x="16646" y="6138"/>
                    <a:pt x="17680" y="5504"/>
                  </a:cubicBezTo>
                  <a:cubicBezTo>
                    <a:pt x="18080" y="5237"/>
                    <a:pt x="18481" y="4937"/>
                    <a:pt x="18848" y="4637"/>
                  </a:cubicBezTo>
                  <a:cubicBezTo>
                    <a:pt x="19081" y="4437"/>
                    <a:pt x="19281" y="4203"/>
                    <a:pt x="19281" y="3870"/>
                  </a:cubicBezTo>
                  <a:cubicBezTo>
                    <a:pt x="19315" y="3536"/>
                    <a:pt x="19515" y="3403"/>
                    <a:pt x="19782" y="3336"/>
                  </a:cubicBezTo>
                  <a:cubicBezTo>
                    <a:pt x="22684" y="2402"/>
                    <a:pt x="25552" y="1468"/>
                    <a:pt x="28454" y="601"/>
                  </a:cubicBezTo>
                  <a:cubicBezTo>
                    <a:pt x="29088" y="400"/>
                    <a:pt x="29722" y="267"/>
                    <a:pt x="30356" y="134"/>
                  </a:cubicBezTo>
                  <a:cubicBezTo>
                    <a:pt x="30856" y="0"/>
                    <a:pt x="31090" y="100"/>
                    <a:pt x="31323" y="567"/>
                  </a:cubicBezTo>
                  <a:cubicBezTo>
                    <a:pt x="31557" y="1001"/>
                    <a:pt x="31790" y="1435"/>
                    <a:pt x="31857" y="17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7519230" y="1654520"/>
              <a:ext cx="679459" cy="528338"/>
            </a:xfrm>
            <a:custGeom>
              <a:avLst/>
              <a:gdLst/>
              <a:ahLst/>
              <a:cxnLst/>
              <a:rect l="l" t="t" r="r" b="b"/>
              <a:pathLst>
                <a:path w="36594" h="28455" extrusionOk="0">
                  <a:moveTo>
                    <a:pt x="2669" y="14077"/>
                  </a:moveTo>
                  <a:cubicBezTo>
                    <a:pt x="2403" y="14411"/>
                    <a:pt x="2036" y="14611"/>
                    <a:pt x="1669" y="14711"/>
                  </a:cubicBezTo>
                  <a:cubicBezTo>
                    <a:pt x="1369" y="14811"/>
                    <a:pt x="1102" y="14778"/>
                    <a:pt x="868" y="14578"/>
                  </a:cubicBezTo>
                  <a:cubicBezTo>
                    <a:pt x="201" y="13977"/>
                    <a:pt x="1" y="12643"/>
                    <a:pt x="535" y="11876"/>
                  </a:cubicBezTo>
                  <a:cubicBezTo>
                    <a:pt x="701" y="11609"/>
                    <a:pt x="935" y="11542"/>
                    <a:pt x="1235" y="11642"/>
                  </a:cubicBezTo>
                  <a:cubicBezTo>
                    <a:pt x="1602" y="11742"/>
                    <a:pt x="1836" y="11976"/>
                    <a:pt x="2036" y="12276"/>
                  </a:cubicBezTo>
                  <a:cubicBezTo>
                    <a:pt x="2236" y="12676"/>
                    <a:pt x="2536" y="12777"/>
                    <a:pt x="2970" y="12710"/>
                  </a:cubicBezTo>
                  <a:cubicBezTo>
                    <a:pt x="3403" y="12643"/>
                    <a:pt x="3537" y="12343"/>
                    <a:pt x="3603" y="11976"/>
                  </a:cubicBezTo>
                  <a:cubicBezTo>
                    <a:pt x="3704" y="11576"/>
                    <a:pt x="3770" y="11175"/>
                    <a:pt x="3837" y="10742"/>
                  </a:cubicBezTo>
                  <a:cubicBezTo>
                    <a:pt x="4437" y="6939"/>
                    <a:pt x="6606" y="4371"/>
                    <a:pt x="10141" y="2869"/>
                  </a:cubicBezTo>
                  <a:cubicBezTo>
                    <a:pt x="11142" y="2436"/>
                    <a:pt x="12210" y="2169"/>
                    <a:pt x="13210" y="1702"/>
                  </a:cubicBezTo>
                  <a:cubicBezTo>
                    <a:pt x="14011" y="1302"/>
                    <a:pt x="14811" y="835"/>
                    <a:pt x="15479" y="234"/>
                  </a:cubicBezTo>
                  <a:cubicBezTo>
                    <a:pt x="15712" y="34"/>
                    <a:pt x="15879" y="1"/>
                    <a:pt x="16146" y="168"/>
                  </a:cubicBezTo>
                  <a:cubicBezTo>
                    <a:pt x="18714" y="1735"/>
                    <a:pt x="21616" y="2169"/>
                    <a:pt x="24552" y="2503"/>
                  </a:cubicBezTo>
                  <a:cubicBezTo>
                    <a:pt x="26453" y="2703"/>
                    <a:pt x="28288" y="3070"/>
                    <a:pt x="30022" y="3970"/>
                  </a:cubicBezTo>
                  <a:cubicBezTo>
                    <a:pt x="31724" y="4838"/>
                    <a:pt x="32658" y="6205"/>
                    <a:pt x="32791" y="8107"/>
                  </a:cubicBezTo>
                  <a:cubicBezTo>
                    <a:pt x="32858" y="8874"/>
                    <a:pt x="32858" y="9641"/>
                    <a:pt x="32891" y="10408"/>
                  </a:cubicBezTo>
                  <a:cubicBezTo>
                    <a:pt x="32891" y="10608"/>
                    <a:pt x="32891" y="10808"/>
                    <a:pt x="32891" y="11042"/>
                  </a:cubicBezTo>
                  <a:cubicBezTo>
                    <a:pt x="32891" y="11309"/>
                    <a:pt x="33058" y="11509"/>
                    <a:pt x="33325" y="11576"/>
                  </a:cubicBezTo>
                  <a:cubicBezTo>
                    <a:pt x="33625" y="11676"/>
                    <a:pt x="33858" y="11542"/>
                    <a:pt x="34025" y="11275"/>
                  </a:cubicBezTo>
                  <a:cubicBezTo>
                    <a:pt x="34092" y="11109"/>
                    <a:pt x="34159" y="10975"/>
                    <a:pt x="34225" y="10808"/>
                  </a:cubicBezTo>
                  <a:cubicBezTo>
                    <a:pt x="34325" y="10642"/>
                    <a:pt x="34425" y="10442"/>
                    <a:pt x="34592" y="10308"/>
                  </a:cubicBezTo>
                  <a:cubicBezTo>
                    <a:pt x="34959" y="10008"/>
                    <a:pt x="35326" y="9808"/>
                    <a:pt x="35793" y="9941"/>
                  </a:cubicBezTo>
                  <a:cubicBezTo>
                    <a:pt x="36293" y="10075"/>
                    <a:pt x="36427" y="10508"/>
                    <a:pt x="36494" y="10909"/>
                  </a:cubicBezTo>
                  <a:cubicBezTo>
                    <a:pt x="36594" y="11809"/>
                    <a:pt x="36394" y="12610"/>
                    <a:pt x="35826" y="13277"/>
                  </a:cubicBezTo>
                  <a:cubicBezTo>
                    <a:pt x="35426" y="13744"/>
                    <a:pt x="34859" y="13911"/>
                    <a:pt x="34292" y="13644"/>
                  </a:cubicBezTo>
                  <a:cubicBezTo>
                    <a:pt x="34259" y="13744"/>
                    <a:pt x="34192" y="13811"/>
                    <a:pt x="34225" y="13844"/>
                  </a:cubicBezTo>
                  <a:cubicBezTo>
                    <a:pt x="34592" y="14278"/>
                    <a:pt x="34325" y="14711"/>
                    <a:pt x="34125" y="15112"/>
                  </a:cubicBezTo>
                  <a:cubicBezTo>
                    <a:pt x="32524" y="18414"/>
                    <a:pt x="30289" y="21216"/>
                    <a:pt x="27187" y="23251"/>
                  </a:cubicBezTo>
                  <a:cubicBezTo>
                    <a:pt x="19181" y="28454"/>
                    <a:pt x="10108" y="25786"/>
                    <a:pt x="5138" y="19281"/>
                  </a:cubicBezTo>
                  <a:cubicBezTo>
                    <a:pt x="4204" y="18080"/>
                    <a:pt x="3437" y="16813"/>
                    <a:pt x="2770" y="15478"/>
                  </a:cubicBezTo>
                  <a:cubicBezTo>
                    <a:pt x="2636" y="15178"/>
                    <a:pt x="2503" y="14911"/>
                    <a:pt x="2736" y="14578"/>
                  </a:cubicBezTo>
                  <a:cubicBezTo>
                    <a:pt x="2836" y="14444"/>
                    <a:pt x="2870" y="14278"/>
                    <a:pt x="2669" y="14077"/>
                  </a:cubicBezTo>
                  <a:close/>
                </a:path>
              </a:pathLst>
            </a:custGeom>
            <a:solidFill>
              <a:srgbClr val="D19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7542772" y="1479878"/>
              <a:ext cx="644775" cy="400742"/>
            </a:xfrm>
            <a:custGeom>
              <a:avLst/>
              <a:gdLst/>
              <a:ahLst/>
              <a:cxnLst/>
              <a:rect l="l" t="t" r="r" b="b"/>
              <a:pathLst>
                <a:path w="34726" h="21583" extrusionOk="0">
                  <a:moveTo>
                    <a:pt x="1668" y="2502"/>
                  </a:moveTo>
                  <a:cubicBezTo>
                    <a:pt x="2169" y="2468"/>
                    <a:pt x="2536" y="2635"/>
                    <a:pt x="2936" y="2735"/>
                  </a:cubicBezTo>
                  <a:cubicBezTo>
                    <a:pt x="3770" y="2935"/>
                    <a:pt x="4037" y="2735"/>
                    <a:pt x="4003" y="1835"/>
                  </a:cubicBezTo>
                  <a:cubicBezTo>
                    <a:pt x="3970" y="1234"/>
                    <a:pt x="3870" y="667"/>
                    <a:pt x="3803" y="0"/>
                  </a:cubicBezTo>
                  <a:cubicBezTo>
                    <a:pt x="4203" y="0"/>
                    <a:pt x="4537" y="67"/>
                    <a:pt x="4871" y="200"/>
                  </a:cubicBezTo>
                  <a:cubicBezTo>
                    <a:pt x="8840" y="1534"/>
                    <a:pt x="12943" y="2102"/>
                    <a:pt x="17146" y="2068"/>
                  </a:cubicBezTo>
                  <a:cubicBezTo>
                    <a:pt x="18814" y="2068"/>
                    <a:pt x="20482" y="2168"/>
                    <a:pt x="22150" y="2368"/>
                  </a:cubicBezTo>
                  <a:cubicBezTo>
                    <a:pt x="24251" y="2635"/>
                    <a:pt x="26219" y="3269"/>
                    <a:pt x="28054" y="4370"/>
                  </a:cubicBezTo>
                  <a:cubicBezTo>
                    <a:pt x="28621" y="4737"/>
                    <a:pt x="29221" y="5070"/>
                    <a:pt x="29788" y="5404"/>
                  </a:cubicBezTo>
                  <a:cubicBezTo>
                    <a:pt x="30022" y="5571"/>
                    <a:pt x="30289" y="5671"/>
                    <a:pt x="30355" y="6004"/>
                  </a:cubicBezTo>
                  <a:cubicBezTo>
                    <a:pt x="30355" y="6138"/>
                    <a:pt x="30489" y="6238"/>
                    <a:pt x="30656" y="6238"/>
                  </a:cubicBezTo>
                  <a:cubicBezTo>
                    <a:pt x="30856" y="6238"/>
                    <a:pt x="30923" y="6104"/>
                    <a:pt x="30989" y="5938"/>
                  </a:cubicBezTo>
                  <a:cubicBezTo>
                    <a:pt x="31089" y="5637"/>
                    <a:pt x="31189" y="5337"/>
                    <a:pt x="31289" y="4970"/>
                  </a:cubicBezTo>
                  <a:cubicBezTo>
                    <a:pt x="31590" y="5270"/>
                    <a:pt x="31623" y="5604"/>
                    <a:pt x="31756" y="5904"/>
                  </a:cubicBezTo>
                  <a:cubicBezTo>
                    <a:pt x="31923" y="6338"/>
                    <a:pt x="32090" y="6471"/>
                    <a:pt x="32590" y="6405"/>
                  </a:cubicBezTo>
                  <a:cubicBezTo>
                    <a:pt x="32791" y="6405"/>
                    <a:pt x="32957" y="6338"/>
                    <a:pt x="33124" y="6305"/>
                  </a:cubicBezTo>
                  <a:cubicBezTo>
                    <a:pt x="33324" y="6271"/>
                    <a:pt x="33491" y="6238"/>
                    <a:pt x="33725" y="6171"/>
                  </a:cubicBezTo>
                  <a:cubicBezTo>
                    <a:pt x="33624" y="6571"/>
                    <a:pt x="33424" y="6772"/>
                    <a:pt x="33224" y="6972"/>
                  </a:cubicBezTo>
                  <a:cubicBezTo>
                    <a:pt x="32824" y="7405"/>
                    <a:pt x="32824" y="7839"/>
                    <a:pt x="33057" y="8373"/>
                  </a:cubicBezTo>
                  <a:cubicBezTo>
                    <a:pt x="33758" y="10007"/>
                    <a:pt x="34325" y="11675"/>
                    <a:pt x="34525" y="13443"/>
                  </a:cubicBezTo>
                  <a:cubicBezTo>
                    <a:pt x="34725" y="15111"/>
                    <a:pt x="34492" y="16712"/>
                    <a:pt x="34091" y="18280"/>
                  </a:cubicBezTo>
                  <a:cubicBezTo>
                    <a:pt x="34058" y="18413"/>
                    <a:pt x="34058" y="18580"/>
                    <a:pt x="33891" y="18647"/>
                  </a:cubicBezTo>
                  <a:cubicBezTo>
                    <a:pt x="33157" y="18847"/>
                    <a:pt x="32791" y="19481"/>
                    <a:pt x="32257" y="20081"/>
                  </a:cubicBezTo>
                  <a:cubicBezTo>
                    <a:pt x="32257" y="19414"/>
                    <a:pt x="32257" y="18813"/>
                    <a:pt x="32257" y="18213"/>
                  </a:cubicBezTo>
                  <a:cubicBezTo>
                    <a:pt x="32257" y="17346"/>
                    <a:pt x="32157" y="16445"/>
                    <a:pt x="31823" y="15611"/>
                  </a:cubicBezTo>
                  <a:cubicBezTo>
                    <a:pt x="31490" y="14677"/>
                    <a:pt x="30923" y="13910"/>
                    <a:pt x="30122" y="13310"/>
                  </a:cubicBezTo>
                  <a:cubicBezTo>
                    <a:pt x="29221" y="12676"/>
                    <a:pt x="28287" y="12175"/>
                    <a:pt x="27253" y="11875"/>
                  </a:cubicBezTo>
                  <a:cubicBezTo>
                    <a:pt x="25852" y="11442"/>
                    <a:pt x="24418" y="11175"/>
                    <a:pt x="22950" y="11108"/>
                  </a:cubicBezTo>
                  <a:cubicBezTo>
                    <a:pt x="20882" y="10975"/>
                    <a:pt x="18881" y="10574"/>
                    <a:pt x="16913" y="10041"/>
                  </a:cubicBezTo>
                  <a:cubicBezTo>
                    <a:pt x="16212" y="9840"/>
                    <a:pt x="15545" y="9574"/>
                    <a:pt x="14944" y="9173"/>
                  </a:cubicBezTo>
                  <a:cubicBezTo>
                    <a:pt x="14377" y="8806"/>
                    <a:pt x="14344" y="8806"/>
                    <a:pt x="13810" y="9207"/>
                  </a:cubicBezTo>
                  <a:cubicBezTo>
                    <a:pt x="12676" y="10041"/>
                    <a:pt x="11409" y="10574"/>
                    <a:pt x="10074" y="11041"/>
                  </a:cubicBezTo>
                  <a:cubicBezTo>
                    <a:pt x="9441" y="11275"/>
                    <a:pt x="8773" y="11475"/>
                    <a:pt x="8173" y="11775"/>
                  </a:cubicBezTo>
                  <a:cubicBezTo>
                    <a:pt x="4670" y="13543"/>
                    <a:pt x="2335" y="16212"/>
                    <a:pt x="1802" y="20248"/>
                  </a:cubicBezTo>
                  <a:cubicBezTo>
                    <a:pt x="1768" y="20581"/>
                    <a:pt x="1735" y="20948"/>
                    <a:pt x="1668" y="21282"/>
                  </a:cubicBezTo>
                  <a:cubicBezTo>
                    <a:pt x="1602" y="21549"/>
                    <a:pt x="1435" y="21582"/>
                    <a:pt x="1268" y="21382"/>
                  </a:cubicBezTo>
                  <a:cubicBezTo>
                    <a:pt x="968" y="21048"/>
                    <a:pt x="634" y="20748"/>
                    <a:pt x="234" y="20481"/>
                  </a:cubicBezTo>
                  <a:cubicBezTo>
                    <a:pt x="0" y="20348"/>
                    <a:pt x="67" y="20048"/>
                    <a:pt x="67" y="19848"/>
                  </a:cubicBezTo>
                  <a:cubicBezTo>
                    <a:pt x="67" y="18413"/>
                    <a:pt x="167" y="17012"/>
                    <a:pt x="467" y="15611"/>
                  </a:cubicBezTo>
                  <a:cubicBezTo>
                    <a:pt x="801" y="13977"/>
                    <a:pt x="1235" y="12342"/>
                    <a:pt x="1902" y="10808"/>
                  </a:cubicBezTo>
                  <a:cubicBezTo>
                    <a:pt x="2302" y="9874"/>
                    <a:pt x="2235" y="9006"/>
                    <a:pt x="1768" y="8139"/>
                  </a:cubicBezTo>
                  <a:cubicBezTo>
                    <a:pt x="1435" y="7472"/>
                    <a:pt x="1135" y="6805"/>
                    <a:pt x="801" y="6138"/>
                  </a:cubicBezTo>
                  <a:cubicBezTo>
                    <a:pt x="534" y="5571"/>
                    <a:pt x="568" y="5471"/>
                    <a:pt x="1201" y="5404"/>
                  </a:cubicBezTo>
                  <a:cubicBezTo>
                    <a:pt x="1368" y="5404"/>
                    <a:pt x="1535" y="5404"/>
                    <a:pt x="1702" y="5404"/>
                  </a:cubicBezTo>
                  <a:cubicBezTo>
                    <a:pt x="2402" y="5371"/>
                    <a:pt x="2602" y="5104"/>
                    <a:pt x="2402" y="4403"/>
                  </a:cubicBezTo>
                  <a:cubicBezTo>
                    <a:pt x="2269" y="3970"/>
                    <a:pt x="2102" y="3536"/>
                    <a:pt x="1935" y="3102"/>
                  </a:cubicBezTo>
                  <a:cubicBezTo>
                    <a:pt x="1868" y="2935"/>
                    <a:pt x="1802" y="2769"/>
                    <a:pt x="1668" y="2502"/>
                  </a:cubicBezTo>
                  <a:close/>
                </a:path>
              </a:pathLst>
            </a:custGeom>
            <a:solidFill>
              <a:srgbClr val="E67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7636906" y="2683876"/>
              <a:ext cx="512853" cy="271290"/>
            </a:xfrm>
            <a:custGeom>
              <a:avLst/>
              <a:gdLst/>
              <a:ahLst/>
              <a:cxnLst/>
              <a:rect l="l" t="t" r="r" b="b"/>
              <a:pathLst>
                <a:path w="27621" h="14611" extrusionOk="0">
                  <a:moveTo>
                    <a:pt x="25052" y="201"/>
                  </a:moveTo>
                  <a:cubicBezTo>
                    <a:pt x="25252" y="1401"/>
                    <a:pt x="25486" y="2602"/>
                    <a:pt x="25719" y="3837"/>
                  </a:cubicBezTo>
                  <a:cubicBezTo>
                    <a:pt x="25953" y="4971"/>
                    <a:pt x="26186" y="6138"/>
                    <a:pt x="26453" y="7306"/>
                  </a:cubicBezTo>
                  <a:cubicBezTo>
                    <a:pt x="26787" y="8873"/>
                    <a:pt x="27153" y="10475"/>
                    <a:pt x="27554" y="12042"/>
                  </a:cubicBezTo>
                  <a:cubicBezTo>
                    <a:pt x="27620" y="12343"/>
                    <a:pt x="27520" y="12409"/>
                    <a:pt x="27254" y="12443"/>
                  </a:cubicBezTo>
                  <a:cubicBezTo>
                    <a:pt x="25419" y="12676"/>
                    <a:pt x="23584" y="12943"/>
                    <a:pt x="21716" y="13210"/>
                  </a:cubicBezTo>
                  <a:cubicBezTo>
                    <a:pt x="20916" y="13310"/>
                    <a:pt x="20082" y="13377"/>
                    <a:pt x="19248" y="13610"/>
                  </a:cubicBezTo>
                  <a:cubicBezTo>
                    <a:pt x="18848" y="13710"/>
                    <a:pt x="18781" y="13677"/>
                    <a:pt x="18681" y="13243"/>
                  </a:cubicBezTo>
                  <a:cubicBezTo>
                    <a:pt x="18447" y="12176"/>
                    <a:pt x="18214" y="11075"/>
                    <a:pt x="17980" y="9974"/>
                  </a:cubicBezTo>
                  <a:cubicBezTo>
                    <a:pt x="17813" y="9207"/>
                    <a:pt x="17680" y="8440"/>
                    <a:pt x="17447" y="7673"/>
                  </a:cubicBezTo>
                  <a:cubicBezTo>
                    <a:pt x="17146" y="6572"/>
                    <a:pt x="16879" y="5438"/>
                    <a:pt x="16646" y="4304"/>
                  </a:cubicBezTo>
                  <a:cubicBezTo>
                    <a:pt x="16579" y="4003"/>
                    <a:pt x="16379" y="3937"/>
                    <a:pt x="16146" y="3937"/>
                  </a:cubicBezTo>
                  <a:cubicBezTo>
                    <a:pt x="15512" y="3970"/>
                    <a:pt x="14911" y="4003"/>
                    <a:pt x="14311" y="4070"/>
                  </a:cubicBezTo>
                  <a:cubicBezTo>
                    <a:pt x="13811" y="4103"/>
                    <a:pt x="13510" y="4404"/>
                    <a:pt x="13277" y="4871"/>
                  </a:cubicBezTo>
                  <a:cubicBezTo>
                    <a:pt x="12543" y="6205"/>
                    <a:pt x="11943" y="7639"/>
                    <a:pt x="11342" y="9040"/>
                  </a:cubicBezTo>
                  <a:cubicBezTo>
                    <a:pt x="10708" y="10575"/>
                    <a:pt x="10108" y="12076"/>
                    <a:pt x="9474" y="13610"/>
                  </a:cubicBezTo>
                  <a:cubicBezTo>
                    <a:pt x="9407" y="13744"/>
                    <a:pt x="9341" y="13877"/>
                    <a:pt x="9274" y="13977"/>
                  </a:cubicBezTo>
                  <a:cubicBezTo>
                    <a:pt x="9074" y="14477"/>
                    <a:pt x="8740" y="14611"/>
                    <a:pt x="8207" y="14544"/>
                  </a:cubicBezTo>
                  <a:cubicBezTo>
                    <a:pt x="5738" y="14244"/>
                    <a:pt x="3236" y="13944"/>
                    <a:pt x="801" y="13277"/>
                  </a:cubicBezTo>
                  <a:cubicBezTo>
                    <a:pt x="701" y="13277"/>
                    <a:pt x="601" y="13243"/>
                    <a:pt x="534" y="13210"/>
                  </a:cubicBezTo>
                  <a:cubicBezTo>
                    <a:pt x="67" y="13076"/>
                    <a:pt x="1" y="12976"/>
                    <a:pt x="134" y="12509"/>
                  </a:cubicBezTo>
                  <a:cubicBezTo>
                    <a:pt x="334" y="11876"/>
                    <a:pt x="534" y="11242"/>
                    <a:pt x="768" y="10608"/>
                  </a:cubicBezTo>
                  <a:cubicBezTo>
                    <a:pt x="2002" y="7206"/>
                    <a:pt x="3070" y="3770"/>
                    <a:pt x="4170" y="334"/>
                  </a:cubicBezTo>
                  <a:cubicBezTo>
                    <a:pt x="4204" y="301"/>
                    <a:pt x="4237" y="267"/>
                    <a:pt x="4237" y="234"/>
                  </a:cubicBezTo>
                  <a:cubicBezTo>
                    <a:pt x="4437" y="0"/>
                    <a:pt x="4671" y="67"/>
                    <a:pt x="4904" y="134"/>
                  </a:cubicBezTo>
                  <a:cubicBezTo>
                    <a:pt x="7473" y="868"/>
                    <a:pt x="10108" y="1068"/>
                    <a:pt x="12777" y="1035"/>
                  </a:cubicBezTo>
                  <a:cubicBezTo>
                    <a:pt x="16412" y="1001"/>
                    <a:pt x="20048" y="934"/>
                    <a:pt x="23684" y="434"/>
                  </a:cubicBezTo>
                  <a:cubicBezTo>
                    <a:pt x="24151" y="367"/>
                    <a:pt x="24552" y="67"/>
                    <a:pt x="2505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8192463" y="1960486"/>
              <a:ext cx="419310" cy="264475"/>
            </a:xfrm>
            <a:custGeom>
              <a:avLst/>
              <a:gdLst/>
              <a:ahLst/>
              <a:cxnLst/>
              <a:rect l="l" t="t" r="r" b="b"/>
              <a:pathLst>
                <a:path w="22583" h="14244" extrusionOk="0">
                  <a:moveTo>
                    <a:pt x="1468" y="14244"/>
                  </a:moveTo>
                  <a:cubicBezTo>
                    <a:pt x="1301" y="14077"/>
                    <a:pt x="1268" y="13843"/>
                    <a:pt x="1201" y="13610"/>
                  </a:cubicBezTo>
                  <a:cubicBezTo>
                    <a:pt x="834" y="12376"/>
                    <a:pt x="567" y="11142"/>
                    <a:pt x="100" y="9941"/>
                  </a:cubicBezTo>
                  <a:cubicBezTo>
                    <a:pt x="0" y="9640"/>
                    <a:pt x="167" y="9574"/>
                    <a:pt x="367" y="9507"/>
                  </a:cubicBezTo>
                  <a:cubicBezTo>
                    <a:pt x="1801" y="8973"/>
                    <a:pt x="3169" y="8273"/>
                    <a:pt x="4603" y="7706"/>
                  </a:cubicBezTo>
                  <a:cubicBezTo>
                    <a:pt x="6505" y="7005"/>
                    <a:pt x="8306" y="6071"/>
                    <a:pt x="10174" y="5271"/>
                  </a:cubicBezTo>
                  <a:cubicBezTo>
                    <a:pt x="10941" y="4904"/>
                    <a:pt x="11709" y="4503"/>
                    <a:pt x="12476" y="4170"/>
                  </a:cubicBezTo>
                  <a:cubicBezTo>
                    <a:pt x="13076" y="3903"/>
                    <a:pt x="13410" y="3503"/>
                    <a:pt x="13577" y="2869"/>
                  </a:cubicBezTo>
                  <a:cubicBezTo>
                    <a:pt x="13743" y="2168"/>
                    <a:pt x="13910" y="1468"/>
                    <a:pt x="14277" y="867"/>
                  </a:cubicBezTo>
                  <a:cubicBezTo>
                    <a:pt x="14444" y="601"/>
                    <a:pt x="14577" y="367"/>
                    <a:pt x="14811" y="234"/>
                  </a:cubicBezTo>
                  <a:cubicBezTo>
                    <a:pt x="15144" y="0"/>
                    <a:pt x="15411" y="100"/>
                    <a:pt x="15445" y="501"/>
                  </a:cubicBezTo>
                  <a:cubicBezTo>
                    <a:pt x="15478" y="934"/>
                    <a:pt x="15445" y="1334"/>
                    <a:pt x="15411" y="1768"/>
                  </a:cubicBezTo>
                  <a:cubicBezTo>
                    <a:pt x="15411" y="1968"/>
                    <a:pt x="15344" y="2168"/>
                    <a:pt x="15344" y="2369"/>
                  </a:cubicBezTo>
                  <a:cubicBezTo>
                    <a:pt x="15311" y="2836"/>
                    <a:pt x="15578" y="3002"/>
                    <a:pt x="16012" y="2802"/>
                  </a:cubicBezTo>
                  <a:cubicBezTo>
                    <a:pt x="16212" y="2735"/>
                    <a:pt x="16379" y="2602"/>
                    <a:pt x="16545" y="2502"/>
                  </a:cubicBezTo>
                  <a:cubicBezTo>
                    <a:pt x="17146" y="2102"/>
                    <a:pt x="17780" y="1701"/>
                    <a:pt x="18380" y="1334"/>
                  </a:cubicBezTo>
                  <a:cubicBezTo>
                    <a:pt x="18814" y="1068"/>
                    <a:pt x="19281" y="867"/>
                    <a:pt x="19781" y="734"/>
                  </a:cubicBezTo>
                  <a:cubicBezTo>
                    <a:pt x="19981" y="701"/>
                    <a:pt x="20148" y="667"/>
                    <a:pt x="20348" y="667"/>
                  </a:cubicBezTo>
                  <a:cubicBezTo>
                    <a:pt x="20481" y="667"/>
                    <a:pt x="20715" y="701"/>
                    <a:pt x="20782" y="834"/>
                  </a:cubicBezTo>
                  <a:cubicBezTo>
                    <a:pt x="20882" y="1034"/>
                    <a:pt x="20682" y="1201"/>
                    <a:pt x="20548" y="1301"/>
                  </a:cubicBezTo>
                  <a:cubicBezTo>
                    <a:pt x="19881" y="1935"/>
                    <a:pt x="19080" y="2369"/>
                    <a:pt x="18347" y="2869"/>
                  </a:cubicBezTo>
                  <a:cubicBezTo>
                    <a:pt x="18046" y="3069"/>
                    <a:pt x="17746" y="3269"/>
                    <a:pt x="17479" y="3469"/>
                  </a:cubicBezTo>
                  <a:cubicBezTo>
                    <a:pt x="17346" y="3569"/>
                    <a:pt x="17246" y="3736"/>
                    <a:pt x="17346" y="3903"/>
                  </a:cubicBezTo>
                  <a:cubicBezTo>
                    <a:pt x="17413" y="4070"/>
                    <a:pt x="17579" y="4103"/>
                    <a:pt x="17746" y="4070"/>
                  </a:cubicBezTo>
                  <a:cubicBezTo>
                    <a:pt x="18013" y="4003"/>
                    <a:pt x="18247" y="3936"/>
                    <a:pt x="18480" y="3870"/>
                  </a:cubicBezTo>
                  <a:cubicBezTo>
                    <a:pt x="19247" y="3603"/>
                    <a:pt x="20014" y="3303"/>
                    <a:pt x="20848" y="3236"/>
                  </a:cubicBezTo>
                  <a:cubicBezTo>
                    <a:pt x="20915" y="3202"/>
                    <a:pt x="20982" y="3202"/>
                    <a:pt x="21049" y="3202"/>
                  </a:cubicBezTo>
                  <a:cubicBezTo>
                    <a:pt x="21382" y="3202"/>
                    <a:pt x="21882" y="3036"/>
                    <a:pt x="21983" y="3403"/>
                  </a:cubicBezTo>
                  <a:cubicBezTo>
                    <a:pt x="22083" y="3736"/>
                    <a:pt x="21582" y="3836"/>
                    <a:pt x="21282" y="4003"/>
                  </a:cubicBezTo>
                  <a:cubicBezTo>
                    <a:pt x="20615" y="4403"/>
                    <a:pt x="19848" y="4637"/>
                    <a:pt x="19114" y="4937"/>
                  </a:cubicBezTo>
                  <a:cubicBezTo>
                    <a:pt x="18980" y="4970"/>
                    <a:pt x="18847" y="5004"/>
                    <a:pt x="18714" y="5071"/>
                  </a:cubicBezTo>
                  <a:cubicBezTo>
                    <a:pt x="18480" y="5137"/>
                    <a:pt x="18247" y="5271"/>
                    <a:pt x="18280" y="5538"/>
                  </a:cubicBezTo>
                  <a:cubicBezTo>
                    <a:pt x="18313" y="5871"/>
                    <a:pt x="18613" y="5904"/>
                    <a:pt x="18847" y="5938"/>
                  </a:cubicBezTo>
                  <a:cubicBezTo>
                    <a:pt x="19414" y="5971"/>
                    <a:pt x="19981" y="5971"/>
                    <a:pt x="20548" y="6005"/>
                  </a:cubicBezTo>
                  <a:cubicBezTo>
                    <a:pt x="21015" y="6005"/>
                    <a:pt x="21516" y="6038"/>
                    <a:pt x="21983" y="6205"/>
                  </a:cubicBezTo>
                  <a:cubicBezTo>
                    <a:pt x="22216" y="6271"/>
                    <a:pt x="22516" y="6305"/>
                    <a:pt x="22550" y="6638"/>
                  </a:cubicBezTo>
                  <a:cubicBezTo>
                    <a:pt x="22583" y="6972"/>
                    <a:pt x="22283" y="7139"/>
                    <a:pt x="22016" y="7272"/>
                  </a:cubicBezTo>
                  <a:cubicBezTo>
                    <a:pt x="21082" y="7639"/>
                    <a:pt x="20081" y="7772"/>
                    <a:pt x="19080" y="7806"/>
                  </a:cubicBezTo>
                  <a:cubicBezTo>
                    <a:pt x="18513" y="7806"/>
                    <a:pt x="17913" y="7806"/>
                    <a:pt x="17346" y="7772"/>
                  </a:cubicBezTo>
                  <a:cubicBezTo>
                    <a:pt x="16078" y="7672"/>
                    <a:pt x="14911" y="7939"/>
                    <a:pt x="13743" y="8440"/>
                  </a:cubicBezTo>
                  <a:cubicBezTo>
                    <a:pt x="12075" y="9173"/>
                    <a:pt x="10408" y="9874"/>
                    <a:pt x="8740" y="10574"/>
                  </a:cubicBezTo>
                  <a:cubicBezTo>
                    <a:pt x="6405" y="11609"/>
                    <a:pt x="4136" y="12843"/>
                    <a:pt x="1901" y="14044"/>
                  </a:cubicBezTo>
                  <a:cubicBezTo>
                    <a:pt x="1768" y="14144"/>
                    <a:pt x="1635" y="14244"/>
                    <a:pt x="1468" y="14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7210185" y="2001352"/>
              <a:ext cx="408801" cy="255823"/>
            </a:xfrm>
            <a:custGeom>
              <a:avLst/>
              <a:gdLst/>
              <a:ahLst/>
              <a:cxnLst/>
              <a:rect l="l" t="t" r="r" b="b"/>
              <a:pathLst>
                <a:path w="22017" h="13778" extrusionOk="0">
                  <a:moveTo>
                    <a:pt x="20382" y="13777"/>
                  </a:moveTo>
                  <a:cubicBezTo>
                    <a:pt x="19181" y="13177"/>
                    <a:pt x="18014" y="12610"/>
                    <a:pt x="16846" y="12009"/>
                  </a:cubicBezTo>
                  <a:cubicBezTo>
                    <a:pt x="15045" y="11075"/>
                    <a:pt x="13177" y="10241"/>
                    <a:pt x="11275" y="9474"/>
                  </a:cubicBezTo>
                  <a:cubicBezTo>
                    <a:pt x="10141" y="9007"/>
                    <a:pt x="9007" y="8507"/>
                    <a:pt x="7873" y="8040"/>
                  </a:cubicBezTo>
                  <a:cubicBezTo>
                    <a:pt x="7406" y="7840"/>
                    <a:pt x="6906" y="7706"/>
                    <a:pt x="6405" y="7706"/>
                  </a:cubicBezTo>
                  <a:cubicBezTo>
                    <a:pt x="5571" y="7706"/>
                    <a:pt x="4771" y="7740"/>
                    <a:pt x="3970" y="7740"/>
                  </a:cubicBezTo>
                  <a:cubicBezTo>
                    <a:pt x="2903" y="7740"/>
                    <a:pt x="1869" y="7640"/>
                    <a:pt x="868" y="7273"/>
                  </a:cubicBezTo>
                  <a:cubicBezTo>
                    <a:pt x="501" y="7173"/>
                    <a:pt x="1" y="7039"/>
                    <a:pt x="67" y="6572"/>
                  </a:cubicBezTo>
                  <a:cubicBezTo>
                    <a:pt x="134" y="6105"/>
                    <a:pt x="601" y="6105"/>
                    <a:pt x="968" y="6005"/>
                  </a:cubicBezTo>
                  <a:cubicBezTo>
                    <a:pt x="1702" y="5872"/>
                    <a:pt x="2502" y="5905"/>
                    <a:pt x="3236" y="5905"/>
                  </a:cubicBezTo>
                  <a:cubicBezTo>
                    <a:pt x="3503" y="5872"/>
                    <a:pt x="3770" y="5872"/>
                    <a:pt x="4004" y="5838"/>
                  </a:cubicBezTo>
                  <a:cubicBezTo>
                    <a:pt x="4170" y="5805"/>
                    <a:pt x="4304" y="5672"/>
                    <a:pt x="4337" y="5505"/>
                  </a:cubicBezTo>
                  <a:cubicBezTo>
                    <a:pt x="4370" y="5305"/>
                    <a:pt x="4270" y="5171"/>
                    <a:pt x="4104" y="5104"/>
                  </a:cubicBezTo>
                  <a:cubicBezTo>
                    <a:pt x="3937" y="5004"/>
                    <a:pt x="3737" y="4938"/>
                    <a:pt x="3537" y="4871"/>
                  </a:cubicBezTo>
                  <a:cubicBezTo>
                    <a:pt x="2636" y="4537"/>
                    <a:pt x="1735" y="4204"/>
                    <a:pt x="935" y="3703"/>
                  </a:cubicBezTo>
                  <a:cubicBezTo>
                    <a:pt x="801" y="3603"/>
                    <a:pt x="501" y="3570"/>
                    <a:pt x="601" y="3337"/>
                  </a:cubicBezTo>
                  <a:cubicBezTo>
                    <a:pt x="668" y="3136"/>
                    <a:pt x="901" y="3136"/>
                    <a:pt x="1068" y="3103"/>
                  </a:cubicBezTo>
                  <a:cubicBezTo>
                    <a:pt x="1502" y="3070"/>
                    <a:pt x="1902" y="3136"/>
                    <a:pt x="2336" y="3236"/>
                  </a:cubicBezTo>
                  <a:cubicBezTo>
                    <a:pt x="3070" y="3403"/>
                    <a:pt x="3803" y="3670"/>
                    <a:pt x="4537" y="3904"/>
                  </a:cubicBezTo>
                  <a:cubicBezTo>
                    <a:pt x="4771" y="4004"/>
                    <a:pt x="5071" y="4204"/>
                    <a:pt x="5271" y="3837"/>
                  </a:cubicBezTo>
                  <a:cubicBezTo>
                    <a:pt x="5438" y="3503"/>
                    <a:pt x="5104" y="3370"/>
                    <a:pt x="4904" y="3203"/>
                  </a:cubicBezTo>
                  <a:cubicBezTo>
                    <a:pt x="4004" y="2569"/>
                    <a:pt x="3036" y="2036"/>
                    <a:pt x="2202" y="1335"/>
                  </a:cubicBezTo>
                  <a:cubicBezTo>
                    <a:pt x="2035" y="1202"/>
                    <a:pt x="1735" y="1068"/>
                    <a:pt x="1869" y="801"/>
                  </a:cubicBezTo>
                  <a:cubicBezTo>
                    <a:pt x="1969" y="534"/>
                    <a:pt x="2269" y="568"/>
                    <a:pt x="2536" y="601"/>
                  </a:cubicBezTo>
                  <a:cubicBezTo>
                    <a:pt x="3170" y="701"/>
                    <a:pt x="3737" y="935"/>
                    <a:pt x="4270" y="1268"/>
                  </a:cubicBezTo>
                  <a:cubicBezTo>
                    <a:pt x="4938" y="1669"/>
                    <a:pt x="5571" y="2102"/>
                    <a:pt x="6205" y="2503"/>
                  </a:cubicBezTo>
                  <a:cubicBezTo>
                    <a:pt x="6372" y="2603"/>
                    <a:pt x="6539" y="2703"/>
                    <a:pt x="6705" y="2803"/>
                  </a:cubicBezTo>
                  <a:cubicBezTo>
                    <a:pt x="7072" y="2936"/>
                    <a:pt x="7273" y="2803"/>
                    <a:pt x="7273" y="2369"/>
                  </a:cubicBezTo>
                  <a:cubicBezTo>
                    <a:pt x="7273" y="1835"/>
                    <a:pt x="7206" y="1302"/>
                    <a:pt x="7172" y="768"/>
                  </a:cubicBezTo>
                  <a:cubicBezTo>
                    <a:pt x="7172" y="534"/>
                    <a:pt x="7072" y="168"/>
                    <a:pt x="7439" y="67"/>
                  </a:cubicBezTo>
                  <a:cubicBezTo>
                    <a:pt x="7773" y="1"/>
                    <a:pt x="7940" y="268"/>
                    <a:pt x="8106" y="468"/>
                  </a:cubicBezTo>
                  <a:cubicBezTo>
                    <a:pt x="8507" y="968"/>
                    <a:pt x="8740" y="1569"/>
                    <a:pt x="8907" y="2169"/>
                  </a:cubicBezTo>
                  <a:cubicBezTo>
                    <a:pt x="8974" y="2436"/>
                    <a:pt x="9040" y="2736"/>
                    <a:pt x="9107" y="3003"/>
                  </a:cubicBezTo>
                  <a:cubicBezTo>
                    <a:pt x="9241" y="3537"/>
                    <a:pt x="9608" y="3870"/>
                    <a:pt x="10075" y="4104"/>
                  </a:cubicBezTo>
                  <a:cubicBezTo>
                    <a:pt x="12843" y="5438"/>
                    <a:pt x="15612" y="6739"/>
                    <a:pt x="18447" y="7906"/>
                  </a:cubicBezTo>
                  <a:cubicBezTo>
                    <a:pt x="19515" y="8340"/>
                    <a:pt x="20582" y="8840"/>
                    <a:pt x="21649" y="9274"/>
                  </a:cubicBezTo>
                  <a:cubicBezTo>
                    <a:pt x="21916" y="9374"/>
                    <a:pt x="22016" y="9508"/>
                    <a:pt x="21883" y="9808"/>
                  </a:cubicBezTo>
                  <a:cubicBezTo>
                    <a:pt x="21249" y="11075"/>
                    <a:pt x="20816" y="12410"/>
                    <a:pt x="20382" y="137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8048774" y="3044949"/>
              <a:ext cx="265107" cy="159810"/>
            </a:xfrm>
            <a:custGeom>
              <a:avLst/>
              <a:gdLst/>
              <a:ahLst/>
              <a:cxnLst/>
              <a:rect l="l" t="t" r="r" b="b"/>
              <a:pathLst>
                <a:path w="14278" h="8607" extrusionOk="0">
                  <a:moveTo>
                    <a:pt x="9707" y="7006"/>
                  </a:moveTo>
                  <a:cubicBezTo>
                    <a:pt x="7873" y="7573"/>
                    <a:pt x="6005" y="7973"/>
                    <a:pt x="4170" y="8440"/>
                  </a:cubicBezTo>
                  <a:cubicBezTo>
                    <a:pt x="3603" y="8607"/>
                    <a:pt x="3002" y="8473"/>
                    <a:pt x="2469" y="8340"/>
                  </a:cubicBezTo>
                  <a:cubicBezTo>
                    <a:pt x="2068" y="8240"/>
                    <a:pt x="1902" y="7906"/>
                    <a:pt x="1768" y="7606"/>
                  </a:cubicBezTo>
                  <a:cubicBezTo>
                    <a:pt x="1101" y="5972"/>
                    <a:pt x="534" y="4337"/>
                    <a:pt x="167" y="2636"/>
                  </a:cubicBezTo>
                  <a:cubicBezTo>
                    <a:pt x="0" y="1702"/>
                    <a:pt x="167" y="1435"/>
                    <a:pt x="1068" y="1135"/>
                  </a:cubicBezTo>
                  <a:cubicBezTo>
                    <a:pt x="2235" y="701"/>
                    <a:pt x="3403" y="368"/>
                    <a:pt x="4604" y="134"/>
                  </a:cubicBezTo>
                  <a:cubicBezTo>
                    <a:pt x="4804" y="67"/>
                    <a:pt x="5037" y="67"/>
                    <a:pt x="5237" y="34"/>
                  </a:cubicBezTo>
                  <a:cubicBezTo>
                    <a:pt x="6038" y="1"/>
                    <a:pt x="6538" y="334"/>
                    <a:pt x="6838" y="1101"/>
                  </a:cubicBezTo>
                  <a:cubicBezTo>
                    <a:pt x="6972" y="1402"/>
                    <a:pt x="7105" y="1702"/>
                    <a:pt x="7172" y="2035"/>
                  </a:cubicBezTo>
                  <a:cubicBezTo>
                    <a:pt x="7272" y="2536"/>
                    <a:pt x="7572" y="2703"/>
                    <a:pt x="8039" y="2736"/>
                  </a:cubicBezTo>
                  <a:cubicBezTo>
                    <a:pt x="8540" y="2736"/>
                    <a:pt x="9073" y="2769"/>
                    <a:pt x="9574" y="2769"/>
                  </a:cubicBezTo>
                  <a:cubicBezTo>
                    <a:pt x="10608" y="2803"/>
                    <a:pt x="11609" y="2903"/>
                    <a:pt x="12609" y="3003"/>
                  </a:cubicBezTo>
                  <a:cubicBezTo>
                    <a:pt x="12910" y="3036"/>
                    <a:pt x="13210" y="3103"/>
                    <a:pt x="13510" y="3203"/>
                  </a:cubicBezTo>
                  <a:cubicBezTo>
                    <a:pt x="14177" y="3436"/>
                    <a:pt x="14277" y="3737"/>
                    <a:pt x="13977" y="4370"/>
                  </a:cubicBezTo>
                  <a:cubicBezTo>
                    <a:pt x="13777" y="4771"/>
                    <a:pt x="13477" y="5138"/>
                    <a:pt x="13143" y="5405"/>
                  </a:cubicBezTo>
                  <a:cubicBezTo>
                    <a:pt x="12543" y="5872"/>
                    <a:pt x="11875" y="6272"/>
                    <a:pt x="11142" y="6539"/>
                  </a:cubicBezTo>
                  <a:cubicBezTo>
                    <a:pt x="10675" y="6705"/>
                    <a:pt x="10174" y="6839"/>
                    <a:pt x="9707" y="700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7457922" y="3064147"/>
              <a:ext cx="266964" cy="160442"/>
            </a:xfrm>
            <a:custGeom>
              <a:avLst/>
              <a:gdLst/>
              <a:ahLst/>
              <a:cxnLst/>
              <a:rect l="l" t="t" r="r" b="b"/>
              <a:pathLst>
                <a:path w="14378" h="8641" extrusionOk="0">
                  <a:moveTo>
                    <a:pt x="1368" y="2936"/>
                  </a:moveTo>
                  <a:cubicBezTo>
                    <a:pt x="1935" y="2769"/>
                    <a:pt x="2869" y="2769"/>
                    <a:pt x="3770" y="2736"/>
                  </a:cubicBezTo>
                  <a:cubicBezTo>
                    <a:pt x="4671" y="2669"/>
                    <a:pt x="5571" y="2769"/>
                    <a:pt x="6472" y="2669"/>
                  </a:cubicBezTo>
                  <a:cubicBezTo>
                    <a:pt x="6872" y="2669"/>
                    <a:pt x="7072" y="2469"/>
                    <a:pt x="7172" y="2136"/>
                  </a:cubicBezTo>
                  <a:cubicBezTo>
                    <a:pt x="7339" y="1769"/>
                    <a:pt x="7473" y="1368"/>
                    <a:pt x="7639" y="968"/>
                  </a:cubicBezTo>
                  <a:cubicBezTo>
                    <a:pt x="7940" y="301"/>
                    <a:pt x="8473" y="1"/>
                    <a:pt x="9207" y="67"/>
                  </a:cubicBezTo>
                  <a:cubicBezTo>
                    <a:pt x="9374" y="101"/>
                    <a:pt x="9574" y="101"/>
                    <a:pt x="9741" y="168"/>
                  </a:cubicBezTo>
                  <a:cubicBezTo>
                    <a:pt x="11042" y="501"/>
                    <a:pt x="12309" y="868"/>
                    <a:pt x="13544" y="1368"/>
                  </a:cubicBezTo>
                  <a:cubicBezTo>
                    <a:pt x="14277" y="1702"/>
                    <a:pt x="14377" y="1902"/>
                    <a:pt x="14211" y="2669"/>
                  </a:cubicBezTo>
                  <a:cubicBezTo>
                    <a:pt x="14011" y="3770"/>
                    <a:pt x="13610" y="4804"/>
                    <a:pt x="13243" y="5872"/>
                  </a:cubicBezTo>
                  <a:cubicBezTo>
                    <a:pt x="13010" y="6439"/>
                    <a:pt x="12776" y="7039"/>
                    <a:pt x="12543" y="7606"/>
                  </a:cubicBezTo>
                  <a:cubicBezTo>
                    <a:pt x="12309" y="8240"/>
                    <a:pt x="11842" y="8507"/>
                    <a:pt x="11209" y="8574"/>
                  </a:cubicBezTo>
                  <a:cubicBezTo>
                    <a:pt x="10575" y="8640"/>
                    <a:pt x="9974" y="8473"/>
                    <a:pt x="9374" y="8340"/>
                  </a:cubicBezTo>
                  <a:cubicBezTo>
                    <a:pt x="7506" y="7840"/>
                    <a:pt x="5671" y="7273"/>
                    <a:pt x="3837" y="6672"/>
                  </a:cubicBezTo>
                  <a:cubicBezTo>
                    <a:pt x="2969" y="6405"/>
                    <a:pt x="2169" y="6038"/>
                    <a:pt x="1468" y="5505"/>
                  </a:cubicBezTo>
                  <a:cubicBezTo>
                    <a:pt x="1101" y="5204"/>
                    <a:pt x="768" y="4871"/>
                    <a:pt x="534" y="4471"/>
                  </a:cubicBezTo>
                  <a:cubicBezTo>
                    <a:pt x="1" y="3637"/>
                    <a:pt x="134" y="3303"/>
                    <a:pt x="1368" y="2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7715574" y="2667147"/>
              <a:ext cx="387114" cy="41517"/>
            </a:xfrm>
            <a:custGeom>
              <a:avLst/>
              <a:gdLst/>
              <a:ahLst/>
              <a:cxnLst/>
              <a:rect l="l" t="t" r="r" b="b"/>
              <a:pathLst>
                <a:path w="20849" h="2236" extrusionOk="0">
                  <a:moveTo>
                    <a:pt x="20815" y="1102"/>
                  </a:moveTo>
                  <a:cubicBezTo>
                    <a:pt x="20248" y="1569"/>
                    <a:pt x="19547" y="1569"/>
                    <a:pt x="18914" y="1635"/>
                  </a:cubicBezTo>
                  <a:cubicBezTo>
                    <a:pt x="15945" y="2036"/>
                    <a:pt x="12943" y="2069"/>
                    <a:pt x="9974" y="2169"/>
                  </a:cubicBezTo>
                  <a:cubicBezTo>
                    <a:pt x="7539" y="2236"/>
                    <a:pt x="5104" y="2136"/>
                    <a:pt x="2702" y="1735"/>
                  </a:cubicBezTo>
                  <a:cubicBezTo>
                    <a:pt x="1901" y="1602"/>
                    <a:pt x="1101" y="1469"/>
                    <a:pt x="367" y="1135"/>
                  </a:cubicBezTo>
                  <a:cubicBezTo>
                    <a:pt x="234" y="1102"/>
                    <a:pt x="134" y="1102"/>
                    <a:pt x="0" y="1135"/>
                  </a:cubicBezTo>
                  <a:cubicBezTo>
                    <a:pt x="367" y="1"/>
                    <a:pt x="134" y="1"/>
                    <a:pt x="1401" y="334"/>
                  </a:cubicBezTo>
                  <a:cubicBezTo>
                    <a:pt x="2569" y="601"/>
                    <a:pt x="3769" y="768"/>
                    <a:pt x="4970" y="768"/>
                  </a:cubicBezTo>
                  <a:cubicBezTo>
                    <a:pt x="9440" y="835"/>
                    <a:pt x="13910" y="835"/>
                    <a:pt x="18380" y="468"/>
                  </a:cubicBezTo>
                  <a:cubicBezTo>
                    <a:pt x="18980" y="401"/>
                    <a:pt x="19547" y="334"/>
                    <a:pt x="20114" y="268"/>
                  </a:cubicBezTo>
                  <a:cubicBezTo>
                    <a:pt x="20682" y="201"/>
                    <a:pt x="20782" y="268"/>
                    <a:pt x="20815" y="835"/>
                  </a:cubicBezTo>
                  <a:cubicBezTo>
                    <a:pt x="20848" y="901"/>
                    <a:pt x="20815" y="1001"/>
                    <a:pt x="20815" y="11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8028945" y="2946469"/>
              <a:ext cx="116455" cy="105928"/>
            </a:xfrm>
            <a:custGeom>
              <a:avLst/>
              <a:gdLst/>
              <a:ahLst/>
              <a:cxnLst/>
              <a:rect l="l" t="t" r="r" b="b"/>
              <a:pathLst>
                <a:path w="6272" h="5705" extrusionOk="0">
                  <a:moveTo>
                    <a:pt x="4771" y="134"/>
                  </a:moveTo>
                  <a:cubicBezTo>
                    <a:pt x="5305" y="1569"/>
                    <a:pt x="5872" y="2970"/>
                    <a:pt x="6272" y="4471"/>
                  </a:cubicBezTo>
                  <a:cubicBezTo>
                    <a:pt x="5872" y="4671"/>
                    <a:pt x="5471" y="4638"/>
                    <a:pt x="5104" y="4704"/>
                  </a:cubicBezTo>
                  <a:cubicBezTo>
                    <a:pt x="4104" y="4938"/>
                    <a:pt x="3103" y="5205"/>
                    <a:pt x="2136" y="5538"/>
                  </a:cubicBezTo>
                  <a:cubicBezTo>
                    <a:pt x="1702" y="5705"/>
                    <a:pt x="1669" y="5672"/>
                    <a:pt x="1569" y="5271"/>
                  </a:cubicBezTo>
                  <a:cubicBezTo>
                    <a:pt x="1235" y="3870"/>
                    <a:pt x="668" y="2536"/>
                    <a:pt x="234" y="1168"/>
                  </a:cubicBezTo>
                  <a:cubicBezTo>
                    <a:pt x="1" y="835"/>
                    <a:pt x="234" y="635"/>
                    <a:pt x="468" y="601"/>
                  </a:cubicBezTo>
                  <a:cubicBezTo>
                    <a:pt x="1902" y="334"/>
                    <a:pt x="3303" y="1"/>
                    <a:pt x="4771" y="1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7630092" y="2968768"/>
              <a:ext cx="115230" cy="105928"/>
            </a:xfrm>
            <a:custGeom>
              <a:avLst/>
              <a:gdLst/>
              <a:ahLst/>
              <a:cxnLst/>
              <a:rect l="l" t="t" r="r" b="b"/>
              <a:pathLst>
                <a:path w="6206" h="5705" extrusionOk="0">
                  <a:moveTo>
                    <a:pt x="6172" y="1135"/>
                  </a:moveTo>
                  <a:cubicBezTo>
                    <a:pt x="5772" y="2169"/>
                    <a:pt x="5371" y="3203"/>
                    <a:pt x="4971" y="4237"/>
                  </a:cubicBezTo>
                  <a:cubicBezTo>
                    <a:pt x="4871" y="4537"/>
                    <a:pt x="4804" y="4838"/>
                    <a:pt x="4738" y="5171"/>
                  </a:cubicBezTo>
                  <a:cubicBezTo>
                    <a:pt x="4637" y="5671"/>
                    <a:pt x="4537" y="5705"/>
                    <a:pt x="4070" y="5538"/>
                  </a:cubicBezTo>
                  <a:cubicBezTo>
                    <a:pt x="3170" y="5171"/>
                    <a:pt x="2269" y="4904"/>
                    <a:pt x="1335" y="4671"/>
                  </a:cubicBezTo>
                  <a:cubicBezTo>
                    <a:pt x="935" y="4571"/>
                    <a:pt x="501" y="4504"/>
                    <a:pt x="1" y="4404"/>
                  </a:cubicBezTo>
                  <a:cubicBezTo>
                    <a:pt x="401" y="2936"/>
                    <a:pt x="1002" y="1569"/>
                    <a:pt x="1569" y="201"/>
                  </a:cubicBezTo>
                  <a:cubicBezTo>
                    <a:pt x="1735" y="34"/>
                    <a:pt x="1969" y="1"/>
                    <a:pt x="2202" y="67"/>
                  </a:cubicBezTo>
                  <a:cubicBezTo>
                    <a:pt x="3303" y="301"/>
                    <a:pt x="4437" y="401"/>
                    <a:pt x="5538" y="635"/>
                  </a:cubicBezTo>
                  <a:cubicBezTo>
                    <a:pt x="5838" y="668"/>
                    <a:pt x="6205" y="668"/>
                    <a:pt x="6172" y="11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7818991" y="2151244"/>
              <a:ext cx="123270" cy="77426"/>
            </a:xfrm>
            <a:custGeom>
              <a:avLst/>
              <a:gdLst/>
              <a:ahLst/>
              <a:cxnLst/>
              <a:rect l="l" t="t" r="r" b="b"/>
              <a:pathLst>
                <a:path w="6639" h="4170" extrusionOk="0">
                  <a:moveTo>
                    <a:pt x="6639" y="567"/>
                  </a:moveTo>
                  <a:cubicBezTo>
                    <a:pt x="6639" y="934"/>
                    <a:pt x="6572" y="1301"/>
                    <a:pt x="6605" y="1668"/>
                  </a:cubicBezTo>
                  <a:cubicBezTo>
                    <a:pt x="6605" y="2302"/>
                    <a:pt x="6305" y="2702"/>
                    <a:pt x="5838" y="3069"/>
                  </a:cubicBezTo>
                  <a:cubicBezTo>
                    <a:pt x="5204" y="3503"/>
                    <a:pt x="4604" y="3870"/>
                    <a:pt x="3837" y="3970"/>
                  </a:cubicBezTo>
                  <a:cubicBezTo>
                    <a:pt x="2369" y="4170"/>
                    <a:pt x="968" y="3536"/>
                    <a:pt x="201" y="2269"/>
                  </a:cubicBezTo>
                  <a:cubicBezTo>
                    <a:pt x="1" y="1868"/>
                    <a:pt x="67" y="1435"/>
                    <a:pt x="67" y="1034"/>
                  </a:cubicBezTo>
                  <a:cubicBezTo>
                    <a:pt x="268" y="534"/>
                    <a:pt x="701" y="734"/>
                    <a:pt x="1001" y="767"/>
                  </a:cubicBezTo>
                  <a:cubicBezTo>
                    <a:pt x="2236" y="1001"/>
                    <a:pt x="3470" y="934"/>
                    <a:pt x="4671" y="734"/>
                  </a:cubicBezTo>
                  <a:cubicBezTo>
                    <a:pt x="5138" y="634"/>
                    <a:pt x="5571" y="434"/>
                    <a:pt x="6005" y="300"/>
                  </a:cubicBezTo>
                  <a:cubicBezTo>
                    <a:pt x="6272" y="200"/>
                    <a:pt x="6639" y="0"/>
                    <a:pt x="6639" y="5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7818991" y="2137615"/>
              <a:ext cx="125758" cy="37803"/>
            </a:xfrm>
            <a:custGeom>
              <a:avLst/>
              <a:gdLst/>
              <a:ahLst/>
              <a:cxnLst/>
              <a:rect l="l" t="t" r="r" b="b"/>
              <a:pathLst>
                <a:path w="6773" h="2036" extrusionOk="0">
                  <a:moveTo>
                    <a:pt x="6639" y="1301"/>
                  </a:moveTo>
                  <a:cubicBezTo>
                    <a:pt x="6539" y="1068"/>
                    <a:pt x="6372" y="1034"/>
                    <a:pt x="6172" y="1135"/>
                  </a:cubicBezTo>
                  <a:cubicBezTo>
                    <a:pt x="4404" y="2035"/>
                    <a:pt x="2536" y="2035"/>
                    <a:pt x="635" y="1668"/>
                  </a:cubicBezTo>
                  <a:cubicBezTo>
                    <a:pt x="434" y="1635"/>
                    <a:pt x="234" y="1568"/>
                    <a:pt x="67" y="1768"/>
                  </a:cubicBezTo>
                  <a:cubicBezTo>
                    <a:pt x="1" y="1368"/>
                    <a:pt x="1" y="968"/>
                    <a:pt x="34" y="501"/>
                  </a:cubicBezTo>
                  <a:cubicBezTo>
                    <a:pt x="2269" y="768"/>
                    <a:pt x="4437" y="567"/>
                    <a:pt x="6639" y="0"/>
                  </a:cubicBezTo>
                  <a:cubicBezTo>
                    <a:pt x="6772" y="434"/>
                    <a:pt x="6706" y="868"/>
                    <a:pt x="6639" y="13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7659205" y="2948957"/>
              <a:ext cx="95400" cy="40886"/>
            </a:xfrm>
            <a:custGeom>
              <a:avLst/>
              <a:gdLst/>
              <a:ahLst/>
              <a:cxnLst/>
              <a:rect l="l" t="t" r="r" b="b"/>
              <a:pathLst>
                <a:path w="5138" h="2202" extrusionOk="0">
                  <a:moveTo>
                    <a:pt x="4604" y="2202"/>
                  </a:moveTo>
                  <a:cubicBezTo>
                    <a:pt x="4504" y="2002"/>
                    <a:pt x="4337" y="1935"/>
                    <a:pt x="4137" y="1902"/>
                  </a:cubicBezTo>
                  <a:cubicBezTo>
                    <a:pt x="2836" y="1702"/>
                    <a:pt x="1502" y="1568"/>
                    <a:pt x="201" y="1235"/>
                  </a:cubicBezTo>
                  <a:cubicBezTo>
                    <a:pt x="134" y="1235"/>
                    <a:pt x="67" y="1268"/>
                    <a:pt x="1" y="1268"/>
                  </a:cubicBezTo>
                  <a:cubicBezTo>
                    <a:pt x="34" y="1101"/>
                    <a:pt x="101" y="901"/>
                    <a:pt x="134" y="734"/>
                  </a:cubicBezTo>
                  <a:cubicBezTo>
                    <a:pt x="368" y="67"/>
                    <a:pt x="267" y="0"/>
                    <a:pt x="1035" y="200"/>
                  </a:cubicBezTo>
                  <a:cubicBezTo>
                    <a:pt x="2369" y="501"/>
                    <a:pt x="3737" y="634"/>
                    <a:pt x="5138" y="834"/>
                  </a:cubicBezTo>
                  <a:cubicBezTo>
                    <a:pt x="5004" y="1335"/>
                    <a:pt x="4771" y="1768"/>
                    <a:pt x="4604" y="22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8020905" y="2930984"/>
              <a:ext cx="96625" cy="37191"/>
            </a:xfrm>
            <a:custGeom>
              <a:avLst/>
              <a:gdLst/>
              <a:ahLst/>
              <a:cxnLst/>
              <a:rect l="l" t="t" r="r" b="b"/>
              <a:pathLst>
                <a:path w="5204" h="2003" extrusionOk="0">
                  <a:moveTo>
                    <a:pt x="5204" y="968"/>
                  </a:moveTo>
                  <a:cubicBezTo>
                    <a:pt x="4203" y="1269"/>
                    <a:pt x="3136" y="1302"/>
                    <a:pt x="2135" y="1435"/>
                  </a:cubicBezTo>
                  <a:cubicBezTo>
                    <a:pt x="1768" y="1502"/>
                    <a:pt x="1435" y="1502"/>
                    <a:pt x="1101" y="1569"/>
                  </a:cubicBezTo>
                  <a:cubicBezTo>
                    <a:pt x="867" y="1602"/>
                    <a:pt x="634" y="1669"/>
                    <a:pt x="667" y="2002"/>
                  </a:cubicBezTo>
                  <a:cubicBezTo>
                    <a:pt x="634" y="1969"/>
                    <a:pt x="601" y="1936"/>
                    <a:pt x="567" y="1902"/>
                  </a:cubicBezTo>
                  <a:cubicBezTo>
                    <a:pt x="134" y="635"/>
                    <a:pt x="0" y="768"/>
                    <a:pt x="1268" y="601"/>
                  </a:cubicBezTo>
                  <a:cubicBezTo>
                    <a:pt x="2268" y="468"/>
                    <a:pt x="3269" y="268"/>
                    <a:pt x="4270" y="101"/>
                  </a:cubicBezTo>
                  <a:cubicBezTo>
                    <a:pt x="4904" y="1"/>
                    <a:pt x="4904" y="1"/>
                    <a:pt x="5104" y="635"/>
                  </a:cubicBezTo>
                  <a:cubicBezTo>
                    <a:pt x="5137" y="768"/>
                    <a:pt x="5171" y="868"/>
                    <a:pt x="5204" y="9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7773781" y="1887406"/>
              <a:ext cx="200083" cy="125739"/>
            </a:xfrm>
            <a:custGeom>
              <a:avLst/>
              <a:gdLst/>
              <a:ahLst/>
              <a:cxnLst/>
              <a:rect l="l" t="t" r="r" b="b"/>
              <a:pathLst>
                <a:path w="10776" h="6772" extrusionOk="0">
                  <a:moveTo>
                    <a:pt x="301" y="3102"/>
                  </a:moveTo>
                  <a:cubicBezTo>
                    <a:pt x="234" y="2802"/>
                    <a:pt x="134" y="2468"/>
                    <a:pt x="67" y="2168"/>
                  </a:cubicBezTo>
                  <a:cubicBezTo>
                    <a:pt x="1" y="1635"/>
                    <a:pt x="134" y="1434"/>
                    <a:pt x="668" y="1368"/>
                  </a:cubicBezTo>
                  <a:cubicBezTo>
                    <a:pt x="1669" y="1201"/>
                    <a:pt x="2703" y="1067"/>
                    <a:pt x="3703" y="967"/>
                  </a:cubicBezTo>
                  <a:cubicBezTo>
                    <a:pt x="5405" y="767"/>
                    <a:pt x="7106" y="467"/>
                    <a:pt x="8807" y="200"/>
                  </a:cubicBezTo>
                  <a:cubicBezTo>
                    <a:pt x="9207" y="133"/>
                    <a:pt x="9574" y="67"/>
                    <a:pt x="9974" y="33"/>
                  </a:cubicBezTo>
                  <a:cubicBezTo>
                    <a:pt x="10508" y="0"/>
                    <a:pt x="10575" y="67"/>
                    <a:pt x="10608" y="634"/>
                  </a:cubicBezTo>
                  <a:cubicBezTo>
                    <a:pt x="10642" y="934"/>
                    <a:pt x="10675" y="1268"/>
                    <a:pt x="10675" y="1601"/>
                  </a:cubicBezTo>
                  <a:cubicBezTo>
                    <a:pt x="10775" y="3669"/>
                    <a:pt x="9741" y="5371"/>
                    <a:pt x="7840" y="6171"/>
                  </a:cubicBezTo>
                  <a:cubicBezTo>
                    <a:pt x="6872" y="6605"/>
                    <a:pt x="5872" y="6772"/>
                    <a:pt x="4837" y="6738"/>
                  </a:cubicBezTo>
                  <a:cubicBezTo>
                    <a:pt x="2703" y="6638"/>
                    <a:pt x="1068" y="5337"/>
                    <a:pt x="301" y="3102"/>
                  </a:cubicBezTo>
                  <a:close/>
                </a:path>
              </a:pathLst>
            </a:custGeom>
            <a:solidFill>
              <a:srgbClr val="04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7656104" y="1923946"/>
              <a:ext cx="74976" cy="43986"/>
            </a:xfrm>
            <a:custGeom>
              <a:avLst/>
              <a:gdLst/>
              <a:ahLst/>
              <a:cxnLst/>
              <a:rect l="l" t="t" r="r" b="b"/>
              <a:pathLst>
                <a:path w="4038" h="2369" extrusionOk="0">
                  <a:moveTo>
                    <a:pt x="3837" y="801"/>
                  </a:moveTo>
                  <a:cubicBezTo>
                    <a:pt x="4037" y="1468"/>
                    <a:pt x="3570" y="2135"/>
                    <a:pt x="2769" y="2268"/>
                  </a:cubicBezTo>
                  <a:cubicBezTo>
                    <a:pt x="2436" y="2335"/>
                    <a:pt x="2069" y="2335"/>
                    <a:pt x="1735" y="2335"/>
                  </a:cubicBezTo>
                  <a:cubicBezTo>
                    <a:pt x="1335" y="2368"/>
                    <a:pt x="1002" y="2235"/>
                    <a:pt x="735" y="1935"/>
                  </a:cubicBezTo>
                  <a:cubicBezTo>
                    <a:pt x="668" y="1868"/>
                    <a:pt x="568" y="1768"/>
                    <a:pt x="501" y="1701"/>
                  </a:cubicBezTo>
                  <a:cubicBezTo>
                    <a:pt x="1" y="1334"/>
                    <a:pt x="1" y="1034"/>
                    <a:pt x="535" y="734"/>
                  </a:cubicBezTo>
                  <a:cubicBezTo>
                    <a:pt x="1168" y="367"/>
                    <a:pt x="1835" y="0"/>
                    <a:pt x="2669" y="0"/>
                  </a:cubicBezTo>
                  <a:cubicBezTo>
                    <a:pt x="3270" y="33"/>
                    <a:pt x="3637" y="267"/>
                    <a:pt x="3837" y="801"/>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8015317" y="1902872"/>
              <a:ext cx="59490" cy="40291"/>
            </a:xfrm>
            <a:custGeom>
              <a:avLst/>
              <a:gdLst/>
              <a:ahLst/>
              <a:cxnLst/>
              <a:rect l="l" t="t" r="r" b="b"/>
              <a:pathLst>
                <a:path w="3204" h="2170" extrusionOk="0">
                  <a:moveTo>
                    <a:pt x="2136" y="2002"/>
                  </a:moveTo>
                  <a:cubicBezTo>
                    <a:pt x="1836" y="2136"/>
                    <a:pt x="1535" y="2169"/>
                    <a:pt x="1235" y="2169"/>
                  </a:cubicBezTo>
                  <a:cubicBezTo>
                    <a:pt x="835" y="2169"/>
                    <a:pt x="568" y="1969"/>
                    <a:pt x="401" y="1669"/>
                  </a:cubicBezTo>
                  <a:cubicBezTo>
                    <a:pt x="1" y="1035"/>
                    <a:pt x="134" y="668"/>
                    <a:pt x="968" y="268"/>
                  </a:cubicBezTo>
                  <a:cubicBezTo>
                    <a:pt x="1502" y="34"/>
                    <a:pt x="2069" y="1"/>
                    <a:pt x="2636" y="268"/>
                  </a:cubicBezTo>
                  <a:cubicBezTo>
                    <a:pt x="2936" y="401"/>
                    <a:pt x="3203" y="568"/>
                    <a:pt x="3170" y="935"/>
                  </a:cubicBezTo>
                  <a:cubicBezTo>
                    <a:pt x="3170" y="1302"/>
                    <a:pt x="3003" y="1635"/>
                    <a:pt x="2636" y="1836"/>
                  </a:cubicBezTo>
                  <a:cubicBezTo>
                    <a:pt x="2503" y="1936"/>
                    <a:pt x="2303" y="1969"/>
                    <a:pt x="2136" y="2002"/>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8022762" y="1842177"/>
              <a:ext cx="26032" cy="35947"/>
            </a:xfrm>
            <a:custGeom>
              <a:avLst/>
              <a:gdLst/>
              <a:ahLst/>
              <a:cxnLst/>
              <a:rect l="l" t="t" r="r" b="b"/>
              <a:pathLst>
                <a:path w="1402" h="1936" extrusionOk="0">
                  <a:moveTo>
                    <a:pt x="1368" y="635"/>
                  </a:moveTo>
                  <a:cubicBezTo>
                    <a:pt x="1368" y="902"/>
                    <a:pt x="1401" y="1202"/>
                    <a:pt x="1301" y="1502"/>
                  </a:cubicBezTo>
                  <a:cubicBezTo>
                    <a:pt x="1201" y="1736"/>
                    <a:pt x="1034" y="1902"/>
                    <a:pt x="767" y="1902"/>
                  </a:cubicBezTo>
                  <a:cubicBezTo>
                    <a:pt x="501" y="1936"/>
                    <a:pt x="300" y="1802"/>
                    <a:pt x="167" y="1535"/>
                  </a:cubicBezTo>
                  <a:cubicBezTo>
                    <a:pt x="0" y="1235"/>
                    <a:pt x="0" y="902"/>
                    <a:pt x="100" y="535"/>
                  </a:cubicBezTo>
                  <a:cubicBezTo>
                    <a:pt x="234" y="234"/>
                    <a:pt x="434" y="1"/>
                    <a:pt x="767" y="34"/>
                  </a:cubicBezTo>
                  <a:cubicBezTo>
                    <a:pt x="1134" y="34"/>
                    <a:pt x="1268" y="301"/>
                    <a:pt x="1368" y="635"/>
                  </a:cubicBezTo>
                  <a:close/>
                </a:path>
              </a:pathLst>
            </a:custGeom>
            <a:solidFill>
              <a:srgbClr val="06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7692031" y="1852723"/>
              <a:ext cx="26032" cy="34703"/>
            </a:xfrm>
            <a:custGeom>
              <a:avLst/>
              <a:gdLst/>
              <a:ahLst/>
              <a:cxnLst/>
              <a:rect l="l" t="t" r="r" b="b"/>
              <a:pathLst>
                <a:path w="1402" h="1869" extrusionOk="0">
                  <a:moveTo>
                    <a:pt x="1335" y="600"/>
                  </a:moveTo>
                  <a:cubicBezTo>
                    <a:pt x="1402" y="834"/>
                    <a:pt x="1402" y="1067"/>
                    <a:pt x="1368" y="1301"/>
                  </a:cubicBezTo>
                  <a:cubicBezTo>
                    <a:pt x="1301" y="1568"/>
                    <a:pt x="1135" y="1801"/>
                    <a:pt x="801" y="1835"/>
                  </a:cubicBezTo>
                  <a:cubicBezTo>
                    <a:pt x="468" y="1868"/>
                    <a:pt x="234" y="1668"/>
                    <a:pt x="101" y="1368"/>
                  </a:cubicBezTo>
                  <a:cubicBezTo>
                    <a:pt x="34" y="1134"/>
                    <a:pt x="1" y="901"/>
                    <a:pt x="34" y="667"/>
                  </a:cubicBezTo>
                  <a:cubicBezTo>
                    <a:pt x="101" y="267"/>
                    <a:pt x="334" y="33"/>
                    <a:pt x="634" y="0"/>
                  </a:cubicBezTo>
                  <a:cubicBezTo>
                    <a:pt x="935" y="0"/>
                    <a:pt x="1235" y="234"/>
                    <a:pt x="1335" y="600"/>
                  </a:cubicBezTo>
                  <a:close/>
                </a:path>
              </a:pathLst>
            </a:custGeom>
            <a:solidFill>
              <a:srgbClr val="050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9"/>
            <p:cNvSpPr/>
            <p:nvPr/>
          </p:nvSpPr>
          <p:spPr>
            <a:xfrm>
              <a:off x="8167064" y="1858293"/>
              <a:ext cx="17361" cy="30358"/>
            </a:xfrm>
            <a:custGeom>
              <a:avLst/>
              <a:gdLst/>
              <a:ahLst/>
              <a:cxnLst/>
              <a:rect l="l" t="t" r="r" b="b"/>
              <a:pathLst>
                <a:path w="935" h="1635" extrusionOk="0">
                  <a:moveTo>
                    <a:pt x="167" y="1635"/>
                  </a:moveTo>
                  <a:cubicBezTo>
                    <a:pt x="0" y="1034"/>
                    <a:pt x="134" y="601"/>
                    <a:pt x="401" y="200"/>
                  </a:cubicBezTo>
                  <a:cubicBezTo>
                    <a:pt x="501" y="67"/>
                    <a:pt x="634" y="0"/>
                    <a:pt x="801" y="100"/>
                  </a:cubicBezTo>
                  <a:cubicBezTo>
                    <a:pt x="934" y="200"/>
                    <a:pt x="934" y="334"/>
                    <a:pt x="901" y="467"/>
                  </a:cubicBezTo>
                  <a:cubicBezTo>
                    <a:pt x="734" y="868"/>
                    <a:pt x="568" y="1201"/>
                    <a:pt x="167" y="1635"/>
                  </a:cubicBezTo>
                  <a:close/>
                </a:path>
              </a:pathLst>
            </a:custGeom>
            <a:solidFill>
              <a:srgbClr val="130E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p:nvPr/>
          </p:nvSpPr>
          <p:spPr>
            <a:xfrm>
              <a:off x="7538428" y="1889876"/>
              <a:ext cx="13034" cy="19217"/>
            </a:xfrm>
            <a:custGeom>
              <a:avLst/>
              <a:gdLst/>
              <a:ahLst/>
              <a:cxnLst/>
              <a:rect l="l" t="t" r="r" b="b"/>
              <a:pathLst>
                <a:path w="702" h="1035" extrusionOk="0">
                  <a:moveTo>
                    <a:pt x="234" y="0"/>
                  </a:moveTo>
                  <a:cubicBezTo>
                    <a:pt x="368" y="0"/>
                    <a:pt x="435" y="34"/>
                    <a:pt x="501" y="101"/>
                  </a:cubicBezTo>
                  <a:cubicBezTo>
                    <a:pt x="535" y="201"/>
                    <a:pt x="568" y="267"/>
                    <a:pt x="568" y="367"/>
                  </a:cubicBezTo>
                  <a:cubicBezTo>
                    <a:pt x="568" y="568"/>
                    <a:pt x="701" y="768"/>
                    <a:pt x="501" y="934"/>
                  </a:cubicBezTo>
                  <a:cubicBezTo>
                    <a:pt x="435" y="1035"/>
                    <a:pt x="335" y="934"/>
                    <a:pt x="268" y="901"/>
                  </a:cubicBezTo>
                  <a:cubicBezTo>
                    <a:pt x="101" y="668"/>
                    <a:pt x="1" y="434"/>
                    <a:pt x="101" y="134"/>
                  </a:cubicBezTo>
                  <a:cubicBezTo>
                    <a:pt x="134" y="67"/>
                    <a:pt x="201" y="34"/>
                    <a:pt x="234" y="0"/>
                  </a:cubicBezTo>
                  <a:close/>
                </a:path>
              </a:pathLst>
            </a:custGeom>
            <a:solidFill>
              <a:srgbClr val="2B1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7781839" y="1897934"/>
              <a:ext cx="180866" cy="81771"/>
            </a:xfrm>
            <a:custGeom>
              <a:avLst/>
              <a:gdLst/>
              <a:ahLst/>
              <a:cxnLst/>
              <a:rect l="l" t="t" r="r" b="b"/>
              <a:pathLst>
                <a:path w="9741" h="4404" extrusionOk="0">
                  <a:moveTo>
                    <a:pt x="8773" y="3803"/>
                  </a:moveTo>
                  <a:cubicBezTo>
                    <a:pt x="8340" y="3369"/>
                    <a:pt x="7839" y="3002"/>
                    <a:pt x="7272" y="2735"/>
                  </a:cubicBezTo>
                  <a:cubicBezTo>
                    <a:pt x="5404" y="1868"/>
                    <a:pt x="3203" y="2569"/>
                    <a:pt x="2068" y="4003"/>
                  </a:cubicBezTo>
                  <a:cubicBezTo>
                    <a:pt x="1768" y="4403"/>
                    <a:pt x="1735" y="4403"/>
                    <a:pt x="1401" y="4070"/>
                  </a:cubicBezTo>
                  <a:cubicBezTo>
                    <a:pt x="801" y="3403"/>
                    <a:pt x="434" y="2602"/>
                    <a:pt x="167" y="1768"/>
                  </a:cubicBezTo>
                  <a:cubicBezTo>
                    <a:pt x="0" y="1334"/>
                    <a:pt x="67" y="1268"/>
                    <a:pt x="567" y="1201"/>
                  </a:cubicBezTo>
                  <a:cubicBezTo>
                    <a:pt x="1635" y="1101"/>
                    <a:pt x="2736" y="1101"/>
                    <a:pt x="3836" y="967"/>
                  </a:cubicBezTo>
                  <a:cubicBezTo>
                    <a:pt x="5037" y="801"/>
                    <a:pt x="6238" y="567"/>
                    <a:pt x="7439" y="334"/>
                  </a:cubicBezTo>
                  <a:cubicBezTo>
                    <a:pt x="8006" y="234"/>
                    <a:pt x="8606" y="234"/>
                    <a:pt x="9174" y="100"/>
                  </a:cubicBezTo>
                  <a:cubicBezTo>
                    <a:pt x="9507" y="0"/>
                    <a:pt x="9641" y="167"/>
                    <a:pt x="9674" y="467"/>
                  </a:cubicBezTo>
                  <a:cubicBezTo>
                    <a:pt x="9741" y="1668"/>
                    <a:pt x="9574" y="2802"/>
                    <a:pt x="8773" y="3803"/>
                  </a:cubicBezTo>
                  <a:close/>
                </a:path>
              </a:pathLst>
            </a:custGeom>
            <a:solidFill>
              <a:srgbClr val="3A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7823949" y="1941288"/>
              <a:ext cx="113355" cy="66899"/>
            </a:xfrm>
            <a:custGeom>
              <a:avLst/>
              <a:gdLst/>
              <a:ahLst/>
              <a:cxnLst/>
              <a:rect l="l" t="t" r="r" b="b"/>
              <a:pathLst>
                <a:path w="6105" h="3603" extrusionOk="0">
                  <a:moveTo>
                    <a:pt x="1" y="2368"/>
                  </a:moveTo>
                  <a:cubicBezTo>
                    <a:pt x="1201" y="234"/>
                    <a:pt x="4370" y="0"/>
                    <a:pt x="6105" y="1901"/>
                  </a:cubicBezTo>
                  <a:cubicBezTo>
                    <a:pt x="4537" y="3369"/>
                    <a:pt x="1602" y="3603"/>
                    <a:pt x="1" y="2368"/>
                  </a:cubicBezTo>
                  <a:close/>
                </a:path>
              </a:pathLst>
            </a:custGeom>
            <a:solidFill>
              <a:srgbClr val="FEA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8000463" y="1928421"/>
              <a:ext cx="102827" cy="100097"/>
            </a:xfrm>
            <a:custGeom>
              <a:avLst/>
              <a:gdLst/>
              <a:ahLst/>
              <a:cxnLst/>
              <a:rect l="l" t="t" r="r" b="b"/>
              <a:pathLst>
                <a:path w="5538" h="5391" extrusionOk="0">
                  <a:moveTo>
                    <a:pt x="2975" y="1"/>
                  </a:moveTo>
                  <a:cubicBezTo>
                    <a:pt x="2284" y="1"/>
                    <a:pt x="1593" y="251"/>
                    <a:pt x="1101" y="760"/>
                  </a:cubicBezTo>
                  <a:cubicBezTo>
                    <a:pt x="267" y="1627"/>
                    <a:pt x="0" y="3128"/>
                    <a:pt x="634" y="4162"/>
                  </a:cubicBezTo>
                  <a:cubicBezTo>
                    <a:pt x="968" y="4663"/>
                    <a:pt x="1468" y="5096"/>
                    <a:pt x="2035" y="5296"/>
                  </a:cubicBezTo>
                  <a:cubicBezTo>
                    <a:pt x="2256" y="5361"/>
                    <a:pt x="2477" y="5391"/>
                    <a:pt x="2696" y="5391"/>
                  </a:cubicBezTo>
                  <a:cubicBezTo>
                    <a:pt x="3039" y="5391"/>
                    <a:pt x="3377" y="5319"/>
                    <a:pt x="3703" y="5196"/>
                  </a:cubicBezTo>
                  <a:cubicBezTo>
                    <a:pt x="4604" y="4863"/>
                    <a:pt x="5271" y="4129"/>
                    <a:pt x="5438" y="3195"/>
                  </a:cubicBezTo>
                  <a:cubicBezTo>
                    <a:pt x="5538" y="2761"/>
                    <a:pt x="5504" y="2328"/>
                    <a:pt x="5371" y="1927"/>
                  </a:cubicBezTo>
                  <a:cubicBezTo>
                    <a:pt x="5304" y="1794"/>
                    <a:pt x="5271" y="1660"/>
                    <a:pt x="5204" y="1527"/>
                  </a:cubicBezTo>
                  <a:cubicBezTo>
                    <a:pt x="5171" y="1460"/>
                    <a:pt x="5204" y="1360"/>
                    <a:pt x="5171" y="1260"/>
                  </a:cubicBezTo>
                  <a:cubicBezTo>
                    <a:pt x="5137" y="1093"/>
                    <a:pt x="4937" y="860"/>
                    <a:pt x="4804" y="693"/>
                  </a:cubicBezTo>
                  <a:cubicBezTo>
                    <a:pt x="4312" y="234"/>
                    <a:pt x="3643" y="1"/>
                    <a:pt x="2975" y="1"/>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7542772" y="1559141"/>
              <a:ext cx="636104" cy="564563"/>
            </a:xfrm>
            <a:custGeom>
              <a:avLst/>
              <a:gdLst/>
              <a:ahLst/>
              <a:cxnLst/>
              <a:rect l="l" t="t" r="r" b="b"/>
              <a:pathLst>
                <a:path w="34259" h="30406" extrusionOk="0">
                  <a:moveTo>
                    <a:pt x="9422" y="14022"/>
                  </a:moveTo>
                  <a:cubicBezTo>
                    <a:pt x="9525" y="14022"/>
                    <a:pt x="9630" y="14030"/>
                    <a:pt x="9741" y="14044"/>
                  </a:cubicBezTo>
                  <a:cubicBezTo>
                    <a:pt x="9941" y="14044"/>
                    <a:pt x="10308" y="14077"/>
                    <a:pt x="10408" y="14311"/>
                  </a:cubicBezTo>
                  <a:cubicBezTo>
                    <a:pt x="10441" y="14344"/>
                    <a:pt x="10441" y="14444"/>
                    <a:pt x="10375" y="14478"/>
                  </a:cubicBezTo>
                  <a:cubicBezTo>
                    <a:pt x="10326" y="14494"/>
                    <a:pt x="10274" y="14500"/>
                    <a:pt x="10220" y="14500"/>
                  </a:cubicBezTo>
                  <a:cubicBezTo>
                    <a:pt x="10050" y="14500"/>
                    <a:pt x="9859" y="14436"/>
                    <a:pt x="9707" y="14411"/>
                  </a:cubicBezTo>
                  <a:cubicBezTo>
                    <a:pt x="9507" y="14411"/>
                    <a:pt x="9274" y="14411"/>
                    <a:pt x="9074" y="14444"/>
                  </a:cubicBezTo>
                  <a:cubicBezTo>
                    <a:pt x="8873" y="14478"/>
                    <a:pt x="8673" y="14544"/>
                    <a:pt x="8473" y="14645"/>
                  </a:cubicBezTo>
                  <a:cubicBezTo>
                    <a:pt x="8373" y="14678"/>
                    <a:pt x="8273" y="14745"/>
                    <a:pt x="8173" y="14811"/>
                  </a:cubicBezTo>
                  <a:cubicBezTo>
                    <a:pt x="8106" y="14878"/>
                    <a:pt x="8006" y="14978"/>
                    <a:pt x="7906" y="14978"/>
                  </a:cubicBezTo>
                  <a:cubicBezTo>
                    <a:pt x="7806" y="14978"/>
                    <a:pt x="7706" y="14878"/>
                    <a:pt x="7706" y="14811"/>
                  </a:cubicBezTo>
                  <a:cubicBezTo>
                    <a:pt x="7739" y="14645"/>
                    <a:pt x="7839" y="14578"/>
                    <a:pt x="7973" y="14478"/>
                  </a:cubicBezTo>
                  <a:cubicBezTo>
                    <a:pt x="8073" y="14411"/>
                    <a:pt x="8173" y="14344"/>
                    <a:pt x="8306" y="14278"/>
                  </a:cubicBezTo>
                  <a:cubicBezTo>
                    <a:pt x="8507" y="14178"/>
                    <a:pt x="8740" y="14111"/>
                    <a:pt x="8974" y="14077"/>
                  </a:cubicBezTo>
                  <a:cubicBezTo>
                    <a:pt x="9130" y="14038"/>
                    <a:pt x="9275" y="14022"/>
                    <a:pt x="9422" y="14022"/>
                  </a:cubicBezTo>
                  <a:close/>
                  <a:moveTo>
                    <a:pt x="25075" y="14022"/>
                  </a:moveTo>
                  <a:cubicBezTo>
                    <a:pt x="25212" y="14022"/>
                    <a:pt x="25349" y="14038"/>
                    <a:pt x="25485" y="14077"/>
                  </a:cubicBezTo>
                  <a:cubicBezTo>
                    <a:pt x="25752" y="14111"/>
                    <a:pt x="25986" y="14178"/>
                    <a:pt x="26219" y="14311"/>
                  </a:cubicBezTo>
                  <a:cubicBezTo>
                    <a:pt x="26419" y="14411"/>
                    <a:pt x="26753" y="14544"/>
                    <a:pt x="26753" y="14811"/>
                  </a:cubicBezTo>
                  <a:cubicBezTo>
                    <a:pt x="26786" y="14878"/>
                    <a:pt x="26686" y="14978"/>
                    <a:pt x="26586" y="14978"/>
                  </a:cubicBezTo>
                  <a:cubicBezTo>
                    <a:pt x="26453" y="14978"/>
                    <a:pt x="26386" y="14878"/>
                    <a:pt x="26286" y="14778"/>
                  </a:cubicBezTo>
                  <a:cubicBezTo>
                    <a:pt x="26186" y="14745"/>
                    <a:pt x="26086" y="14678"/>
                    <a:pt x="25986" y="14645"/>
                  </a:cubicBezTo>
                  <a:cubicBezTo>
                    <a:pt x="25819" y="14544"/>
                    <a:pt x="25619" y="14478"/>
                    <a:pt x="25385" y="14444"/>
                  </a:cubicBezTo>
                  <a:cubicBezTo>
                    <a:pt x="25185" y="14411"/>
                    <a:pt x="24952" y="14411"/>
                    <a:pt x="24751" y="14411"/>
                  </a:cubicBezTo>
                  <a:cubicBezTo>
                    <a:pt x="24599" y="14436"/>
                    <a:pt x="24428" y="14500"/>
                    <a:pt x="24267" y="14500"/>
                  </a:cubicBezTo>
                  <a:cubicBezTo>
                    <a:pt x="24216" y="14500"/>
                    <a:pt x="24166" y="14494"/>
                    <a:pt x="24118" y="14478"/>
                  </a:cubicBezTo>
                  <a:cubicBezTo>
                    <a:pt x="24051" y="14444"/>
                    <a:pt x="24051" y="14344"/>
                    <a:pt x="24084" y="14311"/>
                  </a:cubicBezTo>
                  <a:cubicBezTo>
                    <a:pt x="24184" y="14077"/>
                    <a:pt x="24551" y="14044"/>
                    <a:pt x="24785" y="14044"/>
                  </a:cubicBezTo>
                  <a:cubicBezTo>
                    <a:pt x="24882" y="14030"/>
                    <a:pt x="24978" y="14022"/>
                    <a:pt x="25075" y="14022"/>
                  </a:cubicBezTo>
                  <a:close/>
                  <a:moveTo>
                    <a:pt x="9747" y="16095"/>
                  </a:moveTo>
                  <a:cubicBezTo>
                    <a:pt x="9941" y="16095"/>
                    <a:pt x="10127" y="16195"/>
                    <a:pt x="10274" y="16446"/>
                  </a:cubicBezTo>
                  <a:cubicBezTo>
                    <a:pt x="10641" y="17080"/>
                    <a:pt x="10541" y="17780"/>
                    <a:pt x="10508" y="17980"/>
                  </a:cubicBezTo>
                  <a:cubicBezTo>
                    <a:pt x="10384" y="17966"/>
                    <a:pt x="10250" y="17959"/>
                    <a:pt x="10111" y="17959"/>
                  </a:cubicBezTo>
                  <a:cubicBezTo>
                    <a:pt x="9617" y="17959"/>
                    <a:pt x="9064" y="18043"/>
                    <a:pt x="8673" y="18147"/>
                  </a:cubicBezTo>
                  <a:cubicBezTo>
                    <a:pt x="8507" y="17580"/>
                    <a:pt x="8640" y="16913"/>
                    <a:pt x="9040" y="16479"/>
                  </a:cubicBezTo>
                  <a:cubicBezTo>
                    <a:pt x="9245" y="16256"/>
                    <a:pt x="9502" y="16095"/>
                    <a:pt x="9747" y="16095"/>
                  </a:cubicBezTo>
                  <a:close/>
                  <a:moveTo>
                    <a:pt x="24739" y="16095"/>
                  </a:moveTo>
                  <a:cubicBezTo>
                    <a:pt x="24990" y="16095"/>
                    <a:pt x="25247" y="16256"/>
                    <a:pt x="25452" y="16479"/>
                  </a:cubicBezTo>
                  <a:cubicBezTo>
                    <a:pt x="25852" y="16913"/>
                    <a:pt x="25986" y="17580"/>
                    <a:pt x="25819" y="18147"/>
                  </a:cubicBezTo>
                  <a:cubicBezTo>
                    <a:pt x="25428" y="18043"/>
                    <a:pt x="24875" y="17959"/>
                    <a:pt x="24381" y="17959"/>
                  </a:cubicBezTo>
                  <a:cubicBezTo>
                    <a:pt x="24243" y="17959"/>
                    <a:pt x="24109" y="17966"/>
                    <a:pt x="23984" y="17980"/>
                  </a:cubicBezTo>
                  <a:cubicBezTo>
                    <a:pt x="23951" y="17780"/>
                    <a:pt x="23817" y="17080"/>
                    <a:pt x="24184" y="16446"/>
                  </a:cubicBezTo>
                  <a:cubicBezTo>
                    <a:pt x="24346" y="16195"/>
                    <a:pt x="24541" y="16095"/>
                    <a:pt x="24739" y="16095"/>
                  </a:cubicBezTo>
                  <a:close/>
                  <a:moveTo>
                    <a:pt x="6337" y="19211"/>
                  </a:moveTo>
                  <a:cubicBezTo>
                    <a:pt x="6774" y="19211"/>
                    <a:pt x="7209" y="19298"/>
                    <a:pt x="7606" y="19481"/>
                  </a:cubicBezTo>
                  <a:cubicBezTo>
                    <a:pt x="8673" y="19982"/>
                    <a:pt x="9307" y="21183"/>
                    <a:pt x="9174" y="22383"/>
                  </a:cubicBezTo>
                  <a:cubicBezTo>
                    <a:pt x="9174" y="22550"/>
                    <a:pt x="9140" y="22750"/>
                    <a:pt x="9107" y="22917"/>
                  </a:cubicBezTo>
                  <a:cubicBezTo>
                    <a:pt x="9074" y="23084"/>
                    <a:pt x="9107" y="23217"/>
                    <a:pt x="9040" y="23351"/>
                  </a:cubicBezTo>
                  <a:cubicBezTo>
                    <a:pt x="8974" y="23684"/>
                    <a:pt x="8740" y="23985"/>
                    <a:pt x="8540" y="24218"/>
                  </a:cubicBezTo>
                  <a:cubicBezTo>
                    <a:pt x="8106" y="24718"/>
                    <a:pt x="7506" y="25052"/>
                    <a:pt x="6872" y="25185"/>
                  </a:cubicBezTo>
                  <a:cubicBezTo>
                    <a:pt x="6661" y="25231"/>
                    <a:pt x="6443" y="25253"/>
                    <a:pt x="6224" y="25253"/>
                  </a:cubicBezTo>
                  <a:cubicBezTo>
                    <a:pt x="5160" y="25253"/>
                    <a:pt x="4062" y="24730"/>
                    <a:pt x="3536" y="23818"/>
                  </a:cubicBezTo>
                  <a:cubicBezTo>
                    <a:pt x="2969" y="22817"/>
                    <a:pt x="3003" y="21383"/>
                    <a:pt x="3736" y="20449"/>
                  </a:cubicBezTo>
                  <a:cubicBezTo>
                    <a:pt x="4339" y="19661"/>
                    <a:pt x="5344" y="19211"/>
                    <a:pt x="6337" y="19211"/>
                  </a:cubicBezTo>
                  <a:close/>
                  <a:moveTo>
                    <a:pt x="17346" y="18180"/>
                  </a:moveTo>
                  <a:cubicBezTo>
                    <a:pt x="18714" y="18180"/>
                    <a:pt x="20115" y="18514"/>
                    <a:pt x="21382" y="19081"/>
                  </a:cubicBezTo>
                  <a:cubicBezTo>
                    <a:pt x="21516" y="19148"/>
                    <a:pt x="21549" y="19281"/>
                    <a:pt x="21482" y="19415"/>
                  </a:cubicBezTo>
                  <a:cubicBezTo>
                    <a:pt x="21482" y="19481"/>
                    <a:pt x="21482" y="19581"/>
                    <a:pt x="21382" y="19648"/>
                  </a:cubicBezTo>
                  <a:cubicBezTo>
                    <a:pt x="20248" y="20649"/>
                    <a:pt x="19147" y="21716"/>
                    <a:pt x="18080" y="22784"/>
                  </a:cubicBezTo>
                  <a:lnTo>
                    <a:pt x="18047" y="22784"/>
                  </a:lnTo>
                  <a:cubicBezTo>
                    <a:pt x="18013" y="22884"/>
                    <a:pt x="18013" y="22984"/>
                    <a:pt x="18013" y="23051"/>
                  </a:cubicBezTo>
                  <a:cubicBezTo>
                    <a:pt x="18013" y="23284"/>
                    <a:pt x="18013" y="23518"/>
                    <a:pt x="17980" y="23751"/>
                  </a:cubicBezTo>
                  <a:cubicBezTo>
                    <a:pt x="17980" y="23985"/>
                    <a:pt x="17980" y="24218"/>
                    <a:pt x="17947" y="24452"/>
                  </a:cubicBezTo>
                  <a:cubicBezTo>
                    <a:pt x="17947" y="24685"/>
                    <a:pt x="17880" y="24919"/>
                    <a:pt x="17880" y="25152"/>
                  </a:cubicBezTo>
                  <a:cubicBezTo>
                    <a:pt x="17862" y="25239"/>
                    <a:pt x="17781" y="25290"/>
                    <a:pt x="17708" y="25290"/>
                  </a:cubicBezTo>
                  <a:cubicBezTo>
                    <a:pt x="17641" y="25290"/>
                    <a:pt x="17580" y="25248"/>
                    <a:pt x="17580" y="25152"/>
                  </a:cubicBezTo>
                  <a:cubicBezTo>
                    <a:pt x="17580" y="24919"/>
                    <a:pt x="17546" y="24685"/>
                    <a:pt x="17513" y="24452"/>
                  </a:cubicBezTo>
                  <a:cubicBezTo>
                    <a:pt x="17513" y="24218"/>
                    <a:pt x="17513" y="23985"/>
                    <a:pt x="17513" y="23751"/>
                  </a:cubicBezTo>
                  <a:cubicBezTo>
                    <a:pt x="17480" y="23518"/>
                    <a:pt x="17480" y="23284"/>
                    <a:pt x="17446" y="23051"/>
                  </a:cubicBezTo>
                  <a:cubicBezTo>
                    <a:pt x="17446" y="22917"/>
                    <a:pt x="17413" y="22817"/>
                    <a:pt x="17413" y="22684"/>
                  </a:cubicBezTo>
                  <a:cubicBezTo>
                    <a:pt x="16679" y="22250"/>
                    <a:pt x="15979" y="21783"/>
                    <a:pt x="15311" y="21283"/>
                  </a:cubicBezTo>
                  <a:cubicBezTo>
                    <a:pt x="14911" y="21016"/>
                    <a:pt x="14544" y="20716"/>
                    <a:pt x="14211" y="20415"/>
                  </a:cubicBezTo>
                  <a:cubicBezTo>
                    <a:pt x="13877" y="20148"/>
                    <a:pt x="13510" y="19882"/>
                    <a:pt x="13377" y="19481"/>
                  </a:cubicBezTo>
                  <a:cubicBezTo>
                    <a:pt x="13343" y="19381"/>
                    <a:pt x="13410" y="19248"/>
                    <a:pt x="13543" y="19214"/>
                  </a:cubicBezTo>
                  <a:cubicBezTo>
                    <a:pt x="13910" y="18681"/>
                    <a:pt x="14711" y="18514"/>
                    <a:pt x="15311" y="18381"/>
                  </a:cubicBezTo>
                  <a:cubicBezTo>
                    <a:pt x="15979" y="18247"/>
                    <a:pt x="16679" y="18180"/>
                    <a:pt x="17346" y="18180"/>
                  </a:cubicBezTo>
                  <a:close/>
                  <a:moveTo>
                    <a:pt x="27512" y="19572"/>
                  </a:moveTo>
                  <a:cubicBezTo>
                    <a:pt x="28271" y="19572"/>
                    <a:pt x="29035" y="19876"/>
                    <a:pt x="29588" y="20449"/>
                  </a:cubicBezTo>
                  <a:cubicBezTo>
                    <a:pt x="29688" y="20582"/>
                    <a:pt x="29822" y="20682"/>
                    <a:pt x="29922" y="20816"/>
                  </a:cubicBezTo>
                  <a:cubicBezTo>
                    <a:pt x="29955" y="20882"/>
                    <a:pt x="29989" y="20949"/>
                    <a:pt x="30022" y="20982"/>
                  </a:cubicBezTo>
                  <a:cubicBezTo>
                    <a:pt x="30055" y="21016"/>
                    <a:pt x="30122" y="21049"/>
                    <a:pt x="30189" y="21082"/>
                  </a:cubicBezTo>
                  <a:cubicBezTo>
                    <a:pt x="30389" y="21283"/>
                    <a:pt x="30489" y="21616"/>
                    <a:pt x="30556" y="21883"/>
                  </a:cubicBezTo>
                  <a:cubicBezTo>
                    <a:pt x="30689" y="22483"/>
                    <a:pt x="30656" y="23084"/>
                    <a:pt x="30456" y="23651"/>
                  </a:cubicBezTo>
                  <a:cubicBezTo>
                    <a:pt x="30022" y="24752"/>
                    <a:pt x="28988" y="25552"/>
                    <a:pt x="27854" y="25719"/>
                  </a:cubicBezTo>
                  <a:cubicBezTo>
                    <a:pt x="27739" y="25736"/>
                    <a:pt x="27623" y="25745"/>
                    <a:pt x="27507" y="25745"/>
                  </a:cubicBezTo>
                  <a:cubicBezTo>
                    <a:pt x="26285" y="25745"/>
                    <a:pt x="25081" y="24812"/>
                    <a:pt x="24685" y="23684"/>
                  </a:cubicBezTo>
                  <a:cubicBezTo>
                    <a:pt x="24251" y="22383"/>
                    <a:pt x="24852" y="20749"/>
                    <a:pt x="26019" y="20015"/>
                  </a:cubicBezTo>
                  <a:cubicBezTo>
                    <a:pt x="26468" y="19716"/>
                    <a:pt x="26989" y="19572"/>
                    <a:pt x="27512" y="19572"/>
                  </a:cubicBezTo>
                  <a:close/>
                  <a:moveTo>
                    <a:pt x="23050" y="1"/>
                  </a:moveTo>
                  <a:cubicBezTo>
                    <a:pt x="20681" y="428"/>
                    <a:pt x="18282" y="637"/>
                    <a:pt x="15891" y="637"/>
                  </a:cubicBezTo>
                  <a:cubicBezTo>
                    <a:pt x="13805" y="637"/>
                    <a:pt x="11725" y="478"/>
                    <a:pt x="9674" y="168"/>
                  </a:cubicBezTo>
                  <a:cubicBezTo>
                    <a:pt x="7106" y="1869"/>
                    <a:pt x="4904" y="3970"/>
                    <a:pt x="3269" y="6605"/>
                  </a:cubicBezTo>
                  <a:cubicBezTo>
                    <a:pt x="1702" y="9174"/>
                    <a:pt x="768" y="12109"/>
                    <a:pt x="401" y="15078"/>
                  </a:cubicBezTo>
                  <a:cubicBezTo>
                    <a:pt x="0" y="18514"/>
                    <a:pt x="501" y="22050"/>
                    <a:pt x="2602" y="24919"/>
                  </a:cubicBezTo>
                  <a:cubicBezTo>
                    <a:pt x="4704" y="27787"/>
                    <a:pt x="8340" y="29022"/>
                    <a:pt x="11675" y="29755"/>
                  </a:cubicBezTo>
                  <a:cubicBezTo>
                    <a:pt x="13617" y="30187"/>
                    <a:pt x="15626" y="30405"/>
                    <a:pt x="17635" y="30405"/>
                  </a:cubicBezTo>
                  <a:cubicBezTo>
                    <a:pt x="19354" y="30405"/>
                    <a:pt x="21073" y="30245"/>
                    <a:pt x="22750" y="29922"/>
                  </a:cubicBezTo>
                  <a:cubicBezTo>
                    <a:pt x="25886" y="29355"/>
                    <a:pt x="29388" y="28321"/>
                    <a:pt x="31323" y="25586"/>
                  </a:cubicBezTo>
                  <a:cubicBezTo>
                    <a:pt x="34258" y="21349"/>
                    <a:pt x="34225" y="15912"/>
                    <a:pt x="32424" y="11242"/>
                  </a:cubicBezTo>
                  <a:cubicBezTo>
                    <a:pt x="31490" y="8707"/>
                    <a:pt x="30022" y="6372"/>
                    <a:pt x="28254" y="4337"/>
                  </a:cubicBezTo>
                  <a:cubicBezTo>
                    <a:pt x="27320" y="3336"/>
                    <a:pt x="26353" y="2369"/>
                    <a:pt x="25252" y="1535"/>
                  </a:cubicBezTo>
                  <a:cubicBezTo>
                    <a:pt x="24751" y="1102"/>
                    <a:pt x="24184" y="735"/>
                    <a:pt x="23617" y="368"/>
                  </a:cubicBezTo>
                  <a:cubicBezTo>
                    <a:pt x="23451" y="234"/>
                    <a:pt x="23250" y="134"/>
                    <a:pt x="23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7604711" y="1922238"/>
              <a:ext cx="106540" cy="97164"/>
            </a:xfrm>
            <a:custGeom>
              <a:avLst/>
              <a:gdLst/>
              <a:ahLst/>
              <a:cxnLst/>
              <a:rect l="l" t="t" r="r" b="b"/>
              <a:pathLst>
                <a:path w="5738" h="5233" extrusionOk="0">
                  <a:moveTo>
                    <a:pt x="3040" y="0"/>
                  </a:moveTo>
                  <a:cubicBezTo>
                    <a:pt x="2008" y="0"/>
                    <a:pt x="928" y="564"/>
                    <a:pt x="467" y="1460"/>
                  </a:cubicBezTo>
                  <a:cubicBezTo>
                    <a:pt x="0" y="2394"/>
                    <a:pt x="100" y="3595"/>
                    <a:pt x="834" y="4362"/>
                  </a:cubicBezTo>
                  <a:cubicBezTo>
                    <a:pt x="1379" y="4907"/>
                    <a:pt x="2159" y="5233"/>
                    <a:pt x="2924" y="5233"/>
                  </a:cubicBezTo>
                  <a:cubicBezTo>
                    <a:pt x="3236" y="5233"/>
                    <a:pt x="3546" y="5178"/>
                    <a:pt x="3836" y="5062"/>
                  </a:cubicBezTo>
                  <a:cubicBezTo>
                    <a:pt x="4303" y="4862"/>
                    <a:pt x="4704" y="4562"/>
                    <a:pt x="4970" y="4162"/>
                  </a:cubicBezTo>
                  <a:cubicBezTo>
                    <a:pt x="5137" y="3928"/>
                    <a:pt x="5237" y="3695"/>
                    <a:pt x="5404" y="3495"/>
                  </a:cubicBezTo>
                  <a:cubicBezTo>
                    <a:pt x="5571" y="3328"/>
                    <a:pt x="5604" y="3028"/>
                    <a:pt x="5638" y="2794"/>
                  </a:cubicBezTo>
                  <a:cubicBezTo>
                    <a:pt x="5738" y="1627"/>
                    <a:pt x="4870" y="426"/>
                    <a:pt x="3736" y="92"/>
                  </a:cubicBezTo>
                  <a:cubicBezTo>
                    <a:pt x="3512" y="30"/>
                    <a:pt x="3277" y="0"/>
                    <a:pt x="3040" y="0"/>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p:nvPr/>
          </p:nvSpPr>
          <p:spPr>
            <a:xfrm>
              <a:off x="7544629" y="1556040"/>
              <a:ext cx="628677" cy="571916"/>
            </a:xfrm>
            <a:custGeom>
              <a:avLst/>
              <a:gdLst/>
              <a:ahLst/>
              <a:cxnLst/>
              <a:rect l="l" t="t" r="r" b="b"/>
              <a:pathLst>
                <a:path w="33859" h="30802" extrusionOk="0">
                  <a:moveTo>
                    <a:pt x="23951" y="1"/>
                  </a:moveTo>
                  <a:cubicBezTo>
                    <a:pt x="23584" y="68"/>
                    <a:pt x="23217" y="134"/>
                    <a:pt x="22850" y="201"/>
                  </a:cubicBezTo>
                  <a:cubicBezTo>
                    <a:pt x="22884" y="234"/>
                    <a:pt x="22950" y="268"/>
                    <a:pt x="22984" y="301"/>
                  </a:cubicBezTo>
                  <a:cubicBezTo>
                    <a:pt x="23451" y="668"/>
                    <a:pt x="23884" y="1035"/>
                    <a:pt x="24318" y="1469"/>
                  </a:cubicBezTo>
                  <a:cubicBezTo>
                    <a:pt x="25185" y="2303"/>
                    <a:pt x="26019" y="3270"/>
                    <a:pt x="26820" y="4204"/>
                  </a:cubicBezTo>
                  <a:cubicBezTo>
                    <a:pt x="28421" y="6072"/>
                    <a:pt x="29788" y="8107"/>
                    <a:pt x="30622" y="10442"/>
                  </a:cubicBezTo>
                  <a:cubicBezTo>
                    <a:pt x="31356" y="12643"/>
                    <a:pt x="31723" y="14945"/>
                    <a:pt x="31723" y="17280"/>
                  </a:cubicBezTo>
                  <a:cubicBezTo>
                    <a:pt x="31690" y="18447"/>
                    <a:pt x="31590" y="19615"/>
                    <a:pt x="31356" y="20782"/>
                  </a:cubicBezTo>
                  <a:cubicBezTo>
                    <a:pt x="31156" y="21883"/>
                    <a:pt x="30889" y="22984"/>
                    <a:pt x="30422" y="24018"/>
                  </a:cubicBezTo>
                  <a:cubicBezTo>
                    <a:pt x="29688" y="25086"/>
                    <a:pt x="28788" y="26020"/>
                    <a:pt x="27754" y="26787"/>
                  </a:cubicBezTo>
                  <a:cubicBezTo>
                    <a:pt x="25752" y="28255"/>
                    <a:pt x="23351" y="29122"/>
                    <a:pt x="20915" y="29522"/>
                  </a:cubicBezTo>
                  <a:cubicBezTo>
                    <a:pt x="19717" y="29714"/>
                    <a:pt x="18487" y="29806"/>
                    <a:pt x="17256" y="29806"/>
                  </a:cubicBezTo>
                  <a:cubicBezTo>
                    <a:pt x="15919" y="29806"/>
                    <a:pt x="14580" y="29697"/>
                    <a:pt x="13277" y="29489"/>
                  </a:cubicBezTo>
                  <a:cubicBezTo>
                    <a:pt x="10708" y="29088"/>
                    <a:pt x="8106" y="28221"/>
                    <a:pt x="6072" y="26553"/>
                  </a:cubicBezTo>
                  <a:cubicBezTo>
                    <a:pt x="4170" y="24985"/>
                    <a:pt x="2769" y="22817"/>
                    <a:pt x="2069" y="20482"/>
                  </a:cubicBezTo>
                  <a:cubicBezTo>
                    <a:pt x="1235" y="17847"/>
                    <a:pt x="1201" y="15078"/>
                    <a:pt x="1802" y="12410"/>
                  </a:cubicBezTo>
                  <a:cubicBezTo>
                    <a:pt x="2869" y="7606"/>
                    <a:pt x="5805" y="3270"/>
                    <a:pt x="9741" y="335"/>
                  </a:cubicBezTo>
                  <a:cubicBezTo>
                    <a:pt x="9507" y="301"/>
                    <a:pt x="9240" y="268"/>
                    <a:pt x="9007" y="234"/>
                  </a:cubicBezTo>
                  <a:cubicBezTo>
                    <a:pt x="7172" y="1602"/>
                    <a:pt x="5538" y="3303"/>
                    <a:pt x="4204" y="5238"/>
                  </a:cubicBezTo>
                  <a:cubicBezTo>
                    <a:pt x="4186" y="5229"/>
                    <a:pt x="4165" y="5225"/>
                    <a:pt x="4144" y="5225"/>
                  </a:cubicBezTo>
                  <a:cubicBezTo>
                    <a:pt x="4086" y="5225"/>
                    <a:pt x="4019" y="5256"/>
                    <a:pt x="3970" y="5305"/>
                  </a:cubicBezTo>
                  <a:cubicBezTo>
                    <a:pt x="2736" y="6973"/>
                    <a:pt x="1902" y="8874"/>
                    <a:pt x="1201" y="10775"/>
                  </a:cubicBezTo>
                  <a:cubicBezTo>
                    <a:pt x="534" y="12643"/>
                    <a:pt x="34" y="14611"/>
                    <a:pt x="1" y="16613"/>
                  </a:cubicBezTo>
                  <a:cubicBezTo>
                    <a:pt x="1" y="17513"/>
                    <a:pt x="67" y="18414"/>
                    <a:pt x="234" y="19281"/>
                  </a:cubicBezTo>
                  <a:cubicBezTo>
                    <a:pt x="267" y="19782"/>
                    <a:pt x="334" y="20282"/>
                    <a:pt x="401" y="20749"/>
                  </a:cubicBezTo>
                  <a:cubicBezTo>
                    <a:pt x="534" y="21550"/>
                    <a:pt x="734" y="22350"/>
                    <a:pt x="1068" y="23117"/>
                  </a:cubicBezTo>
                  <a:cubicBezTo>
                    <a:pt x="1635" y="24418"/>
                    <a:pt x="2469" y="25586"/>
                    <a:pt x="3636" y="26453"/>
                  </a:cubicBezTo>
                  <a:cubicBezTo>
                    <a:pt x="3670" y="26470"/>
                    <a:pt x="3703" y="26478"/>
                    <a:pt x="3737" y="26478"/>
                  </a:cubicBezTo>
                  <a:cubicBezTo>
                    <a:pt x="3770" y="26478"/>
                    <a:pt x="3803" y="26470"/>
                    <a:pt x="3837" y="26453"/>
                  </a:cubicBezTo>
                  <a:cubicBezTo>
                    <a:pt x="4270" y="26954"/>
                    <a:pt x="4737" y="27387"/>
                    <a:pt x="5238" y="27788"/>
                  </a:cubicBezTo>
                  <a:cubicBezTo>
                    <a:pt x="5605" y="28121"/>
                    <a:pt x="5971" y="28388"/>
                    <a:pt x="6405" y="28655"/>
                  </a:cubicBezTo>
                  <a:cubicBezTo>
                    <a:pt x="6805" y="28888"/>
                    <a:pt x="7239" y="28955"/>
                    <a:pt x="7706" y="29055"/>
                  </a:cubicBezTo>
                  <a:cubicBezTo>
                    <a:pt x="7730" y="29061"/>
                    <a:pt x="7752" y="29064"/>
                    <a:pt x="7774" y="29064"/>
                  </a:cubicBezTo>
                  <a:cubicBezTo>
                    <a:pt x="7873" y="29064"/>
                    <a:pt x="7945" y="29004"/>
                    <a:pt x="7973" y="28922"/>
                  </a:cubicBezTo>
                  <a:cubicBezTo>
                    <a:pt x="8974" y="29422"/>
                    <a:pt x="10008" y="29789"/>
                    <a:pt x="11108" y="30056"/>
                  </a:cubicBezTo>
                  <a:cubicBezTo>
                    <a:pt x="13065" y="30576"/>
                    <a:pt x="15131" y="30802"/>
                    <a:pt x="17185" y="30802"/>
                  </a:cubicBezTo>
                  <a:cubicBezTo>
                    <a:pt x="17898" y="30802"/>
                    <a:pt x="18610" y="30775"/>
                    <a:pt x="19314" y="30723"/>
                  </a:cubicBezTo>
                  <a:cubicBezTo>
                    <a:pt x="20248" y="30623"/>
                    <a:pt x="21149" y="30489"/>
                    <a:pt x="22083" y="30323"/>
                  </a:cubicBezTo>
                  <a:cubicBezTo>
                    <a:pt x="22228" y="30336"/>
                    <a:pt x="22374" y="30342"/>
                    <a:pt x="22522" y="30342"/>
                  </a:cubicBezTo>
                  <a:cubicBezTo>
                    <a:pt x="23497" y="30342"/>
                    <a:pt x="24521" y="30070"/>
                    <a:pt x="25419" y="29722"/>
                  </a:cubicBezTo>
                  <a:cubicBezTo>
                    <a:pt x="25786" y="29555"/>
                    <a:pt x="26153" y="29389"/>
                    <a:pt x="26519" y="29189"/>
                  </a:cubicBezTo>
                  <a:lnTo>
                    <a:pt x="26519" y="29189"/>
                  </a:lnTo>
                  <a:cubicBezTo>
                    <a:pt x="26519" y="29189"/>
                    <a:pt x="26486" y="29222"/>
                    <a:pt x="26486" y="29222"/>
                  </a:cubicBezTo>
                  <a:cubicBezTo>
                    <a:pt x="26353" y="29355"/>
                    <a:pt x="26453" y="29555"/>
                    <a:pt x="26620" y="29555"/>
                  </a:cubicBezTo>
                  <a:cubicBezTo>
                    <a:pt x="26710" y="29563"/>
                    <a:pt x="26798" y="29567"/>
                    <a:pt x="26884" y="29567"/>
                  </a:cubicBezTo>
                  <a:cubicBezTo>
                    <a:pt x="27183" y="29567"/>
                    <a:pt x="27462" y="29518"/>
                    <a:pt x="27720" y="29389"/>
                  </a:cubicBezTo>
                  <a:cubicBezTo>
                    <a:pt x="28087" y="29222"/>
                    <a:pt x="28421" y="29022"/>
                    <a:pt x="28721" y="28788"/>
                  </a:cubicBezTo>
                  <a:cubicBezTo>
                    <a:pt x="29355" y="28355"/>
                    <a:pt x="29955" y="27821"/>
                    <a:pt x="30456" y="27254"/>
                  </a:cubicBezTo>
                  <a:cubicBezTo>
                    <a:pt x="31089" y="26553"/>
                    <a:pt x="31590" y="25786"/>
                    <a:pt x="31990" y="24985"/>
                  </a:cubicBezTo>
                  <a:cubicBezTo>
                    <a:pt x="32090" y="24952"/>
                    <a:pt x="32190" y="24885"/>
                    <a:pt x="32257" y="24785"/>
                  </a:cubicBezTo>
                  <a:cubicBezTo>
                    <a:pt x="33391" y="22717"/>
                    <a:pt x="33858" y="20282"/>
                    <a:pt x="33858" y="17980"/>
                  </a:cubicBezTo>
                  <a:cubicBezTo>
                    <a:pt x="33858" y="16746"/>
                    <a:pt x="33691" y="15545"/>
                    <a:pt x="33424" y="14378"/>
                  </a:cubicBezTo>
                  <a:cubicBezTo>
                    <a:pt x="33424" y="14378"/>
                    <a:pt x="33424" y="14378"/>
                    <a:pt x="33424" y="14345"/>
                  </a:cubicBezTo>
                  <a:cubicBezTo>
                    <a:pt x="33224" y="12977"/>
                    <a:pt x="32924" y="11576"/>
                    <a:pt x="32324" y="10342"/>
                  </a:cubicBezTo>
                  <a:cubicBezTo>
                    <a:pt x="32278" y="10226"/>
                    <a:pt x="32200" y="10191"/>
                    <a:pt x="32123" y="10191"/>
                  </a:cubicBezTo>
                  <a:cubicBezTo>
                    <a:pt x="32088" y="10191"/>
                    <a:pt x="32054" y="10198"/>
                    <a:pt x="32023" y="10208"/>
                  </a:cubicBezTo>
                  <a:cubicBezTo>
                    <a:pt x="31590" y="9274"/>
                    <a:pt x="31089" y="8407"/>
                    <a:pt x="30489" y="7573"/>
                  </a:cubicBezTo>
                  <a:cubicBezTo>
                    <a:pt x="30389" y="7406"/>
                    <a:pt x="30255" y="7239"/>
                    <a:pt x="30122" y="7073"/>
                  </a:cubicBezTo>
                  <a:cubicBezTo>
                    <a:pt x="29588" y="6139"/>
                    <a:pt x="28955" y="5238"/>
                    <a:pt x="28221" y="4404"/>
                  </a:cubicBezTo>
                  <a:cubicBezTo>
                    <a:pt x="27253" y="3270"/>
                    <a:pt x="26253" y="2136"/>
                    <a:pt x="25185" y="1068"/>
                  </a:cubicBezTo>
                  <a:cubicBezTo>
                    <a:pt x="24785" y="701"/>
                    <a:pt x="24385" y="335"/>
                    <a:pt x="23951" y="1"/>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9"/>
            <p:cNvSpPr/>
            <p:nvPr/>
          </p:nvSpPr>
          <p:spPr>
            <a:xfrm>
              <a:off x="7718043" y="1569056"/>
              <a:ext cx="241563" cy="186213"/>
            </a:xfrm>
            <a:custGeom>
              <a:avLst/>
              <a:gdLst/>
              <a:ahLst/>
              <a:cxnLst/>
              <a:rect l="l" t="t" r="r" b="b"/>
              <a:pathLst>
                <a:path w="13010" h="10029" extrusionOk="0">
                  <a:moveTo>
                    <a:pt x="3737" y="0"/>
                  </a:moveTo>
                  <a:cubicBezTo>
                    <a:pt x="3536" y="167"/>
                    <a:pt x="3370" y="334"/>
                    <a:pt x="3203" y="501"/>
                  </a:cubicBezTo>
                  <a:cubicBezTo>
                    <a:pt x="2969" y="701"/>
                    <a:pt x="2702" y="901"/>
                    <a:pt x="2502" y="1135"/>
                  </a:cubicBezTo>
                  <a:cubicBezTo>
                    <a:pt x="1535" y="2069"/>
                    <a:pt x="734" y="3303"/>
                    <a:pt x="367" y="4604"/>
                  </a:cubicBezTo>
                  <a:cubicBezTo>
                    <a:pt x="1" y="5871"/>
                    <a:pt x="134" y="7306"/>
                    <a:pt x="968" y="8340"/>
                  </a:cubicBezTo>
                  <a:cubicBezTo>
                    <a:pt x="1835" y="9374"/>
                    <a:pt x="3203" y="9707"/>
                    <a:pt x="4470" y="9874"/>
                  </a:cubicBezTo>
                  <a:cubicBezTo>
                    <a:pt x="5212" y="9971"/>
                    <a:pt x="5977" y="10029"/>
                    <a:pt x="6739" y="10029"/>
                  </a:cubicBezTo>
                  <a:cubicBezTo>
                    <a:pt x="7553" y="10029"/>
                    <a:pt x="8365" y="9963"/>
                    <a:pt x="9140" y="9807"/>
                  </a:cubicBezTo>
                  <a:cubicBezTo>
                    <a:pt x="10475" y="9507"/>
                    <a:pt x="11509" y="8707"/>
                    <a:pt x="12009" y="7406"/>
                  </a:cubicBezTo>
                  <a:cubicBezTo>
                    <a:pt x="13010" y="4837"/>
                    <a:pt x="11275" y="1835"/>
                    <a:pt x="9240" y="301"/>
                  </a:cubicBezTo>
                  <a:cubicBezTo>
                    <a:pt x="9107" y="201"/>
                    <a:pt x="9007" y="134"/>
                    <a:pt x="8874" y="34"/>
                  </a:cubicBezTo>
                  <a:cubicBezTo>
                    <a:pt x="8084" y="80"/>
                    <a:pt x="7287" y="105"/>
                    <a:pt x="6490" y="105"/>
                  </a:cubicBezTo>
                  <a:cubicBezTo>
                    <a:pt x="5569" y="105"/>
                    <a:pt x="4648" y="72"/>
                    <a:pt x="3737" y="0"/>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p:nvPr/>
          </p:nvSpPr>
          <p:spPr>
            <a:xfrm>
              <a:off x="7787409" y="1553645"/>
              <a:ext cx="95400" cy="17379"/>
            </a:xfrm>
            <a:custGeom>
              <a:avLst/>
              <a:gdLst/>
              <a:ahLst/>
              <a:cxnLst/>
              <a:rect l="l" t="t" r="r" b="b"/>
              <a:pathLst>
                <a:path w="5138" h="936" extrusionOk="0">
                  <a:moveTo>
                    <a:pt x="2394" y="1"/>
                  </a:moveTo>
                  <a:cubicBezTo>
                    <a:pt x="1947" y="1"/>
                    <a:pt x="1499" y="72"/>
                    <a:pt x="1068" y="230"/>
                  </a:cubicBezTo>
                  <a:cubicBezTo>
                    <a:pt x="668" y="363"/>
                    <a:pt x="334" y="564"/>
                    <a:pt x="1" y="830"/>
                  </a:cubicBezTo>
                  <a:cubicBezTo>
                    <a:pt x="912" y="902"/>
                    <a:pt x="1833" y="935"/>
                    <a:pt x="2754" y="935"/>
                  </a:cubicBezTo>
                  <a:cubicBezTo>
                    <a:pt x="3551" y="935"/>
                    <a:pt x="4348" y="910"/>
                    <a:pt x="5138" y="864"/>
                  </a:cubicBezTo>
                  <a:cubicBezTo>
                    <a:pt x="4338" y="338"/>
                    <a:pt x="3367" y="1"/>
                    <a:pt x="2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9"/>
            <p:cNvSpPr/>
            <p:nvPr/>
          </p:nvSpPr>
          <p:spPr>
            <a:xfrm>
              <a:off x="7529757" y="1530288"/>
              <a:ext cx="660892" cy="614881"/>
            </a:xfrm>
            <a:custGeom>
              <a:avLst/>
              <a:gdLst/>
              <a:ahLst/>
              <a:cxnLst/>
              <a:rect l="l" t="t" r="r" b="b"/>
              <a:pathLst>
                <a:path w="35594" h="33116" extrusionOk="0">
                  <a:moveTo>
                    <a:pt x="12992" y="0"/>
                  </a:moveTo>
                  <a:cubicBezTo>
                    <a:pt x="12966" y="0"/>
                    <a:pt x="12938" y="6"/>
                    <a:pt x="12910" y="20"/>
                  </a:cubicBezTo>
                  <a:cubicBezTo>
                    <a:pt x="9908" y="1455"/>
                    <a:pt x="7139" y="3590"/>
                    <a:pt x="5038" y="6158"/>
                  </a:cubicBezTo>
                  <a:cubicBezTo>
                    <a:pt x="3203" y="8460"/>
                    <a:pt x="1869" y="11128"/>
                    <a:pt x="1068" y="13964"/>
                  </a:cubicBezTo>
                  <a:cubicBezTo>
                    <a:pt x="34" y="17666"/>
                    <a:pt x="1" y="21569"/>
                    <a:pt x="1602" y="25138"/>
                  </a:cubicBezTo>
                  <a:cubicBezTo>
                    <a:pt x="2303" y="26639"/>
                    <a:pt x="3303" y="28074"/>
                    <a:pt x="4604" y="29141"/>
                  </a:cubicBezTo>
                  <a:cubicBezTo>
                    <a:pt x="6039" y="30375"/>
                    <a:pt x="7807" y="31076"/>
                    <a:pt x="9608" y="31676"/>
                  </a:cubicBezTo>
                  <a:cubicBezTo>
                    <a:pt x="12506" y="32625"/>
                    <a:pt x="15591" y="33115"/>
                    <a:pt x="18650" y="33115"/>
                  </a:cubicBezTo>
                  <a:cubicBezTo>
                    <a:pt x="19464" y="33115"/>
                    <a:pt x="20276" y="33081"/>
                    <a:pt x="21083" y="33011"/>
                  </a:cubicBezTo>
                  <a:cubicBezTo>
                    <a:pt x="24585" y="32710"/>
                    <a:pt x="28421" y="31876"/>
                    <a:pt x="31223" y="29675"/>
                  </a:cubicBezTo>
                  <a:cubicBezTo>
                    <a:pt x="33391" y="27974"/>
                    <a:pt x="34726" y="25172"/>
                    <a:pt x="35159" y="22470"/>
                  </a:cubicBezTo>
                  <a:cubicBezTo>
                    <a:pt x="35593" y="19834"/>
                    <a:pt x="35393" y="17099"/>
                    <a:pt x="34659" y="14531"/>
                  </a:cubicBezTo>
                  <a:cubicBezTo>
                    <a:pt x="33125" y="9093"/>
                    <a:pt x="29622" y="4257"/>
                    <a:pt x="24919" y="1088"/>
                  </a:cubicBezTo>
                  <a:cubicBezTo>
                    <a:pt x="24318" y="687"/>
                    <a:pt x="23751" y="387"/>
                    <a:pt x="23051" y="187"/>
                  </a:cubicBezTo>
                  <a:cubicBezTo>
                    <a:pt x="23011" y="173"/>
                    <a:pt x="22972" y="166"/>
                    <a:pt x="22933" y="166"/>
                  </a:cubicBezTo>
                  <a:cubicBezTo>
                    <a:pt x="22619" y="166"/>
                    <a:pt x="22383" y="613"/>
                    <a:pt x="22650" y="821"/>
                  </a:cubicBezTo>
                  <a:cubicBezTo>
                    <a:pt x="23184" y="1255"/>
                    <a:pt x="23685" y="1621"/>
                    <a:pt x="24252" y="1955"/>
                  </a:cubicBezTo>
                  <a:cubicBezTo>
                    <a:pt x="24819" y="2322"/>
                    <a:pt x="25386" y="2689"/>
                    <a:pt x="25886" y="3123"/>
                  </a:cubicBezTo>
                  <a:cubicBezTo>
                    <a:pt x="26954" y="3923"/>
                    <a:pt x="27921" y="4890"/>
                    <a:pt x="28788" y="5891"/>
                  </a:cubicBezTo>
                  <a:cubicBezTo>
                    <a:pt x="30556" y="7859"/>
                    <a:pt x="31957" y="10161"/>
                    <a:pt x="32924" y="12663"/>
                  </a:cubicBezTo>
                  <a:cubicBezTo>
                    <a:pt x="34692" y="17233"/>
                    <a:pt x="34792" y="22570"/>
                    <a:pt x="31990" y="26806"/>
                  </a:cubicBezTo>
                  <a:cubicBezTo>
                    <a:pt x="30189" y="29541"/>
                    <a:pt x="26887" y="30642"/>
                    <a:pt x="23785" y="31243"/>
                  </a:cubicBezTo>
                  <a:cubicBezTo>
                    <a:pt x="22115" y="31558"/>
                    <a:pt x="20401" y="31724"/>
                    <a:pt x="18685" y="31724"/>
                  </a:cubicBezTo>
                  <a:cubicBezTo>
                    <a:pt x="16766" y="31724"/>
                    <a:pt x="14843" y="31516"/>
                    <a:pt x="12977" y="31076"/>
                  </a:cubicBezTo>
                  <a:cubicBezTo>
                    <a:pt x="9741" y="30342"/>
                    <a:pt x="6205" y="29108"/>
                    <a:pt x="4204" y="26339"/>
                  </a:cubicBezTo>
                  <a:cubicBezTo>
                    <a:pt x="2169" y="23537"/>
                    <a:pt x="1702" y="20068"/>
                    <a:pt x="2069" y="16732"/>
                  </a:cubicBezTo>
                  <a:cubicBezTo>
                    <a:pt x="2369" y="13763"/>
                    <a:pt x="3237" y="10861"/>
                    <a:pt x="4738" y="8293"/>
                  </a:cubicBezTo>
                  <a:cubicBezTo>
                    <a:pt x="6272" y="5691"/>
                    <a:pt x="8407" y="3556"/>
                    <a:pt x="10875" y="1822"/>
                  </a:cubicBezTo>
                  <a:cubicBezTo>
                    <a:pt x="11609" y="1321"/>
                    <a:pt x="12343" y="821"/>
                    <a:pt x="13110" y="354"/>
                  </a:cubicBezTo>
                  <a:cubicBezTo>
                    <a:pt x="13283" y="239"/>
                    <a:pt x="13158" y="0"/>
                    <a:pt x="12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p:nvPr/>
          </p:nvSpPr>
          <p:spPr>
            <a:xfrm>
              <a:off x="7791122" y="1894202"/>
              <a:ext cx="157527" cy="31695"/>
            </a:xfrm>
            <a:custGeom>
              <a:avLst/>
              <a:gdLst/>
              <a:ahLst/>
              <a:cxnLst/>
              <a:rect l="l" t="t" r="r" b="b"/>
              <a:pathLst>
                <a:path w="8484" h="1707" extrusionOk="0">
                  <a:moveTo>
                    <a:pt x="3837" y="1"/>
                  </a:moveTo>
                  <a:cubicBezTo>
                    <a:pt x="3136" y="1"/>
                    <a:pt x="2436" y="34"/>
                    <a:pt x="1735" y="201"/>
                  </a:cubicBezTo>
                  <a:cubicBezTo>
                    <a:pt x="1168" y="335"/>
                    <a:pt x="201" y="535"/>
                    <a:pt x="34" y="1202"/>
                  </a:cubicBezTo>
                  <a:cubicBezTo>
                    <a:pt x="1" y="1302"/>
                    <a:pt x="34" y="1469"/>
                    <a:pt x="167" y="1535"/>
                  </a:cubicBezTo>
                  <a:cubicBezTo>
                    <a:pt x="298" y="1589"/>
                    <a:pt x="430" y="1611"/>
                    <a:pt x="563" y="1611"/>
                  </a:cubicBezTo>
                  <a:cubicBezTo>
                    <a:pt x="1009" y="1611"/>
                    <a:pt x="1465" y="1364"/>
                    <a:pt x="1902" y="1235"/>
                  </a:cubicBezTo>
                  <a:cubicBezTo>
                    <a:pt x="2502" y="1035"/>
                    <a:pt x="3170" y="868"/>
                    <a:pt x="3837" y="835"/>
                  </a:cubicBezTo>
                  <a:cubicBezTo>
                    <a:pt x="3986" y="827"/>
                    <a:pt x="4138" y="823"/>
                    <a:pt x="4290" y="823"/>
                  </a:cubicBezTo>
                  <a:cubicBezTo>
                    <a:pt x="4782" y="823"/>
                    <a:pt x="5279" y="866"/>
                    <a:pt x="5738" y="968"/>
                  </a:cubicBezTo>
                  <a:cubicBezTo>
                    <a:pt x="6405" y="1102"/>
                    <a:pt x="7106" y="1269"/>
                    <a:pt x="7639" y="1635"/>
                  </a:cubicBezTo>
                  <a:cubicBezTo>
                    <a:pt x="7709" y="1685"/>
                    <a:pt x="7779" y="1707"/>
                    <a:pt x="7845" y="1707"/>
                  </a:cubicBezTo>
                  <a:cubicBezTo>
                    <a:pt x="8222" y="1707"/>
                    <a:pt x="8484" y="1010"/>
                    <a:pt x="7973" y="868"/>
                  </a:cubicBezTo>
                  <a:cubicBezTo>
                    <a:pt x="7273" y="668"/>
                    <a:pt x="6639" y="368"/>
                    <a:pt x="5972" y="234"/>
                  </a:cubicBezTo>
                  <a:cubicBezTo>
                    <a:pt x="5271" y="101"/>
                    <a:pt x="4537" y="1"/>
                    <a:pt x="38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9"/>
            <p:cNvSpPr/>
            <p:nvPr/>
          </p:nvSpPr>
          <p:spPr>
            <a:xfrm>
              <a:off x="7984979" y="1857959"/>
              <a:ext cx="40273" cy="38138"/>
            </a:xfrm>
            <a:custGeom>
              <a:avLst/>
              <a:gdLst/>
              <a:ahLst/>
              <a:cxnLst/>
              <a:rect l="l" t="t" r="r" b="b"/>
              <a:pathLst>
                <a:path w="2169" h="2054" extrusionOk="0">
                  <a:moveTo>
                    <a:pt x="922" y="1"/>
                  </a:moveTo>
                  <a:cubicBezTo>
                    <a:pt x="724" y="1"/>
                    <a:pt x="529" y="101"/>
                    <a:pt x="367" y="352"/>
                  </a:cubicBezTo>
                  <a:cubicBezTo>
                    <a:pt x="0" y="986"/>
                    <a:pt x="134" y="1686"/>
                    <a:pt x="167" y="1886"/>
                  </a:cubicBezTo>
                  <a:cubicBezTo>
                    <a:pt x="292" y="1872"/>
                    <a:pt x="426" y="1865"/>
                    <a:pt x="564" y="1865"/>
                  </a:cubicBezTo>
                  <a:cubicBezTo>
                    <a:pt x="1058" y="1865"/>
                    <a:pt x="1611" y="1949"/>
                    <a:pt x="2002" y="2053"/>
                  </a:cubicBezTo>
                  <a:cubicBezTo>
                    <a:pt x="2169" y="1486"/>
                    <a:pt x="2035" y="819"/>
                    <a:pt x="1635" y="385"/>
                  </a:cubicBezTo>
                  <a:cubicBezTo>
                    <a:pt x="1430" y="162"/>
                    <a:pt x="1173" y="1"/>
                    <a:pt x="9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p:nvPr/>
          </p:nvSpPr>
          <p:spPr>
            <a:xfrm>
              <a:off x="7986223" y="1817576"/>
              <a:ext cx="55758" cy="21371"/>
            </a:xfrm>
            <a:custGeom>
              <a:avLst/>
              <a:gdLst/>
              <a:ahLst/>
              <a:cxnLst/>
              <a:rect l="l" t="t" r="r" b="b"/>
              <a:pathLst>
                <a:path w="3003" h="1151" extrusionOk="0">
                  <a:moveTo>
                    <a:pt x="1101" y="0"/>
                  </a:moveTo>
                  <a:cubicBezTo>
                    <a:pt x="968" y="0"/>
                    <a:pt x="834" y="8"/>
                    <a:pt x="701" y="25"/>
                  </a:cubicBezTo>
                  <a:cubicBezTo>
                    <a:pt x="567" y="58"/>
                    <a:pt x="434" y="92"/>
                    <a:pt x="334" y="125"/>
                  </a:cubicBezTo>
                  <a:cubicBezTo>
                    <a:pt x="167" y="225"/>
                    <a:pt x="0" y="425"/>
                    <a:pt x="167" y="592"/>
                  </a:cubicBezTo>
                  <a:cubicBezTo>
                    <a:pt x="241" y="654"/>
                    <a:pt x="323" y="674"/>
                    <a:pt x="408" y="674"/>
                  </a:cubicBezTo>
                  <a:cubicBezTo>
                    <a:pt x="555" y="674"/>
                    <a:pt x="708" y="613"/>
                    <a:pt x="834" y="592"/>
                  </a:cubicBezTo>
                  <a:cubicBezTo>
                    <a:pt x="1034" y="592"/>
                    <a:pt x="1268" y="592"/>
                    <a:pt x="1468" y="625"/>
                  </a:cubicBezTo>
                  <a:cubicBezTo>
                    <a:pt x="1635" y="625"/>
                    <a:pt x="1868" y="726"/>
                    <a:pt x="2035" y="792"/>
                  </a:cubicBezTo>
                  <a:cubicBezTo>
                    <a:pt x="2102" y="826"/>
                    <a:pt x="2202" y="859"/>
                    <a:pt x="2268" y="926"/>
                  </a:cubicBezTo>
                  <a:cubicBezTo>
                    <a:pt x="2369" y="959"/>
                    <a:pt x="2435" y="1059"/>
                    <a:pt x="2535" y="1092"/>
                  </a:cubicBezTo>
                  <a:cubicBezTo>
                    <a:pt x="2588" y="1132"/>
                    <a:pt x="2646" y="1151"/>
                    <a:pt x="2701" y="1151"/>
                  </a:cubicBezTo>
                  <a:cubicBezTo>
                    <a:pt x="2785" y="1151"/>
                    <a:pt x="2862" y="1107"/>
                    <a:pt x="2902" y="1026"/>
                  </a:cubicBezTo>
                  <a:cubicBezTo>
                    <a:pt x="3002" y="892"/>
                    <a:pt x="3002" y="759"/>
                    <a:pt x="2902" y="659"/>
                  </a:cubicBezTo>
                  <a:cubicBezTo>
                    <a:pt x="2802" y="559"/>
                    <a:pt x="2669" y="459"/>
                    <a:pt x="2569" y="392"/>
                  </a:cubicBezTo>
                  <a:cubicBezTo>
                    <a:pt x="2469" y="359"/>
                    <a:pt x="2369" y="292"/>
                    <a:pt x="2235" y="225"/>
                  </a:cubicBezTo>
                  <a:cubicBezTo>
                    <a:pt x="2002" y="125"/>
                    <a:pt x="1768" y="58"/>
                    <a:pt x="1501" y="25"/>
                  </a:cubicBezTo>
                  <a:cubicBezTo>
                    <a:pt x="1368" y="8"/>
                    <a:pt x="1234" y="0"/>
                    <a:pt x="1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9"/>
            <p:cNvSpPr/>
            <p:nvPr/>
          </p:nvSpPr>
          <p:spPr>
            <a:xfrm>
              <a:off x="7700702" y="1857959"/>
              <a:ext cx="40273" cy="38138"/>
            </a:xfrm>
            <a:custGeom>
              <a:avLst/>
              <a:gdLst/>
              <a:ahLst/>
              <a:cxnLst/>
              <a:rect l="l" t="t" r="r" b="b"/>
              <a:pathLst>
                <a:path w="2169" h="2054" extrusionOk="0">
                  <a:moveTo>
                    <a:pt x="1241" y="1"/>
                  </a:moveTo>
                  <a:cubicBezTo>
                    <a:pt x="996" y="1"/>
                    <a:pt x="739" y="162"/>
                    <a:pt x="534" y="385"/>
                  </a:cubicBezTo>
                  <a:cubicBezTo>
                    <a:pt x="134" y="819"/>
                    <a:pt x="1" y="1486"/>
                    <a:pt x="167" y="2053"/>
                  </a:cubicBezTo>
                  <a:cubicBezTo>
                    <a:pt x="558" y="1949"/>
                    <a:pt x="1111" y="1865"/>
                    <a:pt x="1605" y="1865"/>
                  </a:cubicBezTo>
                  <a:cubicBezTo>
                    <a:pt x="1744" y="1865"/>
                    <a:pt x="1878" y="1872"/>
                    <a:pt x="2002" y="1886"/>
                  </a:cubicBezTo>
                  <a:cubicBezTo>
                    <a:pt x="2035" y="1686"/>
                    <a:pt x="2169" y="986"/>
                    <a:pt x="1768" y="352"/>
                  </a:cubicBezTo>
                  <a:cubicBezTo>
                    <a:pt x="1621" y="101"/>
                    <a:pt x="1435" y="1"/>
                    <a:pt x="1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p:nvPr/>
          </p:nvSpPr>
          <p:spPr>
            <a:xfrm>
              <a:off x="7683360" y="1817576"/>
              <a:ext cx="54514" cy="21371"/>
            </a:xfrm>
            <a:custGeom>
              <a:avLst/>
              <a:gdLst/>
              <a:ahLst/>
              <a:cxnLst/>
              <a:rect l="l" t="t" r="r" b="b"/>
              <a:pathLst>
                <a:path w="2936" h="1151" extrusionOk="0">
                  <a:moveTo>
                    <a:pt x="1852" y="0"/>
                  </a:moveTo>
                  <a:cubicBezTo>
                    <a:pt x="1727" y="0"/>
                    <a:pt x="1602" y="8"/>
                    <a:pt x="1468" y="25"/>
                  </a:cubicBezTo>
                  <a:cubicBezTo>
                    <a:pt x="1201" y="92"/>
                    <a:pt x="1001" y="125"/>
                    <a:pt x="768" y="225"/>
                  </a:cubicBezTo>
                  <a:cubicBezTo>
                    <a:pt x="668" y="292"/>
                    <a:pt x="568" y="359"/>
                    <a:pt x="468" y="392"/>
                  </a:cubicBezTo>
                  <a:cubicBezTo>
                    <a:pt x="367" y="459"/>
                    <a:pt x="234" y="559"/>
                    <a:pt x="134" y="659"/>
                  </a:cubicBezTo>
                  <a:cubicBezTo>
                    <a:pt x="34" y="759"/>
                    <a:pt x="1" y="926"/>
                    <a:pt x="101" y="1026"/>
                  </a:cubicBezTo>
                  <a:cubicBezTo>
                    <a:pt x="161" y="1107"/>
                    <a:pt x="246" y="1151"/>
                    <a:pt x="334" y="1151"/>
                  </a:cubicBezTo>
                  <a:cubicBezTo>
                    <a:pt x="390" y="1151"/>
                    <a:pt x="448" y="1132"/>
                    <a:pt x="501" y="1092"/>
                  </a:cubicBezTo>
                  <a:cubicBezTo>
                    <a:pt x="601" y="1059"/>
                    <a:pt x="668" y="959"/>
                    <a:pt x="768" y="926"/>
                  </a:cubicBezTo>
                  <a:cubicBezTo>
                    <a:pt x="834" y="859"/>
                    <a:pt x="935" y="826"/>
                    <a:pt x="1001" y="792"/>
                  </a:cubicBezTo>
                  <a:cubicBezTo>
                    <a:pt x="1201" y="692"/>
                    <a:pt x="1435" y="625"/>
                    <a:pt x="1635" y="592"/>
                  </a:cubicBezTo>
                  <a:cubicBezTo>
                    <a:pt x="1835" y="592"/>
                    <a:pt x="2069" y="592"/>
                    <a:pt x="2269" y="625"/>
                  </a:cubicBezTo>
                  <a:cubicBezTo>
                    <a:pt x="2369" y="625"/>
                    <a:pt x="2502" y="659"/>
                    <a:pt x="2602" y="692"/>
                  </a:cubicBezTo>
                  <a:cubicBezTo>
                    <a:pt x="2803" y="692"/>
                    <a:pt x="2936" y="559"/>
                    <a:pt x="2903" y="359"/>
                  </a:cubicBezTo>
                  <a:cubicBezTo>
                    <a:pt x="2869" y="92"/>
                    <a:pt x="2436" y="58"/>
                    <a:pt x="2235" y="25"/>
                  </a:cubicBezTo>
                  <a:cubicBezTo>
                    <a:pt x="2102" y="8"/>
                    <a:pt x="1977" y="0"/>
                    <a:pt x="18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9"/>
            <p:cNvSpPr/>
            <p:nvPr/>
          </p:nvSpPr>
          <p:spPr>
            <a:xfrm>
              <a:off x="7993037" y="1921087"/>
              <a:ext cx="121413" cy="118702"/>
            </a:xfrm>
            <a:custGeom>
              <a:avLst/>
              <a:gdLst/>
              <a:ahLst/>
              <a:cxnLst/>
              <a:rect l="l" t="t" r="r" b="b"/>
              <a:pathLst>
                <a:path w="6539" h="6393" extrusionOk="0">
                  <a:moveTo>
                    <a:pt x="3408" y="475"/>
                  </a:moveTo>
                  <a:cubicBezTo>
                    <a:pt x="4049" y="475"/>
                    <a:pt x="4691" y="692"/>
                    <a:pt x="5170" y="1121"/>
                  </a:cubicBezTo>
                  <a:cubicBezTo>
                    <a:pt x="5278" y="1282"/>
                    <a:pt x="5385" y="1422"/>
                    <a:pt x="5475" y="1592"/>
                  </a:cubicBezTo>
                  <a:lnTo>
                    <a:pt x="5475" y="1592"/>
                  </a:lnTo>
                  <a:cubicBezTo>
                    <a:pt x="5416" y="1757"/>
                    <a:pt x="5486" y="1969"/>
                    <a:pt x="5537" y="2122"/>
                  </a:cubicBezTo>
                  <a:cubicBezTo>
                    <a:pt x="5637" y="2322"/>
                    <a:pt x="5704" y="2522"/>
                    <a:pt x="5738" y="2723"/>
                  </a:cubicBezTo>
                  <a:cubicBezTo>
                    <a:pt x="5804" y="3123"/>
                    <a:pt x="5771" y="3523"/>
                    <a:pt x="5637" y="3890"/>
                  </a:cubicBezTo>
                  <a:cubicBezTo>
                    <a:pt x="5371" y="4757"/>
                    <a:pt x="4637" y="5324"/>
                    <a:pt x="3803" y="5558"/>
                  </a:cubicBezTo>
                  <a:cubicBezTo>
                    <a:pt x="3575" y="5625"/>
                    <a:pt x="3347" y="5657"/>
                    <a:pt x="3124" y="5657"/>
                  </a:cubicBezTo>
                  <a:cubicBezTo>
                    <a:pt x="2237" y="5657"/>
                    <a:pt x="1427" y="5150"/>
                    <a:pt x="1001" y="4324"/>
                  </a:cubicBezTo>
                  <a:cubicBezTo>
                    <a:pt x="500" y="3323"/>
                    <a:pt x="834" y="1922"/>
                    <a:pt x="1635" y="1155"/>
                  </a:cubicBezTo>
                  <a:cubicBezTo>
                    <a:pt x="2106" y="700"/>
                    <a:pt x="2756" y="475"/>
                    <a:pt x="3408" y="475"/>
                  </a:cubicBezTo>
                  <a:close/>
                  <a:moveTo>
                    <a:pt x="3234" y="0"/>
                  </a:moveTo>
                  <a:cubicBezTo>
                    <a:pt x="2756" y="0"/>
                    <a:pt x="2274" y="116"/>
                    <a:pt x="1835" y="354"/>
                  </a:cubicBezTo>
                  <a:cubicBezTo>
                    <a:pt x="634" y="1021"/>
                    <a:pt x="0" y="2589"/>
                    <a:pt x="267" y="3957"/>
                  </a:cubicBezTo>
                  <a:cubicBezTo>
                    <a:pt x="567" y="5224"/>
                    <a:pt x="1868" y="6325"/>
                    <a:pt x="3202" y="6392"/>
                  </a:cubicBezTo>
                  <a:cubicBezTo>
                    <a:pt x="3227" y="6393"/>
                    <a:pt x="3251" y="6393"/>
                    <a:pt x="3276" y="6393"/>
                  </a:cubicBezTo>
                  <a:cubicBezTo>
                    <a:pt x="4420" y="6393"/>
                    <a:pt x="5583" y="5636"/>
                    <a:pt x="6138" y="4624"/>
                  </a:cubicBezTo>
                  <a:cubicBezTo>
                    <a:pt x="6405" y="4090"/>
                    <a:pt x="6538" y="3490"/>
                    <a:pt x="6505" y="2889"/>
                  </a:cubicBezTo>
                  <a:cubicBezTo>
                    <a:pt x="6471" y="2623"/>
                    <a:pt x="6405" y="2322"/>
                    <a:pt x="6305" y="2022"/>
                  </a:cubicBezTo>
                  <a:cubicBezTo>
                    <a:pt x="6246" y="1818"/>
                    <a:pt x="6061" y="1412"/>
                    <a:pt x="5794" y="1400"/>
                  </a:cubicBezTo>
                  <a:lnTo>
                    <a:pt x="5794" y="1400"/>
                  </a:lnTo>
                  <a:cubicBezTo>
                    <a:pt x="5667" y="1218"/>
                    <a:pt x="5508" y="1058"/>
                    <a:pt x="5371" y="921"/>
                  </a:cubicBezTo>
                  <a:cubicBezTo>
                    <a:pt x="4809" y="318"/>
                    <a:pt x="4027" y="0"/>
                    <a:pt x="3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39"/>
            <p:cNvSpPr/>
            <p:nvPr/>
          </p:nvSpPr>
          <p:spPr>
            <a:xfrm>
              <a:off x="7595409" y="1914050"/>
              <a:ext cx="121413" cy="116511"/>
            </a:xfrm>
            <a:custGeom>
              <a:avLst/>
              <a:gdLst/>
              <a:ahLst/>
              <a:cxnLst/>
              <a:rect l="l" t="t" r="r" b="b"/>
              <a:pathLst>
                <a:path w="6539" h="6275" extrusionOk="0">
                  <a:moveTo>
                    <a:pt x="3536" y="542"/>
                  </a:moveTo>
                  <a:cubicBezTo>
                    <a:pt x="3812" y="542"/>
                    <a:pt x="4083" y="582"/>
                    <a:pt x="4337" y="667"/>
                  </a:cubicBezTo>
                  <a:cubicBezTo>
                    <a:pt x="5347" y="992"/>
                    <a:pt x="6134" y="2113"/>
                    <a:pt x="6108" y="3191"/>
                  </a:cubicBezTo>
                  <a:lnTo>
                    <a:pt x="6108" y="3191"/>
                  </a:lnTo>
                  <a:cubicBezTo>
                    <a:pt x="6107" y="3195"/>
                    <a:pt x="6106" y="3198"/>
                    <a:pt x="6105" y="3202"/>
                  </a:cubicBezTo>
                  <a:cubicBezTo>
                    <a:pt x="6077" y="3429"/>
                    <a:pt x="6024" y="3607"/>
                    <a:pt x="5948" y="3799"/>
                  </a:cubicBezTo>
                  <a:lnTo>
                    <a:pt x="5948" y="3799"/>
                  </a:lnTo>
                  <a:cubicBezTo>
                    <a:pt x="5747" y="3885"/>
                    <a:pt x="5655" y="4064"/>
                    <a:pt x="5538" y="4269"/>
                  </a:cubicBezTo>
                  <a:cubicBezTo>
                    <a:pt x="5405" y="4503"/>
                    <a:pt x="5271" y="4669"/>
                    <a:pt x="5104" y="4836"/>
                  </a:cubicBezTo>
                  <a:cubicBezTo>
                    <a:pt x="4771" y="5170"/>
                    <a:pt x="4371" y="5370"/>
                    <a:pt x="3937" y="5470"/>
                  </a:cubicBezTo>
                  <a:cubicBezTo>
                    <a:pt x="3760" y="5513"/>
                    <a:pt x="3575" y="5533"/>
                    <a:pt x="3389" y="5533"/>
                  </a:cubicBezTo>
                  <a:cubicBezTo>
                    <a:pt x="2562" y="5533"/>
                    <a:pt x="1698" y="5129"/>
                    <a:pt x="1235" y="4503"/>
                  </a:cubicBezTo>
                  <a:cubicBezTo>
                    <a:pt x="668" y="3702"/>
                    <a:pt x="635" y="2568"/>
                    <a:pt x="1168" y="1734"/>
                  </a:cubicBezTo>
                  <a:cubicBezTo>
                    <a:pt x="1656" y="990"/>
                    <a:pt x="2617" y="542"/>
                    <a:pt x="3536" y="542"/>
                  </a:cubicBezTo>
                  <a:close/>
                  <a:moveTo>
                    <a:pt x="3504" y="0"/>
                  </a:moveTo>
                  <a:cubicBezTo>
                    <a:pt x="2591" y="0"/>
                    <a:pt x="1666" y="403"/>
                    <a:pt x="1002" y="1067"/>
                  </a:cubicBezTo>
                  <a:cubicBezTo>
                    <a:pt x="168" y="1901"/>
                    <a:pt x="1" y="3302"/>
                    <a:pt x="434" y="4403"/>
                  </a:cubicBezTo>
                  <a:cubicBezTo>
                    <a:pt x="882" y="5553"/>
                    <a:pt x="2156" y="6275"/>
                    <a:pt x="3376" y="6275"/>
                  </a:cubicBezTo>
                  <a:cubicBezTo>
                    <a:pt x="3430" y="6275"/>
                    <a:pt x="3483" y="6273"/>
                    <a:pt x="3537" y="6271"/>
                  </a:cubicBezTo>
                  <a:cubicBezTo>
                    <a:pt x="4237" y="6237"/>
                    <a:pt x="4871" y="6004"/>
                    <a:pt x="5405" y="5570"/>
                  </a:cubicBezTo>
                  <a:cubicBezTo>
                    <a:pt x="5672" y="5370"/>
                    <a:pt x="5872" y="5103"/>
                    <a:pt x="6072" y="4836"/>
                  </a:cubicBezTo>
                  <a:cubicBezTo>
                    <a:pt x="6263" y="4549"/>
                    <a:pt x="6454" y="4202"/>
                    <a:pt x="6296" y="3909"/>
                  </a:cubicBezTo>
                  <a:lnTo>
                    <a:pt x="6296" y="3909"/>
                  </a:lnTo>
                  <a:cubicBezTo>
                    <a:pt x="6343" y="3714"/>
                    <a:pt x="6369" y="3502"/>
                    <a:pt x="6372" y="3310"/>
                  </a:cubicBezTo>
                  <a:lnTo>
                    <a:pt x="6372" y="3310"/>
                  </a:lnTo>
                  <a:cubicBezTo>
                    <a:pt x="6372" y="3307"/>
                    <a:pt x="6372" y="3305"/>
                    <a:pt x="6372" y="3302"/>
                  </a:cubicBezTo>
                  <a:cubicBezTo>
                    <a:pt x="6539" y="2134"/>
                    <a:pt x="6005" y="967"/>
                    <a:pt x="4971" y="400"/>
                  </a:cubicBezTo>
                  <a:cubicBezTo>
                    <a:pt x="4517" y="125"/>
                    <a:pt x="4013" y="0"/>
                    <a:pt x="3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9"/>
            <p:cNvSpPr/>
            <p:nvPr/>
          </p:nvSpPr>
          <p:spPr>
            <a:xfrm>
              <a:off x="7786165" y="1524811"/>
              <a:ext cx="49575" cy="15782"/>
            </a:xfrm>
            <a:custGeom>
              <a:avLst/>
              <a:gdLst/>
              <a:ahLst/>
              <a:cxnLst/>
              <a:rect l="l" t="t" r="r" b="b"/>
              <a:pathLst>
                <a:path w="2670" h="850" extrusionOk="0">
                  <a:moveTo>
                    <a:pt x="2194" y="0"/>
                  </a:moveTo>
                  <a:cubicBezTo>
                    <a:pt x="2050" y="0"/>
                    <a:pt x="1902" y="15"/>
                    <a:pt x="1769" y="15"/>
                  </a:cubicBezTo>
                  <a:cubicBezTo>
                    <a:pt x="1569" y="15"/>
                    <a:pt x="1402" y="15"/>
                    <a:pt x="1202" y="48"/>
                  </a:cubicBezTo>
                  <a:cubicBezTo>
                    <a:pt x="1002" y="82"/>
                    <a:pt x="801" y="115"/>
                    <a:pt x="601" y="149"/>
                  </a:cubicBezTo>
                  <a:cubicBezTo>
                    <a:pt x="401" y="182"/>
                    <a:pt x="168" y="282"/>
                    <a:pt x="68" y="449"/>
                  </a:cubicBezTo>
                  <a:cubicBezTo>
                    <a:pt x="1" y="582"/>
                    <a:pt x="34" y="716"/>
                    <a:pt x="134" y="782"/>
                  </a:cubicBezTo>
                  <a:cubicBezTo>
                    <a:pt x="218" y="832"/>
                    <a:pt x="326" y="849"/>
                    <a:pt x="439" y="849"/>
                  </a:cubicBezTo>
                  <a:cubicBezTo>
                    <a:pt x="551" y="849"/>
                    <a:pt x="668" y="832"/>
                    <a:pt x="768" y="816"/>
                  </a:cubicBezTo>
                  <a:cubicBezTo>
                    <a:pt x="935" y="816"/>
                    <a:pt x="1068" y="782"/>
                    <a:pt x="1268" y="749"/>
                  </a:cubicBezTo>
                  <a:cubicBezTo>
                    <a:pt x="1435" y="749"/>
                    <a:pt x="1602" y="716"/>
                    <a:pt x="1802" y="716"/>
                  </a:cubicBezTo>
                  <a:cubicBezTo>
                    <a:pt x="1936" y="716"/>
                    <a:pt x="2069" y="730"/>
                    <a:pt x="2202" y="730"/>
                  </a:cubicBezTo>
                  <a:cubicBezTo>
                    <a:pt x="2269" y="730"/>
                    <a:pt x="2336" y="727"/>
                    <a:pt x="2403" y="716"/>
                  </a:cubicBezTo>
                  <a:cubicBezTo>
                    <a:pt x="2536" y="716"/>
                    <a:pt x="2669" y="515"/>
                    <a:pt x="2669" y="382"/>
                  </a:cubicBezTo>
                  <a:cubicBezTo>
                    <a:pt x="2669" y="215"/>
                    <a:pt x="2569" y="82"/>
                    <a:pt x="2403" y="15"/>
                  </a:cubicBezTo>
                  <a:cubicBezTo>
                    <a:pt x="2336" y="4"/>
                    <a:pt x="2265" y="0"/>
                    <a:pt x="21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9"/>
            <p:cNvSpPr/>
            <p:nvPr/>
          </p:nvSpPr>
          <p:spPr>
            <a:xfrm>
              <a:off x="7541528" y="1474290"/>
              <a:ext cx="663361" cy="411901"/>
            </a:xfrm>
            <a:custGeom>
              <a:avLst/>
              <a:gdLst/>
              <a:ahLst/>
              <a:cxnLst/>
              <a:rect l="l" t="t" r="r" b="b"/>
              <a:pathLst>
                <a:path w="35727" h="22184" extrusionOk="0">
                  <a:moveTo>
                    <a:pt x="1735" y="2569"/>
                  </a:moveTo>
                  <a:cubicBezTo>
                    <a:pt x="2236" y="2536"/>
                    <a:pt x="2636" y="2703"/>
                    <a:pt x="3003" y="2803"/>
                  </a:cubicBezTo>
                  <a:cubicBezTo>
                    <a:pt x="3870" y="3036"/>
                    <a:pt x="4170" y="2803"/>
                    <a:pt x="4104" y="1902"/>
                  </a:cubicBezTo>
                  <a:cubicBezTo>
                    <a:pt x="4070" y="1268"/>
                    <a:pt x="3970" y="668"/>
                    <a:pt x="3904" y="1"/>
                  </a:cubicBezTo>
                  <a:cubicBezTo>
                    <a:pt x="4304" y="1"/>
                    <a:pt x="4671" y="68"/>
                    <a:pt x="5004" y="201"/>
                  </a:cubicBezTo>
                  <a:cubicBezTo>
                    <a:pt x="9107" y="1569"/>
                    <a:pt x="13310" y="2136"/>
                    <a:pt x="17647" y="2136"/>
                  </a:cubicBezTo>
                  <a:cubicBezTo>
                    <a:pt x="19348" y="2136"/>
                    <a:pt x="21082" y="2236"/>
                    <a:pt x="22784" y="2436"/>
                  </a:cubicBezTo>
                  <a:cubicBezTo>
                    <a:pt x="24952" y="2703"/>
                    <a:pt x="26987" y="3370"/>
                    <a:pt x="28855" y="4504"/>
                  </a:cubicBezTo>
                  <a:cubicBezTo>
                    <a:pt x="29455" y="4871"/>
                    <a:pt x="30056" y="5205"/>
                    <a:pt x="30656" y="5571"/>
                  </a:cubicBezTo>
                  <a:cubicBezTo>
                    <a:pt x="30889" y="5705"/>
                    <a:pt x="31156" y="5838"/>
                    <a:pt x="31223" y="6172"/>
                  </a:cubicBezTo>
                  <a:cubicBezTo>
                    <a:pt x="31256" y="6339"/>
                    <a:pt x="31390" y="6405"/>
                    <a:pt x="31523" y="6405"/>
                  </a:cubicBezTo>
                  <a:cubicBezTo>
                    <a:pt x="31723" y="6405"/>
                    <a:pt x="31823" y="6239"/>
                    <a:pt x="31890" y="6072"/>
                  </a:cubicBezTo>
                  <a:cubicBezTo>
                    <a:pt x="31990" y="5772"/>
                    <a:pt x="32090" y="5471"/>
                    <a:pt x="32224" y="5071"/>
                  </a:cubicBezTo>
                  <a:cubicBezTo>
                    <a:pt x="32524" y="5405"/>
                    <a:pt x="32524" y="5738"/>
                    <a:pt x="32657" y="6038"/>
                  </a:cubicBezTo>
                  <a:cubicBezTo>
                    <a:pt x="32858" y="6539"/>
                    <a:pt x="33024" y="6639"/>
                    <a:pt x="33525" y="6606"/>
                  </a:cubicBezTo>
                  <a:cubicBezTo>
                    <a:pt x="33725" y="6572"/>
                    <a:pt x="33925" y="6539"/>
                    <a:pt x="34092" y="6472"/>
                  </a:cubicBezTo>
                  <a:cubicBezTo>
                    <a:pt x="34292" y="6439"/>
                    <a:pt x="34459" y="6405"/>
                    <a:pt x="34692" y="6339"/>
                  </a:cubicBezTo>
                  <a:cubicBezTo>
                    <a:pt x="34592" y="6739"/>
                    <a:pt x="34392" y="6972"/>
                    <a:pt x="34192" y="7173"/>
                  </a:cubicBezTo>
                  <a:cubicBezTo>
                    <a:pt x="33758" y="7640"/>
                    <a:pt x="33758" y="8073"/>
                    <a:pt x="33992" y="8607"/>
                  </a:cubicBezTo>
                  <a:cubicBezTo>
                    <a:pt x="34759" y="10275"/>
                    <a:pt x="35326" y="12009"/>
                    <a:pt x="35526" y="13844"/>
                  </a:cubicBezTo>
                  <a:cubicBezTo>
                    <a:pt x="35726" y="15512"/>
                    <a:pt x="35493" y="17180"/>
                    <a:pt x="35092" y="18814"/>
                  </a:cubicBezTo>
                  <a:cubicBezTo>
                    <a:pt x="35059" y="18948"/>
                    <a:pt x="35026" y="19114"/>
                    <a:pt x="34859" y="19148"/>
                  </a:cubicBezTo>
                  <a:cubicBezTo>
                    <a:pt x="34092" y="19381"/>
                    <a:pt x="33725" y="20048"/>
                    <a:pt x="33191" y="20649"/>
                  </a:cubicBezTo>
                  <a:cubicBezTo>
                    <a:pt x="33191" y="19948"/>
                    <a:pt x="33191" y="19348"/>
                    <a:pt x="33191" y="18748"/>
                  </a:cubicBezTo>
                  <a:cubicBezTo>
                    <a:pt x="33191" y="17814"/>
                    <a:pt x="33058" y="16913"/>
                    <a:pt x="32757" y="16046"/>
                  </a:cubicBezTo>
                  <a:cubicBezTo>
                    <a:pt x="32391" y="15078"/>
                    <a:pt x="31823" y="14278"/>
                    <a:pt x="30990" y="13677"/>
                  </a:cubicBezTo>
                  <a:cubicBezTo>
                    <a:pt x="30089" y="13010"/>
                    <a:pt x="29088" y="12543"/>
                    <a:pt x="28054" y="12210"/>
                  </a:cubicBezTo>
                  <a:cubicBezTo>
                    <a:pt x="26586" y="11776"/>
                    <a:pt x="25119" y="11476"/>
                    <a:pt x="23618" y="11409"/>
                  </a:cubicBezTo>
                  <a:cubicBezTo>
                    <a:pt x="21483" y="11309"/>
                    <a:pt x="19415" y="10875"/>
                    <a:pt x="17413" y="10308"/>
                  </a:cubicBezTo>
                  <a:cubicBezTo>
                    <a:pt x="16679" y="10108"/>
                    <a:pt x="15979" y="9841"/>
                    <a:pt x="15378" y="9441"/>
                  </a:cubicBezTo>
                  <a:cubicBezTo>
                    <a:pt x="14778" y="9041"/>
                    <a:pt x="14778" y="9041"/>
                    <a:pt x="14211" y="9441"/>
                  </a:cubicBezTo>
                  <a:cubicBezTo>
                    <a:pt x="13043" y="10308"/>
                    <a:pt x="11709" y="10875"/>
                    <a:pt x="10375" y="11376"/>
                  </a:cubicBezTo>
                  <a:cubicBezTo>
                    <a:pt x="9708" y="11576"/>
                    <a:pt x="9041" y="11776"/>
                    <a:pt x="8407" y="12109"/>
                  </a:cubicBezTo>
                  <a:cubicBezTo>
                    <a:pt x="4804" y="13911"/>
                    <a:pt x="2402" y="16679"/>
                    <a:pt x="1869" y="20816"/>
                  </a:cubicBezTo>
                  <a:cubicBezTo>
                    <a:pt x="1835" y="21183"/>
                    <a:pt x="1769" y="21516"/>
                    <a:pt x="1702" y="21883"/>
                  </a:cubicBezTo>
                  <a:cubicBezTo>
                    <a:pt x="1669" y="22150"/>
                    <a:pt x="1468" y="22183"/>
                    <a:pt x="1302" y="22017"/>
                  </a:cubicBezTo>
                  <a:cubicBezTo>
                    <a:pt x="1001" y="21650"/>
                    <a:pt x="635" y="21316"/>
                    <a:pt x="234" y="21049"/>
                  </a:cubicBezTo>
                  <a:cubicBezTo>
                    <a:pt x="1" y="20916"/>
                    <a:pt x="67" y="20616"/>
                    <a:pt x="67" y="20415"/>
                  </a:cubicBezTo>
                  <a:cubicBezTo>
                    <a:pt x="67" y="18948"/>
                    <a:pt x="168" y="17480"/>
                    <a:pt x="468" y="16046"/>
                  </a:cubicBezTo>
                  <a:cubicBezTo>
                    <a:pt x="835" y="14378"/>
                    <a:pt x="1268" y="12710"/>
                    <a:pt x="1935" y="11109"/>
                  </a:cubicBezTo>
                  <a:cubicBezTo>
                    <a:pt x="2369" y="10141"/>
                    <a:pt x="2302" y="9274"/>
                    <a:pt x="1835" y="8373"/>
                  </a:cubicBezTo>
                  <a:cubicBezTo>
                    <a:pt x="1468" y="7673"/>
                    <a:pt x="1168" y="6972"/>
                    <a:pt x="835" y="6305"/>
                  </a:cubicBezTo>
                  <a:cubicBezTo>
                    <a:pt x="534" y="5705"/>
                    <a:pt x="601" y="5605"/>
                    <a:pt x="1268" y="5571"/>
                  </a:cubicBezTo>
                  <a:cubicBezTo>
                    <a:pt x="1435" y="5538"/>
                    <a:pt x="1602" y="5538"/>
                    <a:pt x="1769" y="5538"/>
                  </a:cubicBezTo>
                  <a:cubicBezTo>
                    <a:pt x="2469" y="5505"/>
                    <a:pt x="2703" y="5238"/>
                    <a:pt x="2469" y="4537"/>
                  </a:cubicBezTo>
                  <a:cubicBezTo>
                    <a:pt x="2336" y="4070"/>
                    <a:pt x="2169" y="3637"/>
                    <a:pt x="2002" y="3170"/>
                  </a:cubicBezTo>
                  <a:cubicBezTo>
                    <a:pt x="1935" y="3003"/>
                    <a:pt x="1835" y="2836"/>
                    <a:pt x="1735" y="2569"/>
                  </a:cubicBezTo>
                  <a:close/>
                </a:path>
              </a:pathLst>
            </a:custGeom>
            <a:solidFill>
              <a:schemeClr val="accent4"/>
            </a:solidFill>
            <a:ln w="2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9"/>
            <p:cNvSpPr/>
            <p:nvPr/>
          </p:nvSpPr>
          <p:spPr>
            <a:xfrm>
              <a:off x="7715574" y="1541967"/>
              <a:ext cx="47700" cy="15894"/>
            </a:xfrm>
            <a:custGeom>
              <a:avLst/>
              <a:gdLst/>
              <a:ahLst/>
              <a:cxnLst/>
              <a:rect l="l" t="t" r="r" b="b"/>
              <a:pathLst>
                <a:path w="2569" h="856" extrusionOk="0">
                  <a:moveTo>
                    <a:pt x="2014" y="0"/>
                  </a:moveTo>
                  <a:cubicBezTo>
                    <a:pt x="1910" y="0"/>
                    <a:pt x="1801" y="8"/>
                    <a:pt x="1701" y="25"/>
                  </a:cubicBezTo>
                  <a:cubicBezTo>
                    <a:pt x="1535" y="25"/>
                    <a:pt x="1368" y="25"/>
                    <a:pt x="1168" y="58"/>
                  </a:cubicBezTo>
                  <a:cubicBezTo>
                    <a:pt x="1001" y="58"/>
                    <a:pt x="801" y="92"/>
                    <a:pt x="601" y="125"/>
                  </a:cubicBezTo>
                  <a:cubicBezTo>
                    <a:pt x="400" y="192"/>
                    <a:pt x="167" y="259"/>
                    <a:pt x="67" y="459"/>
                  </a:cubicBezTo>
                  <a:cubicBezTo>
                    <a:pt x="0" y="559"/>
                    <a:pt x="33" y="692"/>
                    <a:pt x="167" y="759"/>
                  </a:cubicBezTo>
                  <a:cubicBezTo>
                    <a:pt x="259" y="833"/>
                    <a:pt x="372" y="855"/>
                    <a:pt x="482" y="855"/>
                  </a:cubicBezTo>
                  <a:cubicBezTo>
                    <a:pt x="571" y="855"/>
                    <a:pt x="659" y="841"/>
                    <a:pt x="734" y="826"/>
                  </a:cubicBezTo>
                  <a:cubicBezTo>
                    <a:pt x="801" y="826"/>
                    <a:pt x="867" y="792"/>
                    <a:pt x="901" y="792"/>
                  </a:cubicBezTo>
                  <a:lnTo>
                    <a:pt x="967" y="792"/>
                  </a:lnTo>
                  <a:cubicBezTo>
                    <a:pt x="1034" y="792"/>
                    <a:pt x="1134" y="759"/>
                    <a:pt x="1201" y="759"/>
                  </a:cubicBezTo>
                  <a:cubicBezTo>
                    <a:pt x="1401" y="759"/>
                    <a:pt x="1568" y="726"/>
                    <a:pt x="1735" y="726"/>
                  </a:cubicBezTo>
                  <a:cubicBezTo>
                    <a:pt x="1846" y="726"/>
                    <a:pt x="1972" y="740"/>
                    <a:pt x="2103" y="740"/>
                  </a:cubicBezTo>
                  <a:cubicBezTo>
                    <a:pt x="2168" y="740"/>
                    <a:pt x="2235" y="737"/>
                    <a:pt x="2302" y="726"/>
                  </a:cubicBezTo>
                  <a:cubicBezTo>
                    <a:pt x="2469" y="692"/>
                    <a:pt x="2569" y="525"/>
                    <a:pt x="2569" y="392"/>
                  </a:cubicBezTo>
                  <a:cubicBezTo>
                    <a:pt x="2569" y="225"/>
                    <a:pt x="2469" y="58"/>
                    <a:pt x="2302" y="25"/>
                  </a:cubicBezTo>
                  <a:cubicBezTo>
                    <a:pt x="2218" y="8"/>
                    <a:pt x="2118" y="0"/>
                    <a:pt x="20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 name="Google Shape;1289;p39"/>
            <p:cNvGrpSpPr/>
            <p:nvPr/>
          </p:nvGrpSpPr>
          <p:grpSpPr>
            <a:xfrm rot="-259121">
              <a:off x="7820347" y="2304002"/>
              <a:ext cx="175260" cy="233968"/>
              <a:chOff x="3329000" y="4019850"/>
              <a:chExt cx="862600" cy="1151550"/>
            </a:xfrm>
          </p:grpSpPr>
          <p:sp>
            <p:nvSpPr>
              <p:cNvPr id="1290" name="Google Shape;1290;p39"/>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9"/>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9"/>
            <p:cNvGrpSpPr/>
            <p:nvPr/>
          </p:nvGrpSpPr>
          <p:grpSpPr>
            <a:xfrm rot="155940">
              <a:off x="7365405" y="1844078"/>
              <a:ext cx="209076" cy="138574"/>
              <a:chOff x="2962275" y="1089750"/>
              <a:chExt cx="408650" cy="270850"/>
            </a:xfrm>
          </p:grpSpPr>
          <p:sp>
            <p:nvSpPr>
              <p:cNvPr id="1293" name="Google Shape;1293;p39"/>
              <p:cNvSpPr/>
              <p:nvPr/>
            </p:nvSpPr>
            <p:spPr>
              <a:xfrm>
                <a:off x="2972300" y="1105025"/>
                <a:ext cx="388625" cy="240300"/>
              </a:xfrm>
              <a:custGeom>
                <a:avLst/>
                <a:gdLst/>
                <a:ahLst/>
                <a:cxnLst/>
                <a:rect l="l" t="t" r="r" b="b"/>
                <a:pathLst>
                  <a:path w="15545" h="9612" extrusionOk="0">
                    <a:moveTo>
                      <a:pt x="11262" y="0"/>
                    </a:moveTo>
                    <a:cubicBezTo>
                      <a:pt x="8265" y="0"/>
                      <a:pt x="3377" y="816"/>
                      <a:pt x="601" y="5620"/>
                    </a:cubicBezTo>
                    <a:cubicBezTo>
                      <a:pt x="0" y="6687"/>
                      <a:pt x="401" y="8021"/>
                      <a:pt x="1501" y="8555"/>
                    </a:cubicBezTo>
                    <a:cubicBezTo>
                      <a:pt x="2593" y="9086"/>
                      <a:pt x="4166" y="9611"/>
                      <a:pt x="6113" y="9611"/>
                    </a:cubicBezTo>
                    <a:cubicBezTo>
                      <a:pt x="8688" y="9611"/>
                      <a:pt x="11916" y="8692"/>
                      <a:pt x="15545" y="5653"/>
                    </a:cubicBezTo>
                    <a:lnTo>
                      <a:pt x="13843" y="216"/>
                    </a:lnTo>
                    <a:cubicBezTo>
                      <a:pt x="13843" y="216"/>
                      <a:pt x="12802" y="0"/>
                      <a:pt x="1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2962275" y="1089750"/>
                <a:ext cx="408650" cy="270850"/>
              </a:xfrm>
              <a:custGeom>
                <a:avLst/>
                <a:gdLst/>
                <a:ahLst/>
                <a:cxnLst/>
                <a:rect l="l" t="t" r="r" b="b"/>
                <a:pathLst>
                  <a:path w="16346" h="10834" extrusionOk="0">
                    <a:moveTo>
                      <a:pt x="11698" y="0"/>
                    </a:moveTo>
                    <a:cubicBezTo>
                      <a:pt x="8548" y="0"/>
                      <a:pt x="3381" y="860"/>
                      <a:pt x="468" y="5930"/>
                    </a:cubicBezTo>
                    <a:cubicBezTo>
                      <a:pt x="101" y="6597"/>
                      <a:pt x="1" y="7365"/>
                      <a:pt x="201" y="8099"/>
                    </a:cubicBezTo>
                    <a:cubicBezTo>
                      <a:pt x="435" y="8799"/>
                      <a:pt x="935" y="9399"/>
                      <a:pt x="1602" y="9700"/>
                    </a:cubicBezTo>
                    <a:cubicBezTo>
                      <a:pt x="2770" y="10267"/>
                      <a:pt x="4437" y="10834"/>
                      <a:pt x="6539" y="10834"/>
                    </a:cubicBezTo>
                    <a:cubicBezTo>
                      <a:pt x="9241" y="10834"/>
                      <a:pt x="12610" y="9900"/>
                      <a:pt x="16346" y="6731"/>
                    </a:cubicBezTo>
                    <a:lnTo>
                      <a:pt x="15545" y="5764"/>
                    </a:lnTo>
                    <a:cubicBezTo>
                      <a:pt x="12056" y="8700"/>
                      <a:pt x="8958" y="9577"/>
                      <a:pt x="6503" y="9577"/>
                    </a:cubicBezTo>
                    <a:cubicBezTo>
                      <a:pt x="4663" y="9577"/>
                      <a:pt x="3184" y="9085"/>
                      <a:pt x="2169" y="8599"/>
                    </a:cubicBezTo>
                    <a:cubicBezTo>
                      <a:pt x="1802" y="8399"/>
                      <a:pt x="1535" y="8099"/>
                      <a:pt x="1402" y="7732"/>
                    </a:cubicBezTo>
                    <a:cubicBezTo>
                      <a:pt x="1302" y="7331"/>
                      <a:pt x="1335" y="6931"/>
                      <a:pt x="1535" y="6564"/>
                    </a:cubicBezTo>
                    <a:cubicBezTo>
                      <a:pt x="4159" y="2028"/>
                      <a:pt x="8726" y="1227"/>
                      <a:pt x="11577" y="1227"/>
                    </a:cubicBezTo>
                    <a:cubicBezTo>
                      <a:pt x="13003" y="1227"/>
                      <a:pt x="14000" y="1427"/>
                      <a:pt x="14111" y="1460"/>
                    </a:cubicBezTo>
                    <a:lnTo>
                      <a:pt x="14378" y="226"/>
                    </a:lnTo>
                    <a:cubicBezTo>
                      <a:pt x="14345" y="215"/>
                      <a:pt x="13273" y="0"/>
                      <a:pt x="1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3036500" y="1191450"/>
                <a:ext cx="304425" cy="120175"/>
              </a:xfrm>
              <a:custGeom>
                <a:avLst/>
                <a:gdLst/>
                <a:ahLst/>
                <a:cxnLst/>
                <a:rect l="l" t="t" r="r" b="b"/>
                <a:pathLst>
                  <a:path w="12177" h="4807" extrusionOk="0">
                    <a:moveTo>
                      <a:pt x="8774" y="0"/>
                    </a:moveTo>
                    <a:cubicBezTo>
                      <a:pt x="6702" y="0"/>
                      <a:pt x="3557" y="542"/>
                      <a:pt x="234" y="3097"/>
                    </a:cubicBezTo>
                    <a:cubicBezTo>
                      <a:pt x="1" y="3263"/>
                      <a:pt x="1" y="3630"/>
                      <a:pt x="268" y="3797"/>
                    </a:cubicBezTo>
                    <a:cubicBezTo>
                      <a:pt x="635" y="4031"/>
                      <a:pt x="1335" y="4364"/>
                      <a:pt x="2703" y="4698"/>
                    </a:cubicBezTo>
                    <a:cubicBezTo>
                      <a:pt x="2703" y="4698"/>
                      <a:pt x="3190" y="4806"/>
                      <a:pt x="3982" y="4806"/>
                    </a:cubicBezTo>
                    <a:cubicBezTo>
                      <a:pt x="5710" y="4806"/>
                      <a:pt x="8887" y="4289"/>
                      <a:pt x="11609" y="995"/>
                    </a:cubicBezTo>
                    <a:cubicBezTo>
                      <a:pt x="11609" y="995"/>
                      <a:pt x="12176" y="495"/>
                      <a:pt x="11242" y="295"/>
                    </a:cubicBezTo>
                    <a:cubicBezTo>
                      <a:pt x="11242" y="295"/>
                      <a:pt x="10300" y="0"/>
                      <a:pt x="8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39"/>
            <p:cNvGrpSpPr/>
            <p:nvPr/>
          </p:nvGrpSpPr>
          <p:grpSpPr>
            <a:xfrm rot="-182851">
              <a:off x="8159998" y="1809754"/>
              <a:ext cx="209075" cy="138573"/>
              <a:chOff x="4239875" y="1089750"/>
              <a:chExt cx="408650" cy="270850"/>
            </a:xfrm>
          </p:grpSpPr>
          <p:sp>
            <p:nvSpPr>
              <p:cNvPr id="1297" name="Google Shape;1297;p39"/>
              <p:cNvSpPr/>
              <p:nvPr/>
            </p:nvSpPr>
            <p:spPr>
              <a:xfrm>
                <a:off x="4249875" y="1105025"/>
                <a:ext cx="388625" cy="240300"/>
              </a:xfrm>
              <a:custGeom>
                <a:avLst/>
                <a:gdLst/>
                <a:ahLst/>
                <a:cxnLst/>
                <a:rect l="l" t="t" r="r" b="b"/>
                <a:pathLst>
                  <a:path w="15545" h="9612" extrusionOk="0">
                    <a:moveTo>
                      <a:pt x="4283" y="0"/>
                    </a:moveTo>
                    <a:cubicBezTo>
                      <a:pt x="2743" y="0"/>
                      <a:pt x="1702" y="216"/>
                      <a:pt x="1702" y="216"/>
                    </a:cubicBezTo>
                    <a:lnTo>
                      <a:pt x="0" y="5653"/>
                    </a:lnTo>
                    <a:cubicBezTo>
                      <a:pt x="3629" y="8692"/>
                      <a:pt x="6857" y="9611"/>
                      <a:pt x="9438" y="9611"/>
                    </a:cubicBezTo>
                    <a:cubicBezTo>
                      <a:pt x="11390" y="9611"/>
                      <a:pt x="12971" y="9086"/>
                      <a:pt x="14077" y="8555"/>
                    </a:cubicBezTo>
                    <a:cubicBezTo>
                      <a:pt x="15145" y="8021"/>
                      <a:pt x="15545" y="6687"/>
                      <a:pt x="14944" y="5620"/>
                    </a:cubicBezTo>
                    <a:cubicBezTo>
                      <a:pt x="12168" y="816"/>
                      <a:pt x="7281" y="0"/>
                      <a:pt x="4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4239875" y="1089750"/>
                <a:ext cx="408650" cy="270850"/>
              </a:xfrm>
              <a:custGeom>
                <a:avLst/>
                <a:gdLst/>
                <a:ahLst/>
                <a:cxnLst/>
                <a:rect l="l" t="t" r="r" b="b"/>
                <a:pathLst>
                  <a:path w="16346" h="10834" extrusionOk="0">
                    <a:moveTo>
                      <a:pt x="4648" y="0"/>
                    </a:moveTo>
                    <a:cubicBezTo>
                      <a:pt x="3073" y="0"/>
                      <a:pt x="2002" y="215"/>
                      <a:pt x="1968" y="226"/>
                    </a:cubicBezTo>
                    <a:lnTo>
                      <a:pt x="2235" y="1460"/>
                    </a:lnTo>
                    <a:cubicBezTo>
                      <a:pt x="2258" y="1449"/>
                      <a:pt x="3243" y="1249"/>
                      <a:pt x="4691" y="1249"/>
                    </a:cubicBezTo>
                    <a:cubicBezTo>
                      <a:pt x="7546" y="1249"/>
                      <a:pt x="12199" y="2027"/>
                      <a:pt x="14811" y="6564"/>
                    </a:cubicBezTo>
                    <a:cubicBezTo>
                      <a:pt x="15011" y="6931"/>
                      <a:pt x="15078" y="7331"/>
                      <a:pt x="14944" y="7732"/>
                    </a:cubicBezTo>
                    <a:cubicBezTo>
                      <a:pt x="14811" y="8099"/>
                      <a:pt x="14544" y="8399"/>
                      <a:pt x="14177" y="8599"/>
                    </a:cubicBezTo>
                    <a:cubicBezTo>
                      <a:pt x="13163" y="9085"/>
                      <a:pt x="11683" y="9577"/>
                      <a:pt x="9843" y="9577"/>
                    </a:cubicBezTo>
                    <a:cubicBezTo>
                      <a:pt x="7388" y="9577"/>
                      <a:pt x="4290" y="8700"/>
                      <a:pt x="801" y="5764"/>
                    </a:cubicBezTo>
                    <a:lnTo>
                      <a:pt x="0" y="6731"/>
                    </a:lnTo>
                    <a:cubicBezTo>
                      <a:pt x="3769" y="9900"/>
                      <a:pt x="7139" y="10834"/>
                      <a:pt x="9840" y="10834"/>
                    </a:cubicBezTo>
                    <a:cubicBezTo>
                      <a:pt x="11909" y="10834"/>
                      <a:pt x="13576" y="10267"/>
                      <a:pt x="14744" y="9700"/>
                    </a:cubicBezTo>
                    <a:cubicBezTo>
                      <a:pt x="15411" y="9399"/>
                      <a:pt x="15911" y="8799"/>
                      <a:pt x="16145" y="8099"/>
                    </a:cubicBezTo>
                    <a:cubicBezTo>
                      <a:pt x="16345" y="7365"/>
                      <a:pt x="16278" y="6597"/>
                      <a:pt x="15878" y="5930"/>
                    </a:cubicBezTo>
                    <a:cubicBezTo>
                      <a:pt x="12965" y="860"/>
                      <a:pt x="7798" y="0"/>
                      <a:pt x="4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9"/>
              <p:cNvSpPr/>
              <p:nvPr/>
            </p:nvSpPr>
            <p:spPr>
              <a:xfrm>
                <a:off x="4269875" y="1191450"/>
                <a:ext cx="305250" cy="120175"/>
              </a:xfrm>
              <a:custGeom>
                <a:avLst/>
                <a:gdLst/>
                <a:ahLst/>
                <a:cxnLst/>
                <a:rect l="l" t="t" r="r" b="b"/>
                <a:pathLst>
                  <a:path w="12210" h="4807" extrusionOk="0">
                    <a:moveTo>
                      <a:pt x="3404" y="0"/>
                    </a:moveTo>
                    <a:cubicBezTo>
                      <a:pt x="1878" y="0"/>
                      <a:pt x="935" y="295"/>
                      <a:pt x="935" y="295"/>
                    </a:cubicBezTo>
                    <a:cubicBezTo>
                      <a:pt x="1" y="495"/>
                      <a:pt x="568" y="995"/>
                      <a:pt x="568" y="995"/>
                    </a:cubicBezTo>
                    <a:cubicBezTo>
                      <a:pt x="3290" y="4289"/>
                      <a:pt x="6482" y="4806"/>
                      <a:pt x="8220" y="4806"/>
                    </a:cubicBezTo>
                    <a:cubicBezTo>
                      <a:pt x="9017" y="4806"/>
                      <a:pt x="9508" y="4698"/>
                      <a:pt x="9508" y="4698"/>
                    </a:cubicBezTo>
                    <a:cubicBezTo>
                      <a:pt x="10842" y="4364"/>
                      <a:pt x="11576" y="4031"/>
                      <a:pt x="11943" y="3797"/>
                    </a:cubicBezTo>
                    <a:cubicBezTo>
                      <a:pt x="12176" y="3630"/>
                      <a:pt x="12210" y="3263"/>
                      <a:pt x="11943" y="3097"/>
                    </a:cubicBezTo>
                    <a:cubicBezTo>
                      <a:pt x="8620" y="542"/>
                      <a:pt x="5475"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39"/>
            <p:cNvGrpSpPr/>
            <p:nvPr/>
          </p:nvGrpSpPr>
          <p:grpSpPr>
            <a:xfrm>
              <a:off x="7487827" y="1322315"/>
              <a:ext cx="223416" cy="285639"/>
              <a:chOff x="3073500" y="2049000"/>
              <a:chExt cx="436700" cy="558325"/>
            </a:xfrm>
          </p:grpSpPr>
          <p:sp>
            <p:nvSpPr>
              <p:cNvPr id="1301" name="Google Shape;1301;p39"/>
              <p:cNvSpPr/>
              <p:nvPr/>
            </p:nvSpPr>
            <p:spPr>
              <a:xfrm>
                <a:off x="3073500" y="2064575"/>
                <a:ext cx="420025" cy="518575"/>
              </a:xfrm>
              <a:custGeom>
                <a:avLst/>
                <a:gdLst/>
                <a:ahLst/>
                <a:cxnLst/>
                <a:rect l="l" t="t" r="r" b="b"/>
                <a:pathLst>
                  <a:path w="16801" h="20743" extrusionOk="0">
                    <a:moveTo>
                      <a:pt x="6515" y="1"/>
                    </a:moveTo>
                    <a:cubicBezTo>
                      <a:pt x="5583" y="1"/>
                      <a:pt x="4534" y="838"/>
                      <a:pt x="4759" y="2062"/>
                    </a:cubicBezTo>
                    <a:cubicBezTo>
                      <a:pt x="5159" y="4331"/>
                      <a:pt x="5959" y="6933"/>
                      <a:pt x="7227" y="9234"/>
                    </a:cubicBezTo>
                    <a:cubicBezTo>
                      <a:pt x="5759" y="8801"/>
                      <a:pt x="4325" y="8234"/>
                      <a:pt x="3024" y="7433"/>
                    </a:cubicBezTo>
                    <a:cubicBezTo>
                      <a:pt x="2745" y="7259"/>
                      <a:pt x="2471" y="7183"/>
                      <a:pt x="2216" y="7183"/>
                    </a:cubicBezTo>
                    <a:cubicBezTo>
                      <a:pt x="854" y="7183"/>
                      <a:pt x="1" y="9336"/>
                      <a:pt x="1490" y="10235"/>
                    </a:cubicBezTo>
                    <a:cubicBezTo>
                      <a:pt x="3858" y="11703"/>
                      <a:pt x="6693" y="12570"/>
                      <a:pt x="9429" y="13004"/>
                    </a:cubicBezTo>
                    <a:cubicBezTo>
                      <a:pt x="9491" y="13013"/>
                      <a:pt x="9556" y="13017"/>
                      <a:pt x="9621" y="13017"/>
                    </a:cubicBezTo>
                    <a:cubicBezTo>
                      <a:pt x="9800" y="13017"/>
                      <a:pt x="9983" y="12986"/>
                      <a:pt x="10129" y="12937"/>
                    </a:cubicBezTo>
                    <a:cubicBezTo>
                      <a:pt x="11196" y="13871"/>
                      <a:pt x="12397" y="14571"/>
                      <a:pt x="13798" y="14905"/>
                    </a:cubicBezTo>
                    <a:cubicBezTo>
                      <a:pt x="14099" y="16106"/>
                      <a:pt x="14265" y="18474"/>
                      <a:pt x="14299" y="20742"/>
                    </a:cubicBezTo>
                    <a:cubicBezTo>
                      <a:pt x="15133" y="20376"/>
                      <a:pt x="15967" y="20009"/>
                      <a:pt x="16800" y="19708"/>
                    </a:cubicBezTo>
                    <a:cubicBezTo>
                      <a:pt x="16500" y="13404"/>
                      <a:pt x="14766" y="7366"/>
                      <a:pt x="12698" y="3430"/>
                    </a:cubicBezTo>
                    <a:cubicBezTo>
                      <a:pt x="12406" y="2877"/>
                      <a:pt x="11956" y="2648"/>
                      <a:pt x="11497" y="2648"/>
                    </a:cubicBezTo>
                    <a:cubicBezTo>
                      <a:pt x="10434" y="2648"/>
                      <a:pt x="9320" y="3873"/>
                      <a:pt x="9996" y="5131"/>
                    </a:cubicBezTo>
                    <a:cubicBezTo>
                      <a:pt x="10863" y="6833"/>
                      <a:pt x="11797" y="8767"/>
                      <a:pt x="12564" y="10802"/>
                    </a:cubicBezTo>
                    <a:cubicBezTo>
                      <a:pt x="9762" y="8701"/>
                      <a:pt x="8361" y="4231"/>
                      <a:pt x="7794" y="1128"/>
                    </a:cubicBezTo>
                    <a:cubicBezTo>
                      <a:pt x="7652" y="338"/>
                      <a:pt x="7107" y="1"/>
                      <a:pt x="6515"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3074875" y="2049000"/>
                <a:ext cx="435325" cy="558325"/>
              </a:xfrm>
              <a:custGeom>
                <a:avLst/>
                <a:gdLst/>
                <a:ahLst/>
                <a:cxnLst/>
                <a:rect l="l" t="t" r="r" b="b"/>
                <a:pathLst>
                  <a:path w="17413" h="22333" extrusionOk="0">
                    <a:moveTo>
                      <a:pt x="6486" y="1246"/>
                    </a:moveTo>
                    <a:cubicBezTo>
                      <a:pt x="6576" y="1246"/>
                      <a:pt x="6662" y="1259"/>
                      <a:pt x="6738" y="1284"/>
                    </a:cubicBezTo>
                    <a:cubicBezTo>
                      <a:pt x="6938" y="1385"/>
                      <a:pt x="7072" y="1551"/>
                      <a:pt x="7139" y="1852"/>
                    </a:cubicBezTo>
                    <a:cubicBezTo>
                      <a:pt x="7539" y="4053"/>
                      <a:pt x="8806" y="9457"/>
                      <a:pt x="12109" y="11925"/>
                    </a:cubicBezTo>
                    <a:lnTo>
                      <a:pt x="13843" y="13226"/>
                    </a:lnTo>
                    <a:lnTo>
                      <a:pt x="13076" y="11225"/>
                    </a:lnTo>
                    <a:cubicBezTo>
                      <a:pt x="12376" y="9357"/>
                      <a:pt x="11508" y="7456"/>
                      <a:pt x="10474" y="5454"/>
                    </a:cubicBezTo>
                    <a:cubicBezTo>
                      <a:pt x="10141" y="4787"/>
                      <a:pt x="10608" y="4220"/>
                      <a:pt x="10975" y="4020"/>
                    </a:cubicBezTo>
                    <a:cubicBezTo>
                      <a:pt x="11080" y="3975"/>
                      <a:pt x="11247" y="3909"/>
                      <a:pt x="11429" y="3909"/>
                    </a:cubicBezTo>
                    <a:cubicBezTo>
                      <a:pt x="11649" y="3909"/>
                      <a:pt x="11893" y="4006"/>
                      <a:pt x="12075" y="4353"/>
                    </a:cubicBezTo>
                    <a:cubicBezTo>
                      <a:pt x="14277" y="8523"/>
                      <a:pt x="15745" y="14327"/>
                      <a:pt x="16112" y="19898"/>
                    </a:cubicBezTo>
                    <a:cubicBezTo>
                      <a:pt x="15678" y="20065"/>
                      <a:pt x="15278" y="20231"/>
                      <a:pt x="14844" y="20398"/>
                    </a:cubicBezTo>
                    <a:cubicBezTo>
                      <a:pt x="14777" y="18230"/>
                      <a:pt x="14611" y="16395"/>
                      <a:pt x="14377" y="15395"/>
                    </a:cubicBezTo>
                    <a:lnTo>
                      <a:pt x="14277" y="14994"/>
                    </a:lnTo>
                    <a:lnTo>
                      <a:pt x="13910" y="14928"/>
                    </a:lnTo>
                    <a:cubicBezTo>
                      <a:pt x="12676" y="14627"/>
                      <a:pt x="11508" y="13994"/>
                      <a:pt x="10474" y="13093"/>
                    </a:cubicBezTo>
                    <a:lnTo>
                      <a:pt x="10241" y="12893"/>
                    </a:lnTo>
                    <a:lnTo>
                      <a:pt x="9907" y="12959"/>
                    </a:lnTo>
                    <a:cubicBezTo>
                      <a:pt x="9829" y="12999"/>
                      <a:pt x="9739" y="13015"/>
                      <a:pt x="9645" y="13015"/>
                    </a:cubicBezTo>
                    <a:cubicBezTo>
                      <a:pt x="9578" y="13015"/>
                      <a:pt x="9509" y="13007"/>
                      <a:pt x="9440" y="12993"/>
                    </a:cubicBezTo>
                    <a:cubicBezTo>
                      <a:pt x="6572" y="12559"/>
                      <a:pt x="3903" y="11659"/>
                      <a:pt x="1768" y="10324"/>
                    </a:cubicBezTo>
                    <a:cubicBezTo>
                      <a:pt x="1334" y="10091"/>
                      <a:pt x="1268" y="9724"/>
                      <a:pt x="1268" y="9490"/>
                    </a:cubicBezTo>
                    <a:cubicBezTo>
                      <a:pt x="1301" y="9090"/>
                      <a:pt x="1501" y="8690"/>
                      <a:pt x="1835" y="8523"/>
                    </a:cubicBezTo>
                    <a:cubicBezTo>
                      <a:pt x="1932" y="8467"/>
                      <a:pt x="2036" y="8441"/>
                      <a:pt x="2145" y="8441"/>
                    </a:cubicBezTo>
                    <a:cubicBezTo>
                      <a:pt x="2297" y="8441"/>
                      <a:pt x="2460" y="8493"/>
                      <a:pt x="2635" y="8590"/>
                    </a:cubicBezTo>
                    <a:cubicBezTo>
                      <a:pt x="3870" y="9357"/>
                      <a:pt x="5304" y="9957"/>
                      <a:pt x="7005" y="10458"/>
                    </a:cubicBezTo>
                    <a:lnTo>
                      <a:pt x="8440" y="10858"/>
                    </a:lnTo>
                    <a:lnTo>
                      <a:pt x="7706" y="9557"/>
                    </a:lnTo>
                    <a:cubicBezTo>
                      <a:pt x="6605" y="7556"/>
                      <a:pt x="5771" y="5087"/>
                      <a:pt x="5304" y="2585"/>
                    </a:cubicBezTo>
                    <a:cubicBezTo>
                      <a:pt x="5237" y="2085"/>
                      <a:pt x="5471" y="1751"/>
                      <a:pt x="5671" y="1551"/>
                    </a:cubicBezTo>
                    <a:cubicBezTo>
                      <a:pt x="5919" y="1353"/>
                      <a:pt x="6223" y="1246"/>
                      <a:pt x="6486" y="1246"/>
                    </a:cubicBezTo>
                    <a:close/>
                    <a:moveTo>
                      <a:pt x="6489" y="0"/>
                    </a:moveTo>
                    <a:cubicBezTo>
                      <a:pt x="5927" y="0"/>
                      <a:pt x="5341" y="218"/>
                      <a:pt x="4870" y="617"/>
                    </a:cubicBezTo>
                    <a:cubicBezTo>
                      <a:pt x="4237" y="1151"/>
                      <a:pt x="3936" y="1952"/>
                      <a:pt x="4070" y="2819"/>
                    </a:cubicBezTo>
                    <a:cubicBezTo>
                      <a:pt x="4470" y="4887"/>
                      <a:pt x="5104" y="6955"/>
                      <a:pt x="5938" y="8790"/>
                    </a:cubicBezTo>
                    <a:cubicBezTo>
                      <a:pt x="4937" y="8423"/>
                      <a:pt x="4070" y="8023"/>
                      <a:pt x="3269" y="7522"/>
                    </a:cubicBezTo>
                    <a:cubicBezTo>
                      <a:pt x="2905" y="7304"/>
                      <a:pt x="2522" y="7195"/>
                      <a:pt x="2145" y="7195"/>
                    </a:cubicBezTo>
                    <a:cubicBezTo>
                      <a:pt x="1831" y="7195"/>
                      <a:pt x="1522" y="7271"/>
                      <a:pt x="1234" y="7422"/>
                    </a:cubicBezTo>
                    <a:cubicBezTo>
                      <a:pt x="534" y="7822"/>
                      <a:pt x="67" y="8590"/>
                      <a:pt x="34" y="9457"/>
                    </a:cubicBezTo>
                    <a:cubicBezTo>
                      <a:pt x="0" y="10258"/>
                      <a:pt x="400" y="10958"/>
                      <a:pt x="1101" y="11392"/>
                    </a:cubicBezTo>
                    <a:cubicBezTo>
                      <a:pt x="3369" y="12793"/>
                      <a:pt x="6205" y="13793"/>
                      <a:pt x="9273" y="14227"/>
                    </a:cubicBezTo>
                    <a:cubicBezTo>
                      <a:pt x="9474" y="14260"/>
                      <a:pt x="9707" y="14260"/>
                      <a:pt x="9907" y="14260"/>
                    </a:cubicBezTo>
                    <a:cubicBezTo>
                      <a:pt x="10908" y="15094"/>
                      <a:pt x="12042" y="15695"/>
                      <a:pt x="13210" y="16028"/>
                    </a:cubicBezTo>
                    <a:cubicBezTo>
                      <a:pt x="13443" y="17162"/>
                      <a:pt x="13577" y="19164"/>
                      <a:pt x="13643" y="21365"/>
                    </a:cubicBezTo>
                    <a:lnTo>
                      <a:pt x="13643" y="22333"/>
                    </a:lnTo>
                    <a:lnTo>
                      <a:pt x="14511" y="21933"/>
                    </a:lnTo>
                    <a:cubicBezTo>
                      <a:pt x="15311" y="21566"/>
                      <a:pt x="16145" y="21232"/>
                      <a:pt x="16946" y="20932"/>
                    </a:cubicBezTo>
                    <a:lnTo>
                      <a:pt x="17413" y="20765"/>
                    </a:lnTo>
                    <a:lnTo>
                      <a:pt x="17379" y="20298"/>
                    </a:lnTo>
                    <a:cubicBezTo>
                      <a:pt x="17079" y="14394"/>
                      <a:pt x="15511" y="8223"/>
                      <a:pt x="13210" y="3753"/>
                    </a:cubicBezTo>
                    <a:cubicBezTo>
                      <a:pt x="12827" y="3032"/>
                      <a:pt x="12185" y="2646"/>
                      <a:pt x="11469" y="2646"/>
                    </a:cubicBezTo>
                    <a:cubicBezTo>
                      <a:pt x="11126" y="2646"/>
                      <a:pt x="10765" y="2735"/>
                      <a:pt x="10408" y="2919"/>
                    </a:cubicBezTo>
                    <a:cubicBezTo>
                      <a:pt x="9740" y="3253"/>
                      <a:pt x="9207" y="3920"/>
                      <a:pt x="9107" y="4720"/>
                    </a:cubicBezTo>
                    <a:cubicBezTo>
                      <a:pt x="8740" y="3486"/>
                      <a:pt x="8506" y="2385"/>
                      <a:pt x="8373" y="1651"/>
                    </a:cubicBezTo>
                    <a:cubicBezTo>
                      <a:pt x="8239" y="884"/>
                      <a:pt x="7806" y="350"/>
                      <a:pt x="7172" y="117"/>
                    </a:cubicBezTo>
                    <a:cubicBezTo>
                      <a:pt x="6955" y="38"/>
                      <a:pt x="6724"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39"/>
            <p:cNvGrpSpPr/>
            <p:nvPr/>
          </p:nvGrpSpPr>
          <p:grpSpPr>
            <a:xfrm>
              <a:off x="8004175" y="1342768"/>
              <a:ext cx="224848" cy="285473"/>
              <a:chOff x="4079750" y="2049325"/>
              <a:chExt cx="439500" cy="558000"/>
            </a:xfrm>
          </p:grpSpPr>
          <p:sp>
            <p:nvSpPr>
              <p:cNvPr id="1304" name="Google Shape;1304;p39"/>
              <p:cNvSpPr/>
              <p:nvPr/>
            </p:nvSpPr>
            <p:spPr>
              <a:xfrm>
                <a:off x="4095600" y="2064575"/>
                <a:ext cx="420025" cy="518575"/>
              </a:xfrm>
              <a:custGeom>
                <a:avLst/>
                <a:gdLst/>
                <a:ahLst/>
                <a:cxnLst/>
                <a:rect l="l" t="t" r="r" b="b"/>
                <a:pathLst>
                  <a:path w="16801" h="20743" extrusionOk="0">
                    <a:moveTo>
                      <a:pt x="10286" y="1"/>
                    </a:moveTo>
                    <a:cubicBezTo>
                      <a:pt x="9694" y="1"/>
                      <a:pt x="9149" y="338"/>
                      <a:pt x="9007" y="1128"/>
                    </a:cubicBezTo>
                    <a:cubicBezTo>
                      <a:pt x="8440" y="4231"/>
                      <a:pt x="7039" y="8701"/>
                      <a:pt x="4270" y="10802"/>
                    </a:cubicBezTo>
                    <a:cubicBezTo>
                      <a:pt x="5037" y="8767"/>
                      <a:pt x="5938" y="6833"/>
                      <a:pt x="6839" y="5131"/>
                    </a:cubicBezTo>
                    <a:cubicBezTo>
                      <a:pt x="7491" y="3873"/>
                      <a:pt x="6370" y="2648"/>
                      <a:pt x="5305" y="2648"/>
                    </a:cubicBezTo>
                    <a:cubicBezTo>
                      <a:pt x="4845" y="2648"/>
                      <a:pt x="4395" y="2877"/>
                      <a:pt x="4103" y="3430"/>
                    </a:cubicBezTo>
                    <a:cubicBezTo>
                      <a:pt x="2068" y="7366"/>
                      <a:pt x="334" y="13404"/>
                      <a:pt x="0" y="19708"/>
                    </a:cubicBezTo>
                    <a:cubicBezTo>
                      <a:pt x="868" y="20009"/>
                      <a:pt x="1702" y="20376"/>
                      <a:pt x="2502" y="20742"/>
                    </a:cubicBezTo>
                    <a:cubicBezTo>
                      <a:pt x="2535" y="18474"/>
                      <a:pt x="2736" y="16106"/>
                      <a:pt x="3002" y="14905"/>
                    </a:cubicBezTo>
                    <a:cubicBezTo>
                      <a:pt x="4403" y="14571"/>
                      <a:pt x="5638" y="13871"/>
                      <a:pt x="6672" y="12937"/>
                    </a:cubicBezTo>
                    <a:cubicBezTo>
                      <a:pt x="6843" y="12986"/>
                      <a:pt x="7014" y="13017"/>
                      <a:pt x="7198" y="13017"/>
                    </a:cubicBezTo>
                    <a:cubicBezTo>
                      <a:pt x="7265" y="13017"/>
                      <a:pt x="7334" y="13013"/>
                      <a:pt x="7406" y="13004"/>
                    </a:cubicBezTo>
                    <a:cubicBezTo>
                      <a:pt x="10141" y="12570"/>
                      <a:pt x="12943" y="11703"/>
                      <a:pt x="15311" y="10235"/>
                    </a:cubicBezTo>
                    <a:cubicBezTo>
                      <a:pt x="16800" y="9336"/>
                      <a:pt x="15971" y="7183"/>
                      <a:pt x="14616" y="7183"/>
                    </a:cubicBezTo>
                    <a:cubicBezTo>
                      <a:pt x="14362" y="7183"/>
                      <a:pt x="14089" y="7259"/>
                      <a:pt x="13810" y="7433"/>
                    </a:cubicBezTo>
                    <a:cubicBezTo>
                      <a:pt x="12509" y="8234"/>
                      <a:pt x="11075" y="8801"/>
                      <a:pt x="9607" y="9234"/>
                    </a:cubicBezTo>
                    <a:cubicBezTo>
                      <a:pt x="10841" y="6933"/>
                      <a:pt x="11642" y="4331"/>
                      <a:pt x="12042" y="2062"/>
                    </a:cubicBezTo>
                    <a:cubicBezTo>
                      <a:pt x="12267" y="838"/>
                      <a:pt x="11218" y="1"/>
                      <a:pt x="10286"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4079750" y="2049325"/>
                <a:ext cx="439500" cy="558000"/>
              </a:xfrm>
              <a:custGeom>
                <a:avLst/>
                <a:gdLst/>
                <a:ahLst/>
                <a:cxnLst/>
                <a:rect l="l" t="t" r="r" b="b"/>
                <a:pathLst>
                  <a:path w="17580" h="22320" extrusionOk="0">
                    <a:moveTo>
                      <a:pt x="10882" y="1247"/>
                    </a:moveTo>
                    <a:cubicBezTo>
                      <a:pt x="10958" y="1247"/>
                      <a:pt x="11035" y="1257"/>
                      <a:pt x="11108" y="1271"/>
                    </a:cubicBezTo>
                    <a:cubicBezTo>
                      <a:pt x="11575" y="1338"/>
                      <a:pt x="12209" y="1805"/>
                      <a:pt x="12076" y="2572"/>
                    </a:cubicBezTo>
                    <a:cubicBezTo>
                      <a:pt x="11609" y="5074"/>
                      <a:pt x="10775" y="7543"/>
                      <a:pt x="9674" y="9544"/>
                    </a:cubicBezTo>
                    <a:lnTo>
                      <a:pt x="8940" y="10845"/>
                    </a:lnTo>
                    <a:lnTo>
                      <a:pt x="8940" y="10845"/>
                    </a:lnTo>
                    <a:lnTo>
                      <a:pt x="10408" y="10445"/>
                    </a:lnTo>
                    <a:cubicBezTo>
                      <a:pt x="12076" y="9944"/>
                      <a:pt x="13510" y="9344"/>
                      <a:pt x="14778" y="8577"/>
                    </a:cubicBezTo>
                    <a:cubicBezTo>
                      <a:pt x="14944" y="8472"/>
                      <a:pt x="15094" y="8431"/>
                      <a:pt x="15227" y="8431"/>
                    </a:cubicBezTo>
                    <a:cubicBezTo>
                      <a:pt x="15603" y="8431"/>
                      <a:pt x="15847" y="8754"/>
                      <a:pt x="15945" y="8877"/>
                    </a:cubicBezTo>
                    <a:cubicBezTo>
                      <a:pt x="16112" y="9177"/>
                      <a:pt x="16312" y="9911"/>
                      <a:pt x="15645" y="10311"/>
                    </a:cubicBezTo>
                    <a:cubicBezTo>
                      <a:pt x="13510" y="11646"/>
                      <a:pt x="10842" y="12546"/>
                      <a:pt x="7940" y="12980"/>
                    </a:cubicBezTo>
                    <a:cubicBezTo>
                      <a:pt x="7870" y="12994"/>
                      <a:pt x="7807" y="13002"/>
                      <a:pt x="7745" y="13002"/>
                    </a:cubicBezTo>
                    <a:cubicBezTo>
                      <a:pt x="7657" y="13002"/>
                      <a:pt x="7570" y="12986"/>
                      <a:pt x="7473" y="12946"/>
                    </a:cubicBezTo>
                    <a:lnTo>
                      <a:pt x="7172" y="12880"/>
                    </a:lnTo>
                    <a:lnTo>
                      <a:pt x="6905" y="13080"/>
                    </a:lnTo>
                    <a:cubicBezTo>
                      <a:pt x="5871" y="13981"/>
                      <a:pt x="4737" y="14614"/>
                      <a:pt x="3503" y="14915"/>
                    </a:cubicBezTo>
                    <a:lnTo>
                      <a:pt x="3103" y="14981"/>
                    </a:lnTo>
                    <a:lnTo>
                      <a:pt x="3036" y="15382"/>
                    </a:lnTo>
                    <a:cubicBezTo>
                      <a:pt x="2803" y="16382"/>
                      <a:pt x="2602" y="18217"/>
                      <a:pt x="2536" y="20385"/>
                    </a:cubicBezTo>
                    <a:cubicBezTo>
                      <a:pt x="2135" y="20218"/>
                      <a:pt x="1702" y="20052"/>
                      <a:pt x="1301" y="19885"/>
                    </a:cubicBezTo>
                    <a:cubicBezTo>
                      <a:pt x="1635" y="14314"/>
                      <a:pt x="3136" y="8510"/>
                      <a:pt x="5304" y="4340"/>
                    </a:cubicBezTo>
                    <a:cubicBezTo>
                      <a:pt x="5487" y="3993"/>
                      <a:pt x="5730" y="3896"/>
                      <a:pt x="5951" y="3896"/>
                    </a:cubicBezTo>
                    <a:cubicBezTo>
                      <a:pt x="6133" y="3896"/>
                      <a:pt x="6300" y="3962"/>
                      <a:pt x="6405" y="4007"/>
                    </a:cubicBezTo>
                    <a:cubicBezTo>
                      <a:pt x="6805" y="4207"/>
                      <a:pt x="7272" y="4774"/>
                      <a:pt x="6905" y="5441"/>
                    </a:cubicBezTo>
                    <a:cubicBezTo>
                      <a:pt x="5871" y="7443"/>
                      <a:pt x="5004" y="9344"/>
                      <a:pt x="4304" y="11212"/>
                    </a:cubicBezTo>
                    <a:lnTo>
                      <a:pt x="3536" y="13213"/>
                    </a:lnTo>
                    <a:lnTo>
                      <a:pt x="5271" y="11912"/>
                    </a:lnTo>
                    <a:cubicBezTo>
                      <a:pt x="8573" y="9444"/>
                      <a:pt x="9841" y="4040"/>
                      <a:pt x="10241" y="1839"/>
                    </a:cubicBezTo>
                    <a:cubicBezTo>
                      <a:pt x="10345" y="1370"/>
                      <a:pt x="10612" y="1247"/>
                      <a:pt x="10882" y="1247"/>
                    </a:cubicBezTo>
                    <a:close/>
                    <a:moveTo>
                      <a:pt x="10924" y="1"/>
                    </a:moveTo>
                    <a:cubicBezTo>
                      <a:pt x="9956" y="1"/>
                      <a:pt x="9212" y="614"/>
                      <a:pt x="9007" y="1638"/>
                    </a:cubicBezTo>
                    <a:cubicBezTo>
                      <a:pt x="8874" y="2372"/>
                      <a:pt x="8640" y="3473"/>
                      <a:pt x="8273" y="4707"/>
                    </a:cubicBezTo>
                    <a:cubicBezTo>
                      <a:pt x="8173" y="3907"/>
                      <a:pt x="7639" y="3240"/>
                      <a:pt x="6972" y="2906"/>
                    </a:cubicBezTo>
                    <a:cubicBezTo>
                      <a:pt x="6626" y="2722"/>
                      <a:pt x="6269" y="2633"/>
                      <a:pt x="5926" y="2633"/>
                    </a:cubicBezTo>
                    <a:cubicBezTo>
                      <a:pt x="5214" y="2633"/>
                      <a:pt x="4564" y="3019"/>
                      <a:pt x="4204" y="3740"/>
                    </a:cubicBezTo>
                    <a:cubicBezTo>
                      <a:pt x="1869" y="8210"/>
                      <a:pt x="301" y="14381"/>
                      <a:pt x="34" y="20285"/>
                    </a:cubicBezTo>
                    <a:lnTo>
                      <a:pt x="1" y="20752"/>
                    </a:lnTo>
                    <a:lnTo>
                      <a:pt x="434" y="20919"/>
                    </a:lnTo>
                    <a:cubicBezTo>
                      <a:pt x="1268" y="21219"/>
                      <a:pt x="2069" y="21553"/>
                      <a:pt x="2869" y="21920"/>
                    </a:cubicBezTo>
                    <a:lnTo>
                      <a:pt x="3737" y="22320"/>
                    </a:lnTo>
                    <a:lnTo>
                      <a:pt x="3770" y="21352"/>
                    </a:lnTo>
                    <a:cubicBezTo>
                      <a:pt x="3803" y="19151"/>
                      <a:pt x="3970" y="17149"/>
                      <a:pt x="4170" y="16015"/>
                    </a:cubicBezTo>
                    <a:cubicBezTo>
                      <a:pt x="5371" y="15682"/>
                      <a:pt x="6472" y="15081"/>
                      <a:pt x="7506" y="14247"/>
                    </a:cubicBezTo>
                    <a:cubicBezTo>
                      <a:pt x="7706" y="14247"/>
                      <a:pt x="7906" y="14247"/>
                      <a:pt x="8140" y="14214"/>
                    </a:cubicBezTo>
                    <a:cubicBezTo>
                      <a:pt x="11175" y="13780"/>
                      <a:pt x="14011" y="12780"/>
                      <a:pt x="16279" y="11379"/>
                    </a:cubicBezTo>
                    <a:cubicBezTo>
                      <a:pt x="17546" y="10611"/>
                      <a:pt x="17580" y="9177"/>
                      <a:pt x="17013" y="8210"/>
                    </a:cubicBezTo>
                    <a:cubicBezTo>
                      <a:pt x="16631" y="7604"/>
                      <a:pt x="15979" y="7164"/>
                      <a:pt x="15237" y="7164"/>
                    </a:cubicBezTo>
                    <a:cubicBezTo>
                      <a:pt x="14876" y="7164"/>
                      <a:pt x="14493" y="7269"/>
                      <a:pt x="14111" y="7509"/>
                    </a:cubicBezTo>
                    <a:cubicBezTo>
                      <a:pt x="13310" y="8010"/>
                      <a:pt x="12443" y="8410"/>
                      <a:pt x="11442" y="8777"/>
                    </a:cubicBezTo>
                    <a:cubicBezTo>
                      <a:pt x="12276" y="6976"/>
                      <a:pt x="12943" y="4874"/>
                      <a:pt x="13310" y="2806"/>
                    </a:cubicBezTo>
                    <a:cubicBezTo>
                      <a:pt x="13577" y="1338"/>
                      <a:pt x="12509" y="237"/>
                      <a:pt x="11342" y="37"/>
                    </a:cubicBezTo>
                    <a:cubicBezTo>
                      <a:pt x="11199" y="13"/>
                      <a:pt x="11059" y="1"/>
                      <a:pt x="10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39"/>
            <p:cNvSpPr/>
            <p:nvPr/>
          </p:nvSpPr>
          <p:spPr>
            <a:xfrm>
              <a:off x="7774950" y="1865075"/>
              <a:ext cx="180900" cy="18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39"/>
            <p:cNvGrpSpPr/>
            <p:nvPr/>
          </p:nvGrpSpPr>
          <p:grpSpPr>
            <a:xfrm>
              <a:off x="7810550" y="1891394"/>
              <a:ext cx="120328" cy="123743"/>
              <a:chOff x="4773938" y="1113857"/>
              <a:chExt cx="120328" cy="123743"/>
            </a:xfrm>
          </p:grpSpPr>
          <p:sp>
            <p:nvSpPr>
              <p:cNvPr id="1308" name="Google Shape;1308;p39"/>
              <p:cNvSpPr/>
              <p:nvPr/>
            </p:nvSpPr>
            <p:spPr>
              <a:xfrm>
                <a:off x="4773938" y="1113857"/>
                <a:ext cx="120328" cy="78096"/>
              </a:xfrm>
              <a:custGeom>
                <a:avLst/>
                <a:gdLst/>
                <a:ahLst/>
                <a:cxnLst/>
                <a:rect l="l" t="t" r="r" b="b"/>
                <a:pathLst>
                  <a:path w="9408" h="6106" extrusionOk="0">
                    <a:moveTo>
                      <a:pt x="4704" y="1"/>
                    </a:moveTo>
                    <a:cubicBezTo>
                      <a:pt x="2102" y="1"/>
                      <a:pt x="0" y="1068"/>
                      <a:pt x="0" y="2402"/>
                    </a:cubicBezTo>
                    <a:cubicBezTo>
                      <a:pt x="0" y="3703"/>
                      <a:pt x="2102" y="6105"/>
                      <a:pt x="4704" y="6105"/>
                    </a:cubicBezTo>
                    <a:cubicBezTo>
                      <a:pt x="7306" y="6105"/>
                      <a:pt x="9407" y="3703"/>
                      <a:pt x="9407" y="2402"/>
                    </a:cubicBezTo>
                    <a:cubicBezTo>
                      <a:pt x="9407" y="1068"/>
                      <a:pt x="7306" y="1"/>
                      <a:pt x="4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4793992" y="1219630"/>
                <a:ext cx="82355" cy="17970"/>
              </a:xfrm>
              <a:custGeom>
                <a:avLst/>
                <a:gdLst/>
                <a:ahLst/>
                <a:cxnLst/>
                <a:rect l="l" t="t" r="r" b="b"/>
                <a:pathLst>
                  <a:path w="6439" h="1405" extrusionOk="0">
                    <a:moveTo>
                      <a:pt x="473" y="1"/>
                    </a:moveTo>
                    <a:cubicBezTo>
                      <a:pt x="332" y="1"/>
                      <a:pt x="198" y="74"/>
                      <a:pt x="134" y="203"/>
                    </a:cubicBezTo>
                    <a:cubicBezTo>
                      <a:pt x="0" y="404"/>
                      <a:pt x="67" y="670"/>
                      <a:pt x="267" y="771"/>
                    </a:cubicBezTo>
                    <a:cubicBezTo>
                      <a:pt x="901" y="1171"/>
                      <a:pt x="2002" y="1404"/>
                      <a:pt x="3202" y="1404"/>
                    </a:cubicBezTo>
                    <a:cubicBezTo>
                      <a:pt x="4437" y="1404"/>
                      <a:pt x="5537" y="1171"/>
                      <a:pt x="6171" y="771"/>
                    </a:cubicBezTo>
                    <a:cubicBezTo>
                      <a:pt x="6371" y="670"/>
                      <a:pt x="6438" y="404"/>
                      <a:pt x="6305" y="203"/>
                    </a:cubicBezTo>
                    <a:cubicBezTo>
                      <a:pt x="6240" y="74"/>
                      <a:pt x="6106" y="1"/>
                      <a:pt x="5965" y="1"/>
                    </a:cubicBezTo>
                    <a:cubicBezTo>
                      <a:pt x="5888" y="1"/>
                      <a:pt x="5809" y="23"/>
                      <a:pt x="5738" y="70"/>
                    </a:cubicBezTo>
                    <a:cubicBezTo>
                      <a:pt x="5337" y="304"/>
                      <a:pt x="4470" y="570"/>
                      <a:pt x="3202" y="570"/>
                    </a:cubicBezTo>
                    <a:cubicBezTo>
                      <a:pt x="1968" y="570"/>
                      <a:pt x="1101" y="304"/>
                      <a:pt x="701" y="70"/>
                    </a:cubicBezTo>
                    <a:cubicBezTo>
                      <a:pt x="630" y="23"/>
                      <a:pt x="551"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4828973" y="1177001"/>
                <a:ext cx="10680" cy="56327"/>
              </a:xfrm>
              <a:custGeom>
                <a:avLst/>
                <a:gdLst/>
                <a:ahLst/>
                <a:cxnLst/>
                <a:rect l="l" t="t" r="r" b="b"/>
                <a:pathLst>
                  <a:path w="835" h="4404" extrusionOk="0">
                    <a:moveTo>
                      <a:pt x="401" y="1"/>
                    </a:moveTo>
                    <a:cubicBezTo>
                      <a:pt x="167" y="1"/>
                      <a:pt x="0" y="201"/>
                      <a:pt x="0" y="434"/>
                    </a:cubicBezTo>
                    <a:lnTo>
                      <a:pt x="0" y="4003"/>
                    </a:lnTo>
                    <a:cubicBezTo>
                      <a:pt x="0" y="4237"/>
                      <a:pt x="167" y="4404"/>
                      <a:pt x="401" y="4404"/>
                    </a:cubicBezTo>
                    <a:cubicBezTo>
                      <a:pt x="634" y="4404"/>
                      <a:pt x="834" y="4237"/>
                      <a:pt x="834" y="4003"/>
                    </a:cubicBezTo>
                    <a:lnTo>
                      <a:pt x="834" y="434"/>
                    </a:lnTo>
                    <a:cubicBezTo>
                      <a:pt x="834" y="201"/>
                      <a:pt x="634"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11" name="Google Shape;1311;p39"/>
          <p:cNvSpPr/>
          <p:nvPr/>
        </p:nvSpPr>
        <p:spPr>
          <a:xfrm>
            <a:off x="454350" y="656961"/>
            <a:ext cx="7304656" cy="3759619"/>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9"/>
          <p:cNvGrpSpPr/>
          <p:nvPr/>
        </p:nvGrpSpPr>
        <p:grpSpPr>
          <a:xfrm>
            <a:off x="7543491" y="4103914"/>
            <a:ext cx="4035451" cy="823733"/>
            <a:chOff x="9246850" y="4426650"/>
            <a:chExt cx="3211275" cy="655450"/>
          </a:xfrm>
        </p:grpSpPr>
        <p:sp>
          <p:nvSpPr>
            <p:cNvPr id="1336" name="Google Shape;1336;p39"/>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9468125" y="4848275"/>
              <a:ext cx="2841450" cy="25"/>
            </a:xfrm>
            <a:custGeom>
              <a:avLst/>
              <a:gdLst/>
              <a:ahLst/>
              <a:cxnLst/>
              <a:rect l="l" t="t" r="r" b="b"/>
              <a:pathLst>
                <a:path w="113658" h="1" fill="none" extrusionOk="0">
                  <a:moveTo>
                    <a:pt x="0" y="0"/>
                  </a:moveTo>
                  <a:lnTo>
                    <a:pt x="113657" y="0"/>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9511525" y="4939800"/>
              <a:ext cx="2763000" cy="25"/>
            </a:xfrm>
            <a:custGeom>
              <a:avLst/>
              <a:gdLst/>
              <a:ahLst/>
              <a:cxnLst/>
              <a:rect l="l" t="t" r="r" b="b"/>
              <a:pathLst>
                <a:path w="110520" h="1" fill="none" extrusionOk="0">
                  <a:moveTo>
                    <a:pt x="1" y="1"/>
                  </a:moveTo>
                  <a:lnTo>
                    <a:pt x="110519" y="1"/>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9489050" y="4890625"/>
              <a:ext cx="2802725" cy="25"/>
            </a:xfrm>
            <a:custGeom>
              <a:avLst/>
              <a:gdLst/>
              <a:ahLst/>
              <a:cxnLst/>
              <a:rect l="l" t="t" r="r" b="b"/>
              <a:pathLst>
                <a:path w="112109" h="1" fill="none" extrusionOk="0">
                  <a:moveTo>
                    <a:pt x="0" y="1"/>
                  </a:moveTo>
                  <a:lnTo>
                    <a:pt x="112109" y="1"/>
                  </a:lnTo>
                </a:path>
              </a:pathLst>
            </a:custGeom>
            <a:solidFill>
              <a:schemeClr val="lt2"/>
            </a:solidFill>
            <a:ln w="198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05292"/>
            <a:ext cx="6978957" cy="2862322"/>
          </a:xfrm>
          <a:prstGeom prst="rect">
            <a:avLst/>
          </a:prstGeom>
          <a:noFill/>
        </p:spPr>
        <p:txBody>
          <a:bodyPr wrap="square">
            <a:spAutoFit/>
          </a:bodyPr>
          <a:lstStyle/>
          <a:p>
            <a:pPr indent="266700" algn="just"/>
            <a:r>
              <a:rPr lang="vi-VN" sz="20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a:t>
            </a:r>
            <a:r>
              <a:rPr lang="en-US" sz="2000" b="0" i="0" dirty="0" err="1">
                <a:solidFill>
                  <a:srgbClr val="001A33"/>
                </a:solidFill>
                <a:effectLst/>
                <a:latin typeface="+mn-lt"/>
                <a:cs typeface="Calibri" panose="020F0502020204030204" pitchFamily="34" charset="0"/>
              </a:rPr>
              <a:t>yếu</a:t>
            </a:r>
            <a:r>
              <a:rPr lang="vi-VN" sz="2000" b="0" i="0" dirty="0">
                <a:solidFill>
                  <a:srgbClr val="001A33"/>
                </a:solidFill>
                <a:effectLst/>
                <a:latin typeface="+mn-lt"/>
                <a:cs typeface="Calibri" panose="020F0502020204030204" pitchFamily="34" charset="0"/>
              </a:rPr>
              <a:t>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2</a:t>
            </a:r>
          </a:p>
        </p:txBody>
      </p:sp>
      <p:cxnSp>
        <p:nvCxnSpPr>
          <p:cNvPr id="104" name="Straight Connector 103">
            <a:extLst>
              <a:ext uri="{FF2B5EF4-FFF2-40B4-BE49-F238E27FC236}">
                <a16:creationId xmlns:a16="http://schemas.microsoft.com/office/drawing/2014/main" id="{10CFB5EB-E39F-C5CE-F57D-903D2CAEB43F}"/>
              </a:ext>
            </a:extLst>
          </p:cNvPr>
          <p:cNvCxnSpPr>
            <a:cxnSpLocks/>
          </p:cNvCxnSpPr>
          <p:nvPr/>
        </p:nvCxnSpPr>
        <p:spPr>
          <a:xfrm>
            <a:off x="933767" y="1847303"/>
            <a:ext cx="65229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3539997" y="1416813"/>
            <a:ext cx="134344" cy="43661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2391325" y="1857274"/>
            <a:ext cx="119984" cy="38994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6F6877C-E758-4D00-7ADB-07E8DDF3EE7C}"/>
              </a:ext>
            </a:extLst>
          </p:cNvPr>
          <p:cNvCxnSpPr>
            <a:cxnSpLocks/>
          </p:cNvCxnSpPr>
          <p:nvPr/>
        </p:nvCxnSpPr>
        <p:spPr>
          <a:xfrm flipH="1">
            <a:off x="5569785" y="1887422"/>
            <a:ext cx="119984" cy="38994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BB4D1D-DFE8-2A69-C764-ADACE4F25FF9}"/>
              </a:ext>
            </a:extLst>
          </p:cNvPr>
          <p:cNvCxnSpPr>
            <a:cxnSpLocks/>
          </p:cNvCxnSpPr>
          <p:nvPr/>
        </p:nvCxnSpPr>
        <p:spPr>
          <a:xfrm>
            <a:off x="626952" y="2154666"/>
            <a:ext cx="6916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B0710B-C6C3-B1E0-D336-CDB4802162B8}"/>
              </a:ext>
            </a:extLst>
          </p:cNvPr>
          <p:cNvCxnSpPr>
            <a:cxnSpLocks/>
          </p:cNvCxnSpPr>
          <p:nvPr/>
        </p:nvCxnSpPr>
        <p:spPr>
          <a:xfrm>
            <a:off x="647439" y="2478415"/>
            <a:ext cx="3473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oogle Shape;2242;p52">
            <a:extLst>
              <a:ext uri="{FF2B5EF4-FFF2-40B4-BE49-F238E27FC236}">
                <a16:creationId xmlns:a16="http://schemas.microsoft.com/office/drawing/2014/main" id="{C36A9E44-DF9B-8D84-3F38-BEE6337E95C8}"/>
              </a:ext>
            </a:extLst>
          </p:cNvPr>
          <p:cNvGrpSpPr/>
          <p:nvPr/>
        </p:nvGrpSpPr>
        <p:grpSpPr>
          <a:xfrm flipH="1">
            <a:off x="6287247" y="175322"/>
            <a:ext cx="475759" cy="616010"/>
            <a:chOff x="1452050" y="3870650"/>
            <a:chExt cx="832275" cy="1077625"/>
          </a:xfrm>
        </p:grpSpPr>
        <p:sp>
          <p:nvSpPr>
            <p:cNvPr id="103" name="Google Shape;2243;p52">
              <a:extLst>
                <a:ext uri="{FF2B5EF4-FFF2-40B4-BE49-F238E27FC236}">
                  <a16:creationId xmlns:a16="http://schemas.microsoft.com/office/drawing/2014/main" id="{0DDE5676-31BD-822E-63A7-7448AA6102B8}"/>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4;p52">
              <a:extLst>
                <a:ext uri="{FF2B5EF4-FFF2-40B4-BE49-F238E27FC236}">
                  <a16:creationId xmlns:a16="http://schemas.microsoft.com/office/drawing/2014/main" id="{A5C06039-FE55-8117-0ACE-4C70F895DE3C}"/>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5;p52">
              <a:extLst>
                <a:ext uri="{FF2B5EF4-FFF2-40B4-BE49-F238E27FC236}">
                  <a16:creationId xmlns:a16="http://schemas.microsoft.com/office/drawing/2014/main" id="{39A76A57-6CC7-5840-E287-E727F544F6DF}"/>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46;p52">
              <a:extLst>
                <a:ext uri="{FF2B5EF4-FFF2-40B4-BE49-F238E27FC236}">
                  <a16:creationId xmlns:a16="http://schemas.microsoft.com/office/drawing/2014/main" id="{39562293-BDF1-0A18-5D6D-EAD491A893B5}"/>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7;p52">
              <a:extLst>
                <a:ext uri="{FF2B5EF4-FFF2-40B4-BE49-F238E27FC236}">
                  <a16:creationId xmlns:a16="http://schemas.microsoft.com/office/drawing/2014/main" id="{C5B20B99-C305-92C4-7693-964D59CEA04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8;p52">
              <a:extLst>
                <a:ext uri="{FF2B5EF4-FFF2-40B4-BE49-F238E27FC236}">
                  <a16:creationId xmlns:a16="http://schemas.microsoft.com/office/drawing/2014/main" id="{40D3C4E2-E027-3281-40A2-348D2A9DC32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9;p52">
              <a:extLst>
                <a:ext uri="{FF2B5EF4-FFF2-40B4-BE49-F238E27FC236}">
                  <a16:creationId xmlns:a16="http://schemas.microsoft.com/office/drawing/2014/main" id="{757269A3-C951-5D33-9746-92CDFC8E6769}"/>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50;p52">
              <a:extLst>
                <a:ext uri="{FF2B5EF4-FFF2-40B4-BE49-F238E27FC236}">
                  <a16:creationId xmlns:a16="http://schemas.microsoft.com/office/drawing/2014/main" id="{4B51B535-7F11-7013-CEF1-BE6818AD347B}"/>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41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750"/>
                                        <p:tgtEl>
                                          <p:spTgt spid="10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750"/>
                                        <p:tgtEl>
                                          <p:spTgt spid="1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75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1"/>
                                        </p:tgtEl>
                                        <p:attrNameLst>
                                          <p:attrName>style.visibility</p:attrName>
                                        </p:attrNameLst>
                                      </p:cBhvr>
                                      <p:to>
                                        <p:strVal val="visible"/>
                                      </p:to>
                                    </p:set>
                                    <p:animEffect transition="in" filter="wipe(up)">
                                      <p:cBhvr>
                                        <p:cTn id="24" dur="500"/>
                                        <p:tgtEl>
                                          <p:spTgt spid="111"/>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wipe(up)">
                                      <p:cBhvr>
                                        <p:cTn id="2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656962"/>
            <a:ext cx="6819550" cy="3408758"/>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2308324"/>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Ngọn đèn biển không bao giờ tắt trong đêm là nhờ công súc của những người canh giữ hải đăng. Với lòng yêu nghề, yêu biển đảo quê hương</a:t>
            </a:r>
            <a:r>
              <a:rPr lang="en-US" sz="2400" b="0" i="0" dirty="0">
                <a:solidFill>
                  <a:srgbClr val="001A33"/>
                </a:solidFill>
                <a:effectLst/>
                <a:latin typeface="+mn-lt"/>
                <a:cs typeface="Calibri" panose="020F0502020204030204" pitchFamily="34" charset="0"/>
              </a:rPr>
              <a:t>, </a:t>
            </a:r>
            <a:r>
              <a:rPr lang="vi-VN" sz="2400" b="0" i="0" dirty="0">
                <a:solidFill>
                  <a:srgbClr val="001A33"/>
                </a:solidFill>
                <a:effectLst/>
                <a:latin typeface="+mn-lt"/>
                <a:cs typeface="Calibri" panose="020F0502020204030204" pitchFamily="34" charset="0"/>
              </a:rPr>
              <a:t>họ đã vượt qua bao khó khăn, gian khổ nơi biển khơi xa vắng, góp sức </a:t>
            </a:r>
            <a:r>
              <a:rPr lang="en-US" sz="2400" b="0" i="0" dirty="0" err="1">
                <a:solidFill>
                  <a:srgbClr val="001A33"/>
                </a:solidFill>
                <a:effectLst/>
                <a:latin typeface="+mn-lt"/>
                <a:cs typeface="Calibri" panose="020F0502020204030204" pitchFamily="34" charset="0"/>
              </a:rPr>
              <a:t>mình</a:t>
            </a:r>
            <a:r>
              <a:rPr lang="vi-VN" sz="2400" b="0" i="0" dirty="0">
                <a:solidFill>
                  <a:srgbClr val="001A33"/>
                </a:solidFill>
                <a:effectLst/>
                <a:latin typeface="+mn-lt"/>
                <a:cs typeface="Calibri" panose="020F0502020204030204" pitchFamily="34" charset="0"/>
              </a:rPr>
              <a:t> bảo vệ vùng biển, vùng trời của Tổ quốc.</a:t>
            </a: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3</a:t>
            </a:r>
          </a:p>
        </p:txBody>
      </p:sp>
      <p:cxnSp>
        <p:nvCxnSpPr>
          <p:cNvPr id="104" name="Straight Connector 103">
            <a:extLst>
              <a:ext uri="{FF2B5EF4-FFF2-40B4-BE49-F238E27FC236}">
                <a16:creationId xmlns:a16="http://schemas.microsoft.com/office/drawing/2014/main" id="{10CFB5EB-E39F-C5CE-F57D-903D2CAEB43F}"/>
              </a:ext>
            </a:extLst>
          </p:cNvPr>
          <p:cNvCxnSpPr>
            <a:cxnSpLocks/>
          </p:cNvCxnSpPr>
          <p:nvPr/>
        </p:nvCxnSpPr>
        <p:spPr>
          <a:xfrm>
            <a:off x="1655685" y="2707217"/>
            <a:ext cx="53532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4419745" y="2271680"/>
            <a:ext cx="134344" cy="43661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27A615C-C5F4-4050-AB81-CF3885194759}"/>
              </a:ext>
            </a:extLst>
          </p:cNvPr>
          <p:cNvCxnSpPr>
            <a:cxnSpLocks/>
          </p:cNvCxnSpPr>
          <p:nvPr/>
        </p:nvCxnSpPr>
        <p:spPr>
          <a:xfrm flipH="1">
            <a:off x="1675912" y="2747143"/>
            <a:ext cx="79498" cy="37109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5873750" y="2680946"/>
            <a:ext cx="119984" cy="38994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BB4D1D-DFE8-2A69-C764-ADACE4F25FF9}"/>
              </a:ext>
            </a:extLst>
          </p:cNvPr>
          <p:cNvCxnSpPr>
            <a:cxnSpLocks/>
          </p:cNvCxnSpPr>
          <p:nvPr/>
        </p:nvCxnSpPr>
        <p:spPr>
          <a:xfrm>
            <a:off x="682889" y="3065283"/>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B0710B-C6C3-B1E0-D336-CDB4802162B8}"/>
              </a:ext>
            </a:extLst>
          </p:cNvPr>
          <p:cNvCxnSpPr>
            <a:cxnSpLocks/>
          </p:cNvCxnSpPr>
          <p:nvPr/>
        </p:nvCxnSpPr>
        <p:spPr>
          <a:xfrm>
            <a:off x="647439" y="3424565"/>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 name="Straight Connector 61">
            <a:extLst>
              <a:ext uri="{FF2B5EF4-FFF2-40B4-BE49-F238E27FC236}">
                <a16:creationId xmlns:a16="http://schemas.microsoft.com/office/drawing/2014/main" id="{DD7242FF-4326-AE2D-7825-53E02BFFA234}"/>
              </a:ext>
            </a:extLst>
          </p:cNvPr>
          <p:cNvCxnSpPr>
            <a:cxnSpLocks/>
          </p:cNvCxnSpPr>
          <p:nvPr/>
        </p:nvCxnSpPr>
        <p:spPr>
          <a:xfrm>
            <a:off x="745402" y="3854059"/>
            <a:ext cx="44107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A0EF51A-DF8B-5E23-AB92-0D0C57E09FA4}"/>
              </a:ext>
            </a:extLst>
          </p:cNvPr>
          <p:cNvCxnSpPr>
            <a:cxnSpLocks/>
          </p:cNvCxnSpPr>
          <p:nvPr/>
        </p:nvCxnSpPr>
        <p:spPr>
          <a:xfrm flipH="1">
            <a:off x="3909271" y="3113327"/>
            <a:ext cx="119984" cy="38994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E065C58-58A3-8A97-C93D-5F91A3E63B30}"/>
              </a:ext>
            </a:extLst>
          </p:cNvPr>
          <p:cNvCxnSpPr>
            <a:cxnSpLocks/>
          </p:cNvCxnSpPr>
          <p:nvPr/>
        </p:nvCxnSpPr>
        <p:spPr>
          <a:xfrm flipH="1">
            <a:off x="2060444" y="3448866"/>
            <a:ext cx="119984" cy="38994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67" name="Google Shape;2242;p52">
            <a:extLst>
              <a:ext uri="{FF2B5EF4-FFF2-40B4-BE49-F238E27FC236}">
                <a16:creationId xmlns:a16="http://schemas.microsoft.com/office/drawing/2014/main" id="{B10559B1-A808-D4CD-EA3B-9AB1C4D00B2C}"/>
              </a:ext>
            </a:extLst>
          </p:cNvPr>
          <p:cNvGrpSpPr/>
          <p:nvPr/>
        </p:nvGrpSpPr>
        <p:grpSpPr>
          <a:xfrm flipH="1">
            <a:off x="6287247" y="175322"/>
            <a:ext cx="475759" cy="616010"/>
            <a:chOff x="1452050" y="3870650"/>
            <a:chExt cx="832275" cy="1077625"/>
          </a:xfrm>
        </p:grpSpPr>
        <p:sp>
          <p:nvSpPr>
            <p:cNvPr id="68" name="Google Shape;2243;p52">
              <a:extLst>
                <a:ext uri="{FF2B5EF4-FFF2-40B4-BE49-F238E27FC236}">
                  <a16:creationId xmlns:a16="http://schemas.microsoft.com/office/drawing/2014/main" id="{0973A486-D9BE-C8F6-B521-E2AD6D0C52E0}"/>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44;p52">
              <a:extLst>
                <a:ext uri="{FF2B5EF4-FFF2-40B4-BE49-F238E27FC236}">
                  <a16:creationId xmlns:a16="http://schemas.microsoft.com/office/drawing/2014/main" id="{860D5E71-4CE1-E8F9-559F-F9AF20936BA2}"/>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45;p52">
              <a:extLst>
                <a:ext uri="{FF2B5EF4-FFF2-40B4-BE49-F238E27FC236}">
                  <a16:creationId xmlns:a16="http://schemas.microsoft.com/office/drawing/2014/main" id="{883B560F-5F42-C44E-8BEF-34CCFA9AC0EC}"/>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46;p52">
              <a:extLst>
                <a:ext uri="{FF2B5EF4-FFF2-40B4-BE49-F238E27FC236}">
                  <a16:creationId xmlns:a16="http://schemas.microsoft.com/office/drawing/2014/main" id="{89D5ED3D-0460-0B39-8F38-B0F6A92A88F9}"/>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47;p52">
              <a:extLst>
                <a:ext uri="{FF2B5EF4-FFF2-40B4-BE49-F238E27FC236}">
                  <a16:creationId xmlns:a16="http://schemas.microsoft.com/office/drawing/2014/main" id="{915314AD-CC52-7E66-8130-B85F87FD220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48;p52">
              <a:extLst>
                <a:ext uri="{FF2B5EF4-FFF2-40B4-BE49-F238E27FC236}">
                  <a16:creationId xmlns:a16="http://schemas.microsoft.com/office/drawing/2014/main" id="{F16FF5C5-C641-D677-CFB1-5FD35AB851D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49;p52">
              <a:extLst>
                <a:ext uri="{FF2B5EF4-FFF2-40B4-BE49-F238E27FC236}">
                  <a16:creationId xmlns:a16="http://schemas.microsoft.com/office/drawing/2014/main" id="{6EDC5492-513D-FC52-6159-258F26E01EC2}"/>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0;p52">
              <a:extLst>
                <a:ext uri="{FF2B5EF4-FFF2-40B4-BE49-F238E27FC236}">
                  <a16:creationId xmlns:a16="http://schemas.microsoft.com/office/drawing/2014/main" id="{D48AC44B-2896-02A5-81B0-55E5E3007912}"/>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785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750"/>
                                        <p:tgtEl>
                                          <p:spTgt spid="10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750"/>
                                        <p:tgtEl>
                                          <p:spTgt spid="1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750"/>
                                        <p:tgtEl>
                                          <p:spTgt spid="117"/>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75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5"/>
                                        </p:tgtEl>
                                        <p:attrNameLst>
                                          <p:attrName>style.visibility</p:attrName>
                                        </p:attrNameLst>
                                      </p:cBhvr>
                                      <p:to>
                                        <p:strVal val="visible"/>
                                      </p:to>
                                    </p:set>
                                    <p:animEffect transition="in" filter="wipe(up)">
                                      <p:cBhvr>
                                        <p:cTn id="24" dur="500"/>
                                        <p:tgtEl>
                                          <p:spTgt spid="105"/>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wipe(up)">
                                      <p:cBhvr>
                                        <p:cTn id="28" dur="500"/>
                                        <p:tgtEl>
                                          <p:spTgt spid="109"/>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wipe(up)">
                                      <p:cBhvr>
                                        <p:cTn id="32" dur="500"/>
                                        <p:tgtEl>
                                          <p:spTgt spid="111"/>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wipe(up)">
                                      <p:cBhvr>
                                        <p:cTn id="36" dur="500"/>
                                        <p:tgtEl>
                                          <p:spTgt spid="65"/>
                                        </p:tgtEl>
                                      </p:cBhvr>
                                    </p:animEffect>
                                  </p:childTnLst>
                                </p:cTn>
                              </p:par>
                            </p:childTnLst>
                          </p:cTn>
                        </p:par>
                        <p:par>
                          <p:cTn id="37" fill="hold">
                            <p:stCondLst>
                              <p:cond delay="2750"/>
                            </p:stCondLst>
                            <p:childTnLst>
                              <p:par>
                                <p:cTn id="38" presetID="22" presetClass="entr" presetSubtype="1" fill="hold" nodeType="after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up)">
                                      <p:cBhvr>
                                        <p:cTn id="4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t="2163" b="13461"/>
          <a:stretch>
            <a:fillRect/>
          </a:stretch>
        </p:blipFill>
        <p:spPr>
          <a:xfrm>
            <a:off x="8751" y="-27017"/>
            <a:ext cx="9144000" cy="5143500"/>
          </a:xfrm>
          <a:prstGeom prst="rect">
            <a:avLst/>
          </a:prstGeom>
        </p:spPr>
      </p:pic>
      <p:sp>
        <p:nvSpPr>
          <p:cNvPr id="168" name="Google Shape;296;p30"/>
          <p:cNvSpPr/>
          <p:nvPr/>
        </p:nvSpPr>
        <p:spPr>
          <a:xfrm>
            <a:off x="8264692" y="1261393"/>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 name="Rectangle 9"/>
          <p:cNvSpPr/>
          <p:nvPr/>
        </p:nvSpPr>
        <p:spPr>
          <a:xfrm>
            <a:off x="491402" y="318657"/>
            <a:ext cx="8209255" cy="752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defRPr/>
            </a:pPr>
            <a:r>
              <a:rPr lang="en-US" sz="3200" b="1" kern="1200" dirty="0" err="1">
                <a:solidFill>
                  <a:srgbClr val="EA5C5C"/>
                </a:solidFill>
                <a:latin typeface="Arial" panose="020B0604020202020204" pitchFamily="34" charset="0"/>
                <a:cs typeface="Arial" panose="020B0604020202020204" pitchFamily="34" charset="0"/>
              </a:rPr>
              <a:t>Luyện</a:t>
            </a:r>
            <a:r>
              <a:rPr lang="en-US" sz="3200" b="1" kern="1200" dirty="0">
                <a:solidFill>
                  <a:srgbClr val="EA5C5C"/>
                </a:solidFill>
                <a:latin typeface="Arial" panose="020B0604020202020204" pitchFamily="34" charset="0"/>
                <a:cs typeface="Arial" panose="020B0604020202020204" pitchFamily="34" charset="0"/>
              </a:rPr>
              <a:t> </a:t>
            </a:r>
            <a:r>
              <a:rPr lang="en-US" sz="3200" b="1" kern="1200" dirty="0" err="1">
                <a:solidFill>
                  <a:srgbClr val="EA5C5C"/>
                </a:solidFill>
                <a:latin typeface="Arial" panose="020B0604020202020204" pitchFamily="34" charset="0"/>
                <a:cs typeface="Arial" panose="020B0604020202020204" pitchFamily="34" charset="0"/>
              </a:rPr>
              <a:t>đọc</a:t>
            </a:r>
            <a:r>
              <a:rPr lang="en-US" sz="3200" b="1" kern="1200" dirty="0">
                <a:solidFill>
                  <a:srgbClr val="EA5C5C"/>
                </a:solidFill>
                <a:latin typeface="Arial" panose="020B0604020202020204" pitchFamily="34" charset="0"/>
                <a:cs typeface="Arial" panose="020B0604020202020204" pitchFamily="34" charset="0"/>
              </a:rPr>
              <a:t> </a:t>
            </a:r>
            <a:r>
              <a:rPr lang="en-US" sz="3200" b="1" kern="1200" dirty="0" err="1">
                <a:solidFill>
                  <a:srgbClr val="EA5C5C"/>
                </a:solidFill>
                <a:latin typeface="Arial" panose="020B0604020202020204" pitchFamily="34" charset="0"/>
                <a:cs typeface="Arial" panose="020B0604020202020204" pitchFamily="34" charset="0"/>
              </a:rPr>
              <a:t>nhóm</a:t>
            </a:r>
            <a:endParaRPr lang="en-US" sz="3200" b="1" kern="1200" dirty="0">
              <a:solidFill>
                <a:srgbClr val="EA5C5C"/>
              </a:solidFill>
              <a:latin typeface="Arial" panose="020B0604020202020204" pitchFamily="34" charset="0"/>
              <a:cs typeface="Arial" panose="020B0604020202020204" pitchFamily="34" charset="0"/>
            </a:endParaRPr>
          </a:p>
        </p:txBody>
      </p:sp>
      <p:grpSp>
        <p:nvGrpSpPr>
          <p:cNvPr id="2" name="Group 1"/>
          <p:cNvGrpSpPr/>
          <p:nvPr/>
        </p:nvGrpSpPr>
        <p:grpSpPr>
          <a:xfrm>
            <a:off x="4624216" y="2025680"/>
            <a:ext cx="4231167" cy="302036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buClrTx/>
                  <a:defRPr/>
                </a:pPr>
                <a:endParaRPr lang="en-US" sz="2000" b="1" kern="1200" dirty="0">
                  <a:solidFill>
                    <a:srgbClr val="EA5C5C"/>
                  </a:solidFill>
                  <a:latin typeface="Arial" panose="020B0604020202020204" pitchFamily="34" charset="0"/>
                  <a:cs typeface="Arial" panose="020B0604020202020204" pitchFamily="34" charset="0"/>
                </a:endParaRPr>
              </a:p>
            </p:txBody>
          </p:sp>
          <p:sp>
            <p:nvSpPr>
              <p:cNvPr id="74" name="TextBox 73"/>
              <p:cNvSpPr txBox="1"/>
              <p:nvPr/>
            </p:nvSpPr>
            <p:spPr>
              <a:xfrm>
                <a:off x="1117744" y="2149897"/>
                <a:ext cx="2669845" cy="488180"/>
              </a:xfrm>
              <a:prstGeom prst="rect">
                <a:avLst/>
              </a:prstGeom>
              <a:noFill/>
            </p:spPr>
            <p:txBody>
              <a:bodyPr wrap="square" rtlCol="0">
                <a:spAutoFit/>
              </a:bodyPr>
              <a:lstStyle/>
              <a:p>
                <a:pPr algn="ctr" defTabSz="685800">
                  <a:buClrTx/>
                  <a:defRPr/>
                </a:pPr>
                <a:r>
                  <a:rPr lang="en-US" sz="2000" b="1" kern="1200" dirty="0" err="1">
                    <a:solidFill>
                      <a:srgbClr val="EA5C5C"/>
                    </a:solidFill>
                    <a:latin typeface="Arial" panose="020B0604020202020204" pitchFamily="34" charset="0"/>
                    <a:ea typeface="+mn-ea"/>
                    <a:cs typeface="Arial" panose="020B0604020202020204" pitchFamily="34" charset="0"/>
                  </a:rPr>
                  <a:t>Nhiệm</a:t>
                </a:r>
                <a:r>
                  <a:rPr lang="en-US" sz="2000" b="1" kern="1200" dirty="0">
                    <a:solidFill>
                      <a:srgbClr val="EA5C5C"/>
                    </a:solidFill>
                    <a:latin typeface="Arial" panose="020B0604020202020204" pitchFamily="34" charset="0"/>
                    <a:ea typeface="+mn-ea"/>
                    <a:cs typeface="Arial" panose="020B0604020202020204" pitchFamily="34" charset="0"/>
                  </a:rPr>
                  <a:t> </a:t>
                </a:r>
                <a:r>
                  <a:rPr lang="en-US" sz="2000" b="1" kern="1200" dirty="0" err="1">
                    <a:solidFill>
                      <a:srgbClr val="EA5C5C"/>
                    </a:solidFill>
                    <a:latin typeface="Arial" panose="020B0604020202020204" pitchFamily="34" charset="0"/>
                    <a:ea typeface="+mn-ea"/>
                    <a:cs typeface="Arial" panose="020B0604020202020204" pitchFamily="34" charset="0"/>
                  </a:rPr>
                  <a:t>vụ</a:t>
                </a:r>
                <a:endParaRPr lang="en-US" sz="2000" b="1" kern="1200" dirty="0">
                  <a:solidFill>
                    <a:srgbClr val="EA5C5C"/>
                  </a:solidFill>
                  <a:latin typeface="Arial" panose="020B0604020202020204" pitchFamily="34" charset="0"/>
                  <a:ea typeface="+mn-ea"/>
                  <a:cs typeface="Arial" panose="020B0604020202020204" pitchFamily="34" charset="0"/>
                </a:endParaRPr>
              </a:p>
            </p:txBody>
          </p:sp>
          <p:sp>
            <p:nvSpPr>
              <p:cNvPr id="75" name="TextBox 74"/>
              <p:cNvSpPr txBox="1"/>
              <p:nvPr/>
            </p:nvSpPr>
            <p:spPr>
              <a:xfrm>
                <a:off x="545859" y="2763331"/>
                <a:ext cx="4128654" cy="1143153"/>
              </a:xfrm>
              <a:prstGeom prst="rect">
                <a:avLst/>
              </a:prstGeom>
              <a:noFill/>
            </p:spPr>
            <p:txBody>
              <a:bodyPr wrap="square" rtlCol="0">
                <a:spAutoFit/>
              </a:bodyPr>
              <a:lstStyle/>
              <a:p>
                <a:pPr marL="457200" indent="-457200" defTabSz="685800">
                  <a:lnSpc>
                    <a:spcPct val="150000"/>
                  </a:lnSpc>
                  <a:buClrTx/>
                  <a:buFont typeface="Arial"/>
                  <a:buAutoNum type="arabicPeriod"/>
                  <a:defRPr/>
                </a:pPr>
                <a:r>
                  <a:rPr lang="en-US" sz="1950" kern="1200" dirty="0" err="1">
                    <a:solidFill>
                      <a:srgbClr val="EA5C5C"/>
                    </a:solidFill>
                    <a:latin typeface="Arial" panose="020B0604020202020204" pitchFamily="34" charset="0"/>
                    <a:ea typeface="+mn-ea"/>
                    <a:cs typeface="Arial" panose="020B0604020202020204" pitchFamily="34" charset="0"/>
                  </a:rPr>
                  <a:t>Luyện</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đọc</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theo</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nhóm</a:t>
                </a:r>
                <a:r>
                  <a:rPr lang="en-US" sz="1950" kern="1200" dirty="0">
                    <a:solidFill>
                      <a:srgbClr val="EA5C5C"/>
                    </a:solidFill>
                    <a:latin typeface="Arial" panose="020B0604020202020204" pitchFamily="34" charset="0"/>
                    <a:ea typeface="+mn-ea"/>
                    <a:cs typeface="Arial" panose="020B0604020202020204" pitchFamily="34" charset="0"/>
                  </a:rPr>
                  <a:t>. </a:t>
                </a:r>
              </a:p>
              <a:p>
                <a:pPr marL="457200" indent="-457200" defTabSz="685800">
                  <a:lnSpc>
                    <a:spcPct val="150000"/>
                  </a:lnSpc>
                  <a:buClrTx/>
                  <a:buFont typeface="Arial"/>
                  <a:buAutoNum type="arabicPeriod"/>
                  <a:defRPr/>
                </a:pPr>
                <a:r>
                  <a:rPr lang="en-US" sz="1950" kern="1200" dirty="0" err="1">
                    <a:solidFill>
                      <a:srgbClr val="EA5C5C"/>
                    </a:solidFill>
                    <a:latin typeface="Arial" panose="020B0604020202020204" pitchFamily="34" charset="0"/>
                    <a:ea typeface="+mn-ea"/>
                    <a:cs typeface="Arial" panose="020B0604020202020204" pitchFamily="34" charset="0"/>
                  </a:rPr>
                  <a:t>Trình</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bày</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trước</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lớp</a:t>
                </a:r>
                <a:endParaRPr lang="en-US" sz="1950" kern="1200" dirty="0">
                  <a:solidFill>
                    <a:srgbClr val="EA5C5C"/>
                  </a:solidFill>
                  <a:latin typeface="Arial" panose="020B0604020202020204" pitchFamily="34" charset="0"/>
                  <a:ea typeface="+mn-ea"/>
                  <a:cs typeface="Arial" panose="020B0604020202020204" pitchFamily="34" charset="0"/>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grpSp>
      </p:grpSp>
      <p:sp>
        <p:nvSpPr>
          <p:cNvPr id="167" name="Google Shape;296;p30"/>
          <p:cNvSpPr/>
          <p:nvPr/>
        </p:nvSpPr>
        <p:spPr>
          <a:xfrm>
            <a:off x="229484" y="2025972"/>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9" name="Google Shape;296;p30"/>
          <p:cNvSpPr/>
          <p:nvPr/>
        </p:nvSpPr>
        <p:spPr>
          <a:xfrm>
            <a:off x="4009401" y="3346368"/>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170" name="Group 169"/>
          <p:cNvGrpSpPr/>
          <p:nvPr/>
        </p:nvGrpSpPr>
        <p:grpSpPr>
          <a:xfrm flipH="1">
            <a:off x="491400" y="1233889"/>
            <a:ext cx="3892305" cy="3809647"/>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súc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88833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34"/>
          <p:cNvSpPr txBox="1">
            <a:spLocks noGrp="1"/>
          </p:cNvSpPr>
          <p:nvPr>
            <p:ph type="title"/>
          </p:nvPr>
        </p:nvSpPr>
        <p:spPr>
          <a:xfrm>
            <a:off x="679664" y="1490616"/>
            <a:ext cx="4325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Tìm hiểu bài</a:t>
            </a:r>
            <a:endParaRPr sz="5400"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998541" y="1985359"/>
            <a:ext cx="4360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KHỞI ĐỘNG</a:t>
            </a:r>
            <a:endParaRPr sz="54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1"/>
          <p:cNvGrpSpPr/>
          <p:nvPr/>
        </p:nvGrpSpPr>
        <p:grpSpPr>
          <a:xfrm>
            <a:off x="6778082" y="2093670"/>
            <a:ext cx="2237512" cy="1430294"/>
            <a:chOff x="5358706" y="1661472"/>
            <a:chExt cx="1798065" cy="1149477"/>
          </a:xfrm>
        </p:grpSpPr>
        <p:grpSp>
          <p:nvGrpSpPr>
            <p:cNvPr id="760" name="Google Shape;760;p31"/>
            <p:cNvGrpSpPr/>
            <p:nvPr/>
          </p:nvGrpSpPr>
          <p:grpSpPr>
            <a:xfrm>
              <a:off x="5358706" y="1661472"/>
              <a:ext cx="1798065" cy="1149477"/>
              <a:chOff x="4102275" y="3147700"/>
              <a:chExt cx="2101525" cy="1343475"/>
            </a:xfrm>
          </p:grpSpPr>
          <p:sp>
            <p:nvSpPr>
              <p:cNvPr id="761" name="Google Shape;761;p31"/>
              <p:cNvSpPr/>
              <p:nvPr/>
            </p:nvSpPr>
            <p:spPr>
              <a:xfrm>
                <a:off x="4102275" y="3417050"/>
                <a:ext cx="859800" cy="579600"/>
              </a:xfrm>
              <a:custGeom>
                <a:avLst/>
                <a:gdLst/>
                <a:ahLst/>
                <a:cxnLst/>
                <a:rect l="l" t="t" r="r" b="b"/>
                <a:pathLst>
                  <a:path w="34392" h="23184"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4102275" y="3417050"/>
                <a:ext cx="859800" cy="579600"/>
              </a:xfrm>
              <a:custGeom>
                <a:avLst/>
                <a:gdLst/>
                <a:ahLst/>
                <a:cxnLst/>
                <a:rect l="l" t="t" r="r" b="b"/>
                <a:pathLst>
                  <a:path w="34392" h="23184" fill="none"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4726875" y="4133400"/>
                <a:ext cx="236875" cy="320250"/>
              </a:xfrm>
              <a:custGeom>
                <a:avLst/>
                <a:gdLst/>
                <a:ahLst/>
                <a:cxnLst/>
                <a:rect l="l" t="t" r="r" b="b"/>
                <a:pathLst>
                  <a:path w="9475" h="12810" extrusionOk="0">
                    <a:moveTo>
                      <a:pt x="7072" y="901"/>
                    </a:moveTo>
                    <a:cubicBezTo>
                      <a:pt x="7072" y="668"/>
                      <a:pt x="6939" y="1435"/>
                      <a:pt x="6972" y="1635"/>
                    </a:cubicBezTo>
                    <a:cubicBezTo>
                      <a:pt x="7039" y="2135"/>
                      <a:pt x="7039" y="2602"/>
                      <a:pt x="7072" y="3103"/>
                    </a:cubicBezTo>
                    <a:cubicBezTo>
                      <a:pt x="7172" y="4204"/>
                      <a:pt x="7172" y="5271"/>
                      <a:pt x="7139" y="6405"/>
                    </a:cubicBezTo>
                    <a:cubicBezTo>
                      <a:pt x="7139" y="6539"/>
                      <a:pt x="7339" y="7239"/>
                      <a:pt x="7172" y="7372"/>
                    </a:cubicBezTo>
                    <a:cubicBezTo>
                      <a:pt x="5972" y="8507"/>
                      <a:pt x="3503" y="9307"/>
                      <a:pt x="1769" y="9574"/>
                    </a:cubicBezTo>
                    <a:cubicBezTo>
                      <a:pt x="1302" y="9674"/>
                      <a:pt x="401" y="9774"/>
                      <a:pt x="34" y="10108"/>
                    </a:cubicBezTo>
                    <a:cubicBezTo>
                      <a:pt x="1" y="10141"/>
                      <a:pt x="1068" y="10141"/>
                      <a:pt x="1268" y="10141"/>
                    </a:cubicBezTo>
                    <a:cubicBezTo>
                      <a:pt x="2002" y="10174"/>
                      <a:pt x="3470" y="9641"/>
                      <a:pt x="4137" y="10008"/>
                    </a:cubicBezTo>
                    <a:cubicBezTo>
                      <a:pt x="4771" y="10341"/>
                      <a:pt x="4938" y="11175"/>
                      <a:pt x="4904" y="11842"/>
                    </a:cubicBezTo>
                    <a:cubicBezTo>
                      <a:pt x="4904" y="12143"/>
                      <a:pt x="4871" y="12810"/>
                      <a:pt x="4871" y="12810"/>
                    </a:cubicBezTo>
                    <a:cubicBezTo>
                      <a:pt x="4871" y="12810"/>
                      <a:pt x="5271" y="12143"/>
                      <a:pt x="5471" y="11842"/>
                    </a:cubicBezTo>
                    <a:cubicBezTo>
                      <a:pt x="5905" y="11242"/>
                      <a:pt x="6605" y="10708"/>
                      <a:pt x="7106" y="10275"/>
                    </a:cubicBezTo>
                    <a:cubicBezTo>
                      <a:pt x="7406" y="9974"/>
                      <a:pt x="8874" y="11842"/>
                      <a:pt x="9341" y="11409"/>
                    </a:cubicBezTo>
                    <a:cubicBezTo>
                      <a:pt x="9474" y="11275"/>
                      <a:pt x="8740" y="10308"/>
                      <a:pt x="8640" y="10141"/>
                    </a:cubicBezTo>
                    <a:cubicBezTo>
                      <a:pt x="8307" y="9574"/>
                      <a:pt x="8373" y="8940"/>
                      <a:pt x="8140" y="8407"/>
                    </a:cubicBezTo>
                    <a:cubicBezTo>
                      <a:pt x="7639" y="7339"/>
                      <a:pt x="8073" y="5638"/>
                      <a:pt x="7873" y="4470"/>
                    </a:cubicBezTo>
                    <a:cubicBezTo>
                      <a:pt x="7639" y="3069"/>
                      <a:pt x="7139" y="1268"/>
                      <a:pt x="7206" y="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720200" y="4133400"/>
                <a:ext cx="251050" cy="327750"/>
              </a:xfrm>
              <a:custGeom>
                <a:avLst/>
                <a:gdLst/>
                <a:ahLst/>
                <a:cxnLst/>
                <a:rect l="l" t="t" r="r" b="b"/>
                <a:pathLst>
                  <a:path w="10042" h="13110" extrusionOk="0">
                    <a:moveTo>
                      <a:pt x="7506" y="10608"/>
                    </a:moveTo>
                    <a:lnTo>
                      <a:pt x="7506" y="10608"/>
                    </a:lnTo>
                    <a:lnTo>
                      <a:pt x="7473" y="10575"/>
                    </a:lnTo>
                    <a:lnTo>
                      <a:pt x="7473" y="10608"/>
                    </a:lnTo>
                    <a:lnTo>
                      <a:pt x="7473" y="10575"/>
                    </a:lnTo>
                    <a:lnTo>
                      <a:pt x="7473" y="10575"/>
                    </a:lnTo>
                    <a:lnTo>
                      <a:pt x="7473" y="10575"/>
                    </a:lnTo>
                    <a:lnTo>
                      <a:pt x="7439" y="10575"/>
                    </a:lnTo>
                    <a:lnTo>
                      <a:pt x="7473" y="10575"/>
                    </a:lnTo>
                    <a:lnTo>
                      <a:pt x="7439" y="10575"/>
                    </a:lnTo>
                    <a:lnTo>
                      <a:pt x="7439" y="10575"/>
                    </a:lnTo>
                    <a:lnTo>
                      <a:pt x="7439" y="10541"/>
                    </a:lnTo>
                    <a:lnTo>
                      <a:pt x="7439" y="10541"/>
                    </a:lnTo>
                    <a:lnTo>
                      <a:pt x="7439" y="10541"/>
                    </a:lnTo>
                    <a:lnTo>
                      <a:pt x="7439" y="10541"/>
                    </a:lnTo>
                    <a:lnTo>
                      <a:pt x="7439" y="10541"/>
                    </a:lnTo>
                    <a:lnTo>
                      <a:pt x="7406" y="10575"/>
                    </a:lnTo>
                    <a:lnTo>
                      <a:pt x="7339" y="10641"/>
                    </a:lnTo>
                    <a:lnTo>
                      <a:pt x="7239" y="10708"/>
                    </a:lnTo>
                    <a:lnTo>
                      <a:pt x="7139" y="10808"/>
                    </a:lnTo>
                    <a:lnTo>
                      <a:pt x="7039" y="10908"/>
                    </a:lnTo>
                    <a:lnTo>
                      <a:pt x="6939" y="11008"/>
                    </a:lnTo>
                    <a:lnTo>
                      <a:pt x="6839" y="11108"/>
                    </a:lnTo>
                    <a:lnTo>
                      <a:pt x="6772" y="11142"/>
                    </a:lnTo>
                    <a:lnTo>
                      <a:pt x="6706" y="11209"/>
                    </a:lnTo>
                    <a:lnTo>
                      <a:pt x="6672" y="11242"/>
                    </a:lnTo>
                    <a:lnTo>
                      <a:pt x="6606" y="11309"/>
                    </a:lnTo>
                    <a:lnTo>
                      <a:pt x="6572" y="11342"/>
                    </a:lnTo>
                    <a:lnTo>
                      <a:pt x="6505" y="11409"/>
                    </a:lnTo>
                    <a:lnTo>
                      <a:pt x="6472" y="11442"/>
                    </a:lnTo>
                    <a:lnTo>
                      <a:pt x="6405" y="11509"/>
                    </a:lnTo>
                    <a:lnTo>
                      <a:pt x="6372" y="11542"/>
                    </a:lnTo>
                    <a:lnTo>
                      <a:pt x="6305" y="11609"/>
                    </a:lnTo>
                    <a:lnTo>
                      <a:pt x="6272" y="11642"/>
                    </a:lnTo>
                    <a:lnTo>
                      <a:pt x="6239" y="11709"/>
                    </a:lnTo>
                    <a:lnTo>
                      <a:pt x="6172" y="11742"/>
                    </a:lnTo>
                    <a:lnTo>
                      <a:pt x="6172" y="11776"/>
                    </a:lnTo>
                    <a:lnTo>
                      <a:pt x="6139" y="11809"/>
                    </a:lnTo>
                    <a:lnTo>
                      <a:pt x="6105" y="11842"/>
                    </a:lnTo>
                    <a:lnTo>
                      <a:pt x="6105" y="11876"/>
                    </a:lnTo>
                    <a:lnTo>
                      <a:pt x="6072" y="11876"/>
                    </a:lnTo>
                    <a:lnTo>
                      <a:pt x="6072" y="11909"/>
                    </a:lnTo>
                    <a:lnTo>
                      <a:pt x="6038" y="11942"/>
                    </a:lnTo>
                    <a:lnTo>
                      <a:pt x="6005" y="11976"/>
                    </a:lnTo>
                    <a:lnTo>
                      <a:pt x="6005" y="11976"/>
                    </a:lnTo>
                    <a:lnTo>
                      <a:pt x="5972" y="12009"/>
                    </a:lnTo>
                    <a:lnTo>
                      <a:pt x="5972" y="12042"/>
                    </a:lnTo>
                    <a:lnTo>
                      <a:pt x="5938" y="12076"/>
                    </a:lnTo>
                    <a:lnTo>
                      <a:pt x="5938" y="12109"/>
                    </a:lnTo>
                    <a:lnTo>
                      <a:pt x="5905" y="12143"/>
                    </a:lnTo>
                    <a:lnTo>
                      <a:pt x="5838" y="12209"/>
                    </a:lnTo>
                    <a:lnTo>
                      <a:pt x="5805" y="12276"/>
                    </a:lnTo>
                    <a:lnTo>
                      <a:pt x="5772" y="12376"/>
                    </a:lnTo>
                    <a:lnTo>
                      <a:pt x="5705" y="12443"/>
                    </a:lnTo>
                    <a:lnTo>
                      <a:pt x="5672" y="12509"/>
                    </a:lnTo>
                    <a:lnTo>
                      <a:pt x="5605" y="12610"/>
                    </a:lnTo>
                    <a:lnTo>
                      <a:pt x="5538" y="12743"/>
                    </a:lnTo>
                    <a:lnTo>
                      <a:pt x="5471" y="12876"/>
                    </a:lnTo>
                    <a:lnTo>
                      <a:pt x="5405" y="12943"/>
                    </a:lnTo>
                    <a:lnTo>
                      <a:pt x="5405" y="12976"/>
                    </a:lnTo>
                    <a:lnTo>
                      <a:pt x="5371" y="13010"/>
                    </a:lnTo>
                    <a:lnTo>
                      <a:pt x="5338" y="13043"/>
                    </a:lnTo>
                    <a:lnTo>
                      <a:pt x="5305" y="13077"/>
                    </a:lnTo>
                    <a:lnTo>
                      <a:pt x="5238" y="13110"/>
                    </a:lnTo>
                    <a:lnTo>
                      <a:pt x="5205" y="13110"/>
                    </a:lnTo>
                    <a:lnTo>
                      <a:pt x="5138" y="13110"/>
                    </a:lnTo>
                    <a:lnTo>
                      <a:pt x="5104" y="13110"/>
                    </a:lnTo>
                    <a:lnTo>
                      <a:pt x="5038" y="13110"/>
                    </a:lnTo>
                    <a:lnTo>
                      <a:pt x="5004" y="13077"/>
                    </a:lnTo>
                    <a:lnTo>
                      <a:pt x="4971" y="13077"/>
                    </a:lnTo>
                    <a:lnTo>
                      <a:pt x="4904" y="13043"/>
                    </a:lnTo>
                    <a:lnTo>
                      <a:pt x="4871" y="13010"/>
                    </a:lnTo>
                    <a:lnTo>
                      <a:pt x="4871" y="12976"/>
                    </a:lnTo>
                    <a:lnTo>
                      <a:pt x="4871" y="12943"/>
                    </a:lnTo>
                    <a:lnTo>
                      <a:pt x="4838" y="12910"/>
                    </a:lnTo>
                    <a:lnTo>
                      <a:pt x="4838" y="12843"/>
                    </a:lnTo>
                    <a:lnTo>
                      <a:pt x="4838" y="12810"/>
                    </a:lnTo>
                    <a:lnTo>
                      <a:pt x="4871" y="11809"/>
                    </a:lnTo>
                    <a:lnTo>
                      <a:pt x="4871" y="11776"/>
                    </a:lnTo>
                    <a:lnTo>
                      <a:pt x="4871" y="11776"/>
                    </a:lnTo>
                    <a:lnTo>
                      <a:pt x="4871" y="11742"/>
                    </a:lnTo>
                    <a:lnTo>
                      <a:pt x="4871" y="11709"/>
                    </a:lnTo>
                    <a:lnTo>
                      <a:pt x="4871" y="11676"/>
                    </a:lnTo>
                    <a:lnTo>
                      <a:pt x="4871" y="11642"/>
                    </a:lnTo>
                    <a:lnTo>
                      <a:pt x="4871" y="11609"/>
                    </a:lnTo>
                    <a:lnTo>
                      <a:pt x="4871" y="11575"/>
                    </a:lnTo>
                    <a:lnTo>
                      <a:pt x="4871" y="11542"/>
                    </a:lnTo>
                    <a:lnTo>
                      <a:pt x="4871" y="11509"/>
                    </a:lnTo>
                    <a:lnTo>
                      <a:pt x="4871" y="11509"/>
                    </a:lnTo>
                    <a:lnTo>
                      <a:pt x="4871" y="11475"/>
                    </a:lnTo>
                    <a:lnTo>
                      <a:pt x="4871" y="11442"/>
                    </a:lnTo>
                    <a:lnTo>
                      <a:pt x="4871" y="11409"/>
                    </a:lnTo>
                    <a:lnTo>
                      <a:pt x="4871" y="11375"/>
                    </a:lnTo>
                    <a:lnTo>
                      <a:pt x="4871" y="11342"/>
                    </a:lnTo>
                    <a:lnTo>
                      <a:pt x="4838" y="11309"/>
                    </a:lnTo>
                    <a:lnTo>
                      <a:pt x="4838" y="11275"/>
                    </a:lnTo>
                    <a:lnTo>
                      <a:pt x="4838" y="11242"/>
                    </a:lnTo>
                    <a:lnTo>
                      <a:pt x="4838" y="11209"/>
                    </a:lnTo>
                    <a:lnTo>
                      <a:pt x="4838" y="11209"/>
                    </a:lnTo>
                    <a:lnTo>
                      <a:pt x="4838" y="11175"/>
                    </a:lnTo>
                    <a:lnTo>
                      <a:pt x="4838" y="11142"/>
                    </a:lnTo>
                    <a:lnTo>
                      <a:pt x="4804" y="11108"/>
                    </a:lnTo>
                    <a:lnTo>
                      <a:pt x="4804" y="11075"/>
                    </a:lnTo>
                    <a:lnTo>
                      <a:pt x="4804" y="11042"/>
                    </a:lnTo>
                    <a:lnTo>
                      <a:pt x="4804" y="11008"/>
                    </a:lnTo>
                    <a:lnTo>
                      <a:pt x="4804" y="11008"/>
                    </a:lnTo>
                    <a:lnTo>
                      <a:pt x="4771" y="10975"/>
                    </a:lnTo>
                    <a:lnTo>
                      <a:pt x="4771" y="10942"/>
                    </a:lnTo>
                    <a:lnTo>
                      <a:pt x="4771" y="10908"/>
                    </a:lnTo>
                    <a:lnTo>
                      <a:pt x="4771" y="10875"/>
                    </a:lnTo>
                    <a:lnTo>
                      <a:pt x="4738" y="10842"/>
                    </a:lnTo>
                    <a:lnTo>
                      <a:pt x="4738" y="10842"/>
                    </a:lnTo>
                    <a:lnTo>
                      <a:pt x="4738" y="10808"/>
                    </a:lnTo>
                    <a:lnTo>
                      <a:pt x="4704" y="10775"/>
                    </a:lnTo>
                    <a:lnTo>
                      <a:pt x="4704" y="10742"/>
                    </a:lnTo>
                    <a:lnTo>
                      <a:pt x="4704" y="10742"/>
                    </a:lnTo>
                    <a:lnTo>
                      <a:pt x="4704" y="10742"/>
                    </a:lnTo>
                    <a:lnTo>
                      <a:pt x="4671" y="10708"/>
                    </a:lnTo>
                    <a:lnTo>
                      <a:pt x="4671" y="10675"/>
                    </a:lnTo>
                    <a:lnTo>
                      <a:pt x="4671" y="10675"/>
                    </a:lnTo>
                    <a:lnTo>
                      <a:pt x="4671" y="10641"/>
                    </a:lnTo>
                    <a:lnTo>
                      <a:pt x="4637" y="10641"/>
                    </a:lnTo>
                    <a:lnTo>
                      <a:pt x="4637" y="10641"/>
                    </a:lnTo>
                    <a:lnTo>
                      <a:pt x="4637" y="10608"/>
                    </a:lnTo>
                    <a:lnTo>
                      <a:pt x="4604" y="10575"/>
                    </a:lnTo>
                    <a:lnTo>
                      <a:pt x="4637" y="10575"/>
                    </a:lnTo>
                    <a:lnTo>
                      <a:pt x="4604" y="10575"/>
                    </a:lnTo>
                    <a:lnTo>
                      <a:pt x="4604" y="10541"/>
                    </a:lnTo>
                    <a:lnTo>
                      <a:pt x="4604" y="10541"/>
                    </a:lnTo>
                    <a:lnTo>
                      <a:pt x="4571" y="10508"/>
                    </a:lnTo>
                    <a:lnTo>
                      <a:pt x="4571" y="10508"/>
                    </a:lnTo>
                    <a:lnTo>
                      <a:pt x="4537" y="10475"/>
                    </a:lnTo>
                    <a:lnTo>
                      <a:pt x="4537" y="10475"/>
                    </a:lnTo>
                    <a:lnTo>
                      <a:pt x="4504" y="10441"/>
                    </a:lnTo>
                    <a:lnTo>
                      <a:pt x="4504" y="10408"/>
                    </a:lnTo>
                    <a:lnTo>
                      <a:pt x="4471" y="10408"/>
                    </a:lnTo>
                    <a:lnTo>
                      <a:pt x="4471" y="10375"/>
                    </a:lnTo>
                    <a:lnTo>
                      <a:pt x="4437" y="10375"/>
                    </a:lnTo>
                    <a:lnTo>
                      <a:pt x="4437" y="10341"/>
                    </a:lnTo>
                    <a:lnTo>
                      <a:pt x="4404" y="10341"/>
                    </a:lnTo>
                    <a:lnTo>
                      <a:pt x="4404" y="10308"/>
                    </a:lnTo>
                    <a:lnTo>
                      <a:pt x="4404" y="10308"/>
                    </a:lnTo>
                    <a:lnTo>
                      <a:pt x="4371" y="10308"/>
                    </a:lnTo>
                    <a:lnTo>
                      <a:pt x="4371" y="10308"/>
                    </a:lnTo>
                    <a:lnTo>
                      <a:pt x="4337" y="10275"/>
                    </a:lnTo>
                    <a:lnTo>
                      <a:pt x="4304" y="10275"/>
                    </a:lnTo>
                    <a:lnTo>
                      <a:pt x="4304" y="10241"/>
                    </a:lnTo>
                    <a:lnTo>
                      <a:pt x="4271" y="10241"/>
                    </a:lnTo>
                    <a:lnTo>
                      <a:pt x="4271" y="10241"/>
                    </a:lnTo>
                    <a:lnTo>
                      <a:pt x="4237" y="10241"/>
                    </a:lnTo>
                    <a:lnTo>
                      <a:pt x="4237" y="10241"/>
                    </a:lnTo>
                    <a:lnTo>
                      <a:pt x="4237" y="10208"/>
                    </a:lnTo>
                    <a:lnTo>
                      <a:pt x="4204" y="10208"/>
                    </a:lnTo>
                    <a:lnTo>
                      <a:pt x="4237" y="10208"/>
                    </a:lnTo>
                    <a:lnTo>
                      <a:pt x="4204" y="10208"/>
                    </a:lnTo>
                    <a:lnTo>
                      <a:pt x="4204" y="10208"/>
                    </a:lnTo>
                    <a:lnTo>
                      <a:pt x="4204" y="10208"/>
                    </a:lnTo>
                    <a:lnTo>
                      <a:pt x="4170" y="10208"/>
                    </a:lnTo>
                    <a:lnTo>
                      <a:pt x="4170" y="10208"/>
                    </a:lnTo>
                    <a:lnTo>
                      <a:pt x="4170" y="10208"/>
                    </a:lnTo>
                    <a:lnTo>
                      <a:pt x="4170" y="10208"/>
                    </a:lnTo>
                    <a:lnTo>
                      <a:pt x="4137" y="10174"/>
                    </a:lnTo>
                    <a:lnTo>
                      <a:pt x="4137" y="10174"/>
                    </a:lnTo>
                    <a:lnTo>
                      <a:pt x="4137" y="10174"/>
                    </a:lnTo>
                    <a:lnTo>
                      <a:pt x="4104" y="10174"/>
                    </a:lnTo>
                    <a:lnTo>
                      <a:pt x="4104" y="10174"/>
                    </a:lnTo>
                    <a:lnTo>
                      <a:pt x="4104" y="10174"/>
                    </a:lnTo>
                    <a:lnTo>
                      <a:pt x="4070" y="10174"/>
                    </a:lnTo>
                    <a:lnTo>
                      <a:pt x="4104" y="10174"/>
                    </a:lnTo>
                    <a:lnTo>
                      <a:pt x="4070" y="10174"/>
                    </a:lnTo>
                    <a:lnTo>
                      <a:pt x="4037" y="10174"/>
                    </a:lnTo>
                    <a:lnTo>
                      <a:pt x="4070" y="10174"/>
                    </a:lnTo>
                    <a:lnTo>
                      <a:pt x="4037" y="10174"/>
                    </a:lnTo>
                    <a:lnTo>
                      <a:pt x="4004" y="10141"/>
                    </a:lnTo>
                    <a:lnTo>
                      <a:pt x="3970" y="10141"/>
                    </a:lnTo>
                    <a:lnTo>
                      <a:pt x="3937" y="10141"/>
                    </a:lnTo>
                    <a:lnTo>
                      <a:pt x="3904" y="10141"/>
                    </a:lnTo>
                    <a:lnTo>
                      <a:pt x="3870" y="10141"/>
                    </a:lnTo>
                    <a:lnTo>
                      <a:pt x="3804" y="10141"/>
                    </a:lnTo>
                    <a:lnTo>
                      <a:pt x="3770" y="10141"/>
                    </a:lnTo>
                    <a:lnTo>
                      <a:pt x="3737" y="10141"/>
                    </a:lnTo>
                    <a:lnTo>
                      <a:pt x="3703" y="10141"/>
                    </a:lnTo>
                    <a:lnTo>
                      <a:pt x="3637" y="10141"/>
                    </a:lnTo>
                    <a:lnTo>
                      <a:pt x="3603" y="10141"/>
                    </a:lnTo>
                    <a:lnTo>
                      <a:pt x="3570" y="10141"/>
                    </a:lnTo>
                    <a:lnTo>
                      <a:pt x="3503" y="10141"/>
                    </a:lnTo>
                    <a:lnTo>
                      <a:pt x="3470" y="10141"/>
                    </a:lnTo>
                    <a:lnTo>
                      <a:pt x="3437" y="10141"/>
                    </a:lnTo>
                    <a:lnTo>
                      <a:pt x="3370" y="10174"/>
                    </a:lnTo>
                    <a:lnTo>
                      <a:pt x="3337" y="10174"/>
                    </a:lnTo>
                    <a:lnTo>
                      <a:pt x="3270" y="10174"/>
                    </a:lnTo>
                    <a:lnTo>
                      <a:pt x="3236" y="10174"/>
                    </a:lnTo>
                    <a:lnTo>
                      <a:pt x="3203" y="10174"/>
                    </a:lnTo>
                    <a:lnTo>
                      <a:pt x="3136" y="10174"/>
                    </a:lnTo>
                    <a:lnTo>
                      <a:pt x="3036" y="10208"/>
                    </a:lnTo>
                    <a:lnTo>
                      <a:pt x="2936" y="10208"/>
                    </a:lnTo>
                    <a:lnTo>
                      <a:pt x="2936" y="10208"/>
                    </a:lnTo>
                    <a:lnTo>
                      <a:pt x="2836" y="10241"/>
                    </a:lnTo>
                    <a:lnTo>
                      <a:pt x="2736" y="10241"/>
                    </a:lnTo>
                    <a:lnTo>
                      <a:pt x="2636" y="10275"/>
                    </a:lnTo>
                    <a:lnTo>
                      <a:pt x="2436" y="10308"/>
                    </a:lnTo>
                    <a:lnTo>
                      <a:pt x="2336" y="10308"/>
                    </a:lnTo>
                    <a:lnTo>
                      <a:pt x="2236" y="10341"/>
                    </a:lnTo>
                    <a:lnTo>
                      <a:pt x="2136" y="10341"/>
                    </a:lnTo>
                    <a:lnTo>
                      <a:pt x="2102" y="10375"/>
                    </a:lnTo>
                    <a:lnTo>
                      <a:pt x="2069" y="10375"/>
                    </a:lnTo>
                    <a:lnTo>
                      <a:pt x="2002" y="10375"/>
                    </a:lnTo>
                    <a:lnTo>
                      <a:pt x="1969" y="10375"/>
                    </a:lnTo>
                    <a:lnTo>
                      <a:pt x="1902" y="10375"/>
                    </a:lnTo>
                    <a:lnTo>
                      <a:pt x="1869" y="10408"/>
                    </a:lnTo>
                    <a:lnTo>
                      <a:pt x="1835" y="10408"/>
                    </a:lnTo>
                    <a:lnTo>
                      <a:pt x="1835" y="10408"/>
                    </a:lnTo>
                    <a:lnTo>
                      <a:pt x="1769" y="10408"/>
                    </a:lnTo>
                    <a:lnTo>
                      <a:pt x="1735" y="10408"/>
                    </a:lnTo>
                    <a:lnTo>
                      <a:pt x="1702" y="10408"/>
                    </a:lnTo>
                    <a:lnTo>
                      <a:pt x="1635" y="10408"/>
                    </a:lnTo>
                    <a:lnTo>
                      <a:pt x="1602" y="10408"/>
                    </a:lnTo>
                    <a:lnTo>
                      <a:pt x="1569" y="10408"/>
                    </a:lnTo>
                    <a:lnTo>
                      <a:pt x="1535" y="10408"/>
                    </a:lnTo>
                    <a:lnTo>
                      <a:pt x="1469" y="10408"/>
                    </a:lnTo>
                    <a:lnTo>
                      <a:pt x="1435" y="10408"/>
                    </a:lnTo>
                    <a:lnTo>
                      <a:pt x="1268" y="10408"/>
                    </a:lnTo>
                    <a:lnTo>
                      <a:pt x="1035" y="10408"/>
                    </a:lnTo>
                    <a:lnTo>
                      <a:pt x="835" y="10408"/>
                    </a:lnTo>
                    <a:lnTo>
                      <a:pt x="735" y="10408"/>
                    </a:lnTo>
                    <a:lnTo>
                      <a:pt x="635" y="10408"/>
                    </a:lnTo>
                    <a:lnTo>
                      <a:pt x="535" y="10408"/>
                    </a:lnTo>
                    <a:lnTo>
                      <a:pt x="434" y="10408"/>
                    </a:lnTo>
                    <a:lnTo>
                      <a:pt x="401" y="10408"/>
                    </a:lnTo>
                    <a:lnTo>
                      <a:pt x="368" y="10408"/>
                    </a:lnTo>
                    <a:lnTo>
                      <a:pt x="334" y="10408"/>
                    </a:lnTo>
                    <a:lnTo>
                      <a:pt x="301" y="10408"/>
                    </a:lnTo>
                    <a:lnTo>
                      <a:pt x="268" y="10408"/>
                    </a:lnTo>
                    <a:lnTo>
                      <a:pt x="268" y="10408"/>
                    </a:lnTo>
                    <a:lnTo>
                      <a:pt x="234" y="10408"/>
                    </a:lnTo>
                    <a:lnTo>
                      <a:pt x="201" y="10375"/>
                    </a:lnTo>
                    <a:lnTo>
                      <a:pt x="168" y="10375"/>
                    </a:lnTo>
                    <a:lnTo>
                      <a:pt x="134" y="10341"/>
                    </a:lnTo>
                    <a:lnTo>
                      <a:pt x="101" y="10308"/>
                    </a:lnTo>
                    <a:lnTo>
                      <a:pt x="101" y="10308"/>
                    </a:lnTo>
                    <a:lnTo>
                      <a:pt x="101" y="10308"/>
                    </a:lnTo>
                    <a:lnTo>
                      <a:pt x="68" y="10275"/>
                    </a:lnTo>
                    <a:lnTo>
                      <a:pt x="34" y="10241"/>
                    </a:lnTo>
                    <a:lnTo>
                      <a:pt x="34" y="10208"/>
                    </a:lnTo>
                    <a:lnTo>
                      <a:pt x="34" y="10208"/>
                    </a:lnTo>
                    <a:lnTo>
                      <a:pt x="1" y="10174"/>
                    </a:lnTo>
                    <a:lnTo>
                      <a:pt x="1" y="10141"/>
                    </a:lnTo>
                    <a:lnTo>
                      <a:pt x="1" y="10074"/>
                    </a:lnTo>
                    <a:lnTo>
                      <a:pt x="1" y="10041"/>
                    </a:lnTo>
                    <a:lnTo>
                      <a:pt x="1" y="10041"/>
                    </a:lnTo>
                    <a:lnTo>
                      <a:pt x="34" y="10008"/>
                    </a:lnTo>
                    <a:lnTo>
                      <a:pt x="34" y="9941"/>
                    </a:lnTo>
                    <a:lnTo>
                      <a:pt x="68" y="9908"/>
                    </a:lnTo>
                    <a:lnTo>
                      <a:pt x="68" y="9908"/>
                    </a:lnTo>
                    <a:lnTo>
                      <a:pt x="134" y="9874"/>
                    </a:lnTo>
                    <a:lnTo>
                      <a:pt x="134" y="9841"/>
                    </a:lnTo>
                    <a:lnTo>
                      <a:pt x="168" y="9808"/>
                    </a:lnTo>
                    <a:lnTo>
                      <a:pt x="201" y="9808"/>
                    </a:lnTo>
                    <a:lnTo>
                      <a:pt x="234" y="9774"/>
                    </a:lnTo>
                    <a:lnTo>
                      <a:pt x="268" y="9774"/>
                    </a:lnTo>
                    <a:lnTo>
                      <a:pt x="268" y="9741"/>
                    </a:lnTo>
                    <a:lnTo>
                      <a:pt x="301" y="9741"/>
                    </a:lnTo>
                    <a:lnTo>
                      <a:pt x="334" y="9707"/>
                    </a:lnTo>
                    <a:lnTo>
                      <a:pt x="368" y="9707"/>
                    </a:lnTo>
                    <a:lnTo>
                      <a:pt x="401" y="9674"/>
                    </a:lnTo>
                    <a:lnTo>
                      <a:pt x="434" y="9674"/>
                    </a:lnTo>
                    <a:lnTo>
                      <a:pt x="468" y="9641"/>
                    </a:lnTo>
                    <a:lnTo>
                      <a:pt x="468" y="9641"/>
                    </a:lnTo>
                    <a:lnTo>
                      <a:pt x="501" y="9607"/>
                    </a:lnTo>
                    <a:lnTo>
                      <a:pt x="535" y="9607"/>
                    </a:lnTo>
                    <a:lnTo>
                      <a:pt x="568" y="9607"/>
                    </a:lnTo>
                    <a:lnTo>
                      <a:pt x="568" y="9607"/>
                    </a:lnTo>
                    <a:lnTo>
                      <a:pt x="601" y="9574"/>
                    </a:lnTo>
                    <a:lnTo>
                      <a:pt x="635" y="9574"/>
                    </a:lnTo>
                    <a:lnTo>
                      <a:pt x="668" y="9541"/>
                    </a:lnTo>
                    <a:lnTo>
                      <a:pt x="701" y="9541"/>
                    </a:lnTo>
                    <a:lnTo>
                      <a:pt x="735" y="9541"/>
                    </a:lnTo>
                    <a:lnTo>
                      <a:pt x="768" y="9507"/>
                    </a:lnTo>
                    <a:lnTo>
                      <a:pt x="801" y="9507"/>
                    </a:lnTo>
                    <a:lnTo>
                      <a:pt x="868" y="9474"/>
                    </a:lnTo>
                    <a:lnTo>
                      <a:pt x="935" y="9474"/>
                    </a:lnTo>
                    <a:lnTo>
                      <a:pt x="1002" y="9441"/>
                    </a:lnTo>
                    <a:lnTo>
                      <a:pt x="1068" y="9441"/>
                    </a:lnTo>
                    <a:lnTo>
                      <a:pt x="1135" y="9407"/>
                    </a:lnTo>
                    <a:lnTo>
                      <a:pt x="1202" y="9407"/>
                    </a:lnTo>
                    <a:lnTo>
                      <a:pt x="1268" y="9374"/>
                    </a:lnTo>
                    <a:lnTo>
                      <a:pt x="1302" y="9374"/>
                    </a:lnTo>
                    <a:lnTo>
                      <a:pt x="1368" y="9341"/>
                    </a:lnTo>
                    <a:lnTo>
                      <a:pt x="1435" y="9341"/>
                    </a:lnTo>
                    <a:lnTo>
                      <a:pt x="1502" y="9341"/>
                    </a:lnTo>
                    <a:lnTo>
                      <a:pt x="1569" y="9307"/>
                    </a:lnTo>
                    <a:lnTo>
                      <a:pt x="1702" y="9307"/>
                    </a:lnTo>
                    <a:lnTo>
                      <a:pt x="1802" y="9274"/>
                    </a:lnTo>
                    <a:lnTo>
                      <a:pt x="1902" y="9240"/>
                    </a:lnTo>
                    <a:lnTo>
                      <a:pt x="2002" y="9240"/>
                    </a:lnTo>
                    <a:lnTo>
                      <a:pt x="2069" y="9207"/>
                    </a:lnTo>
                    <a:lnTo>
                      <a:pt x="2136" y="9207"/>
                    </a:lnTo>
                    <a:lnTo>
                      <a:pt x="2236" y="9174"/>
                    </a:lnTo>
                    <a:lnTo>
                      <a:pt x="2302" y="9174"/>
                    </a:lnTo>
                    <a:lnTo>
                      <a:pt x="2403" y="9140"/>
                    </a:lnTo>
                    <a:lnTo>
                      <a:pt x="2469" y="9140"/>
                    </a:lnTo>
                    <a:lnTo>
                      <a:pt x="2569" y="9107"/>
                    </a:lnTo>
                    <a:lnTo>
                      <a:pt x="2636" y="9074"/>
                    </a:lnTo>
                    <a:lnTo>
                      <a:pt x="2736" y="9074"/>
                    </a:lnTo>
                    <a:lnTo>
                      <a:pt x="2803" y="9040"/>
                    </a:lnTo>
                    <a:lnTo>
                      <a:pt x="2903" y="9007"/>
                    </a:lnTo>
                    <a:lnTo>
                      <a:pt x="2970" y="8974"/>
                    </a:lnTo>
                    <a:lnTo>
                      <a:pt x="3070" y="8974"/>
                    </a:lnTo>
                    <a:lnTo>
                      <a:pt x="3170" y="8940"/>
                    </a:lnTo>
                    <a:lnTo>
                      <a:pt x="3236" y="8907"/>
                    </a:lnTo>
                    <a:lnTo>
                      <a:pt x="3236" y="8907"/>
                    </a:lnTo>
                    <a:lnTo>
                      <a:pt x="3337" y="8874"/>
                    </a:lnTo>
                    <a:lnTo>
                      <a:pt x="3437" y="8874"/>
                    </a:lnTo>
                    <a:lnTo>
                      <a:pt x="3503" y="8840"/>
                    </a:lnTo>
                    <a:lnTo>
                      <a:pt x="3603" y="8807"/>
                    </a:lnTo>
                    <a:lnTo>
                      <a:pt x="3703" y="8773"/>
                    </a:lnTo>
                    <a:lnTo>
                      <a:pt x="3804" y="8740"/>
                    </a:lnTo>
                    <a:lnTo>
                      <a:pt x="3870" y="8707"/>
                    </a:lnTo>
                    <a:lnTo>
                      <a:pt x="3970" y="8673"/>
                    </a:lnTo>
                    <a:lnTo>
                      <a:pt x="4070" y="8640"/>
                    </a:lnTo>
                    <a:lnTo>
                      <a:pt x="4137" y="8607"/>
                    </a:lnTo>
                    <a:lnTo>
                      <a:pt x="4237" y="8573"/>
                    </a:lnTo>
                    <a:lnTo>
                      <a:pt x="4337" y="8540"/>
                    </a:lnTo>
                    <a:lnTo>
                      <a:pt x="4404" y="8507"/>
                    </a:lnTo>
                    <a:lnTo>
                      <a:pt x="4504" y="8473"/>
                    </a:lnTo>
                    <a:lnTo>
                      <a:pt x="4604" y="8440"/>
                    </a:lnTo>
                    <a:lnTo>
                      <a:pt x="4671" y="8407"/>
                    </a:lnTo>
                    <a:lnTo>
                      <a:pt x="4771" y="8373"/>
                    </a:lnTo>
                    <a:lnTo>
                      <a:pt x="4871" y="8340"/>
                    </a:lnTo>
                    <a:lnTo>
                      <a:pt x="4938" y="8273"/>
                    </a:lnTo>
                    <a:lnTo>
                      <a:pt x="5038" y="8240"/>
                    </a:lnTo>
                    <a:lnTo>
                      <a:pt x="5104" y="8206"/>
                    </a:lnTo>
                    <a:lnTo>
                      <a:pt x="5205" y="8173"/>
                    </a:lnTo>
                    <a:lnTo>
                      <a:pt x="5305" y="8140"/>
                    </a:lnTo>
                    <a:lnTo>
                      <a:pt x="5371" y="8106"/>
                    </a:lnTo>
                    <a:lnTo>
                      <a:pt x="5471" y="8040"/>
                    </a:lnTo>
                    <a:lnTo>
                      <a:pt x="5538" y="8006"/>
                    </a:lnTo>
                    <a:lnTo>
                      <a:pt x="5605" y="7973"/>
                    </a:lnTo>
                    <a:lnTo>
                      <a:pt x="5672" y="7940"/>
                    </a:lnTo>
                    <a:lnTo>
                      <a:pt x="5705" y="7940"/>
                    </a:lnTo>
                    <a:lnTo>
                      <a:pt x="5772" y="7873"/>
                    </a:lnTo>
                    <a:lnTo>
                      <a:pt x="5872" y="7839"/>
                    </a:lnTo>
                    <a:lnTo>
                      <a:pt x="5938" y="7806"/>
                    </a:lnTo>
                    <a:lnTo>
                      <a:pt x="6005" y="7739"/>
                    </a:lnTo>
                    <a:lnTo>
                      <a:pt x="6072" y="7706"/>
                    </a:lnTo>
                    <a:lnTo>
                      <a:pt x="6172" y="7673"/>
                    </a:lnTo>
                    <a:lnTo>
                      <a:pt x="6239" y="7606"/>
                    </a:lnTo>
                    <a:lnTo>
                      <a:pt x="6305" y="7573"/>
                    </a:lnTo>
                    <a:lnTo>
                      <a:pt x="6372" y="7539"/>
                    </a:lnTo>
                    <a:lnTo>
                      <a:pt x="6405" y="7506"/>
                    </a:lnTo>
                    <a:lnTo>
                      <a:pt x="6439" y="7473"/>
                    </a:lnTo>
                    <a:lnTo>
                      <a:pt x="6472" y="7473"/>
                    </a:lnTo>
                    <a:lnTo>
                      <a:pt x="6505" y="7439"/>
                    </a:lnTo>
                    <a:lnTo>
                      <a:pt x="6539" y="7406"/>
                    </a:lnTo>
                    <a:lnTo>
                      <a:pt x="6572" y="7406"/>
                    </a:lnTo>
                    <a:lnTo>
                      <a:pt x="6606" y="7372"/>
                    </a:lnTo>
                    <a:lnTo>
                      <a:pt x="6639" y="7339"/>
                    </a:lnTo>
                    <a:lnTo>
                      <a:pt x="6672" y="7339"/>
                    </a:lnTo>
                    <a:lnTo>
                      <a:pt x="6706" y="7306"/>
                    </a:lnTo>
                    <a:lnTo>
                      <a:pt x="6739" y="7272"/>
                    </a:lnTo>
                    <a:lnTo>
                      <a:pt x="6739" y="7239"/>
                    </a:lnTo>
                    <a:lnTo>
                      <a:pt x="6772" y="7239"/>
                    </a:lnTo>
                    <a:lnTo>
                      <a:pt x="6806" y="7206"/>
                    </a:lnTo>
                    <a:lnTo>
                      <a:pt x="6839" y="7172"/>
                    </a:lnTo>
                    <a:lnTo>
                      <a:pt x="6872" y="7172"/>
                    </a:lnTo>
                    <a:lnTo>
                      <a:pt x="6906" y="7139"/>
                    </a:lnTo>
                    <a:lnTo>
                      <a:pt x="6906" y="7106"/>
                    </a:lnTo>
                    <a:lnTo>
                      <a:pt x="6939" y="7106"/>
                    </a:lnTo>
                    <a:lnTo>
                      <a:pt x="6939" y="7072"/>
                    </a:lnTo>
                    <a:lnTo>
                      <a:pt x="6939" y="7039"/>
                    </a:lnTo>
                    <a:lnTo>
                      <a:pt x="6939" y="7006"/>
                    </a:lnTo>
                    <a:lnTo>
                      <a:pt x="6939" y="6972"/>
                    </a:lnTo>
                    <a:lnTo>
                      <a:pt x="6939" y="6939"/>
                    </a:lnTo>
                    <a:lnTo>
                      <a:pt x="6939" y="6905"/>
                    </a:lnTo>
                    <a:lnTo>
                      <a:pt x="6906" y="6839"/>
                    </a:lnTo>
                    <a:lnTo>
                      <a:pt x="6906" y="6705"/>
                    </a:lnTo>
                    <a:lnTo>
                      <a:pt x="6872" y="6639"/>
                    </a:lnTo>
                    <a:lnTo>
                      <a:pt x="6872" y="6605"/>
                    </a:lnTo>
                    <a:lnTo>
                      <a:pt x="6872" y="6539"/>
                    </a:lnTo>
                    <a:lnTo>
                      <a:pt x="6872" y="6505"/>
                    </a:lnTo>
                    <a:lnTo>
                      <a:pt x="6872" y="6472"/>
                    </a:lnTo>
                    <a:lnTo>
                      <a:pt x="6872" y="6438"/>
                    </a:lnTo>
                    <a:lnTo>
                      <a:pt x="6872" y="6405"/>
                    </a:lnTo>
                    <a:lnTo>
                      <a:pt x="6872" y="6172"/>
                    </a:lnTo>
                    <a:lnTo>
                      <a:pt x="6872" y="6072"/>
                    </a:lnTo>
                    <a:lnTo>
                      <a:pt x="6872" y="5971"/>
                    </a:lnTo>
                    <a:lnTo>
                      <a:pt x="6906" y="5771"/>
                    </a:lnTo>
                    <a:lnTo>
                      <a:pt x="6906" y="5671"/>
                    </a:lnTo>
                    <a:lnTo>
                      <a:pt x="6906" y="5571"/>
                    </a:lnTo>
                    <a:lnTo>
                      <a:pt x="6906" y="5471"/>
                    </a:lnTo>
                    <a:lnTo>
                      <a:pt x="6939" y="5371"/>
                    </a:lnTo>
                    <a:lnTo>
                      <a:pt x="6939" y="5271"/>
                    </a:lnTo>
                    <a:lnTo>
                      <a:pt x="6939" y="5171"/>
                    </a:lnTo>
                    <a:lnTo>
                      <a:pt x="6939" y="5071"/>
                    </a:lnTo>
                    <a:lnTo>
                      <a:pt x="6939" y="4971"/>
                    </a:lnTo>
                    <a:lnTo>
                      <a:pt x="6939" y="4871"/>
                    </a:lnTo>
                    <a:lnTo>
                      <a:pt x="6939" y="4771"/>
                    </a:lnTo>
                    <a:lnTo>
                      <a:pt x="6939" y="4671"/>
                    </a:lnTo>
                    <a:lnTo>
                      <a:pt x="6939" y="4570"/>
                    </a:lnTo>
                    <a:lnTo>
                      <a:pt x="6939" y="4470"/>
                    </a:lnTo>
                    <a:lnTo>
                      <a:pt x="6939" y="4370"/>
                    </a:lnTo>
                    <a:lnTo>
                      <a:pt x="6939" y="4337"/>
                    </a:lnTo>
                    <a:lnTo>
                      <a:pt x="6972" y="4270"/>
                    </a:lnTo>
                    <a:lnTo>
                      <a:pt x="6972" y="4170"/>
                    </a:lnTo>
                    <a:lnTo>
                      <a:pt x="6972" y="4070"/>
                    </a:lnTo>
                    <a:lnTo>
                      <a:pt x="6972" y="3970"/>
                    </a:lnTo>
                    <a:lnTo>
                      <a:pt x="6972" y="3870"/>
                    </a:lnTo>
                    <a:lnTo>
                      <a:pt x="6972" y="3770"/>
                    </a:lnTo>
                    <a:lnTo>
                      <a:pt x="6972" y="3636"/>
                    </a:lnTo>
                    <a:lnTo>
                      <a:pt x="6972" y="3536"/>
                    </a:lnTo>
                    <a:lnTo>
                      <a:pt x="6972" y="3436"/>
                    </a:lnTo>
                    <a:lnTo>
                      <a:pt x="6939" y="3336"/>
                    </a:lnTo>
                    <a:lnTo>
                      <a:pt x="6939" y="3236"/>
                    </a:lnTo>
                    <a:lnTo>
                      <a:pt x="6939" y="3136"/>
                    </a:lnTo>
                    <a:lnTo>
                      <a:pt x="6939" y="3036"/>
                    </a:lnTo>
                    <a:lnTo>
                      <a:pt x="6939" y="2936"/>
                    </a:lnTo>
                    <a:lnTo>
                      <a:pt x="6939" y="2869"/>
                    </a:lnTo>
                    <a:lnTo>
                      <a:pt x="6939" y="2769"/>
                    </a:lnTo>
                    <a:lnTo>
                      <a:pt x="6939" y="2569"/>
                    </a:lnTo>
                    <a:lnTo>
                      <a:pt x="6939" y="2469"/>
                    </a:lnTo>
                    <a:lnTo>
                      <a:pt x="6939" y="2402"/>
                    </a:lnTo>
                    <a:lnTo>
                      <a:pt x="6939" y="2302"/>
                    </a:lnTo>
                    <a:lnTo>
                      <a:pt x="6939" y="2202"/>
                    </a:lnTo>
                    <a:lnTo>
                      <a:pt x="6939" y="2135"/>
                    </a:lnTo>
                    <a:lnTo>
                      <a:pt x="6939" y="2069"/>
                    </a:lnTo>
                    <a:lnTo>
                      <a:pt x="6939" y="2035"/>
                    </a:lnTo>
                    <a:lnTo>
                      <a:pt x="6939" y="2002"/>
                    </a:lnTo>
                    <a:lnTo>
                      <a:pt x="6939" y="1935"/>
                    </a:lnTo>
                    <a:lnTo>
                      <a:pt x="6939" y="1902"/>
                    </a:lnTo>
                    <a:lnTo>
                      <a:pt x="6906" y="1869"/>
                    </a:lnTo>
                    <a:lnTo>
                      <a:pt x="6906" y="1802"/>
                    </a:lnTo>
                    <a:lnTo>
                      <a:pt x="6906" y="1802"/>
                    </a:lnTo>
                    <a:lnTo>
                      <a:pt x="6906" y="1768"/>
                    </a:lnTo>
                    <a:lnTo>
                      <a:pt x="6906" y="1735"/>
                    </a:lnTo>
                    <a:lnTo>
                      <a:pt x="6906" y="1668"/>
                    </a:lnTo>
                    <a:lnTo>
                      <a:pt x="6906" y="1668"/>
                    </a:lnTo>
                    <a:lnTo>
                      <a:pt x="6906" y="1635"/>
                    </a:lnTo>
                    <a:lnTo>
                      <a:pt x="6906" y="1635"/>
                    </a:lnTo>
                    <a:lnTo>
                      <a:pt x="6906" y="1602"/>
                    </a:lnTo>
                    <a:lnTo>
                      <a:pt x="6939" y="1568"/>
                    </a:lnTo>
                    <a:lnTo>
                      <a:pt x="6939" y="1535"/>
                    </a:lnTo>
                    <a:lnTo>
                      <a:pt x="6939" y="1502"/>
                    </a:lnTo>
                    <a:lnTo>
                      <a:pt x="6939" y="1468"/>
                    </a:lnTo>
                    <a:lnTo>
                      <a:pt x="6939" y="1402"/>
                    </a:lnTo>
                    <a:lnTo>
                      <a:pt x="6972" y="1368"/>
                    </a:lnTo>
                    <a:lnTo>
                      <a:pt x="6972" y="1335"/>
                    </a:lnTo>
                    <a:lnTo>
                      <a:pt x="6972" y="1301"/>
                    </a:lnTo>
                    <a:lnTo>
                      <a:pt x="7006" y="1268"/>
                    </a:lnTo>
                    <a:lnTo>
                      <a:pt x="7006" y="1235"/>
                    </a:lnTo>
                    <a:lnTo>
                      <a:pt x="7006" y="1168"/>
                    </a:lnTo>
                    <a:lnTo>
                      <a:pt x="7039" y="1135"/>
                    </a:lnTo>
                    <a:lnTo>
                      <a:pt x="7039" y="1101"/>
                    </a:lnTo>
                    <a:lnTo>
                      <a:pt x="7039" y="1101"/>
                    </a:lnTo>
                    <a:lnTo>
                      <a:pt x="7073" y="1068"/>
                    </a:lnTo>
                    <a:lnTo>
                      <a:pt x="7106" y="1001"/>
                    </a:lnTo>
                    <a:lnTo>
                      <a:pt x="7106" y="935"/>
                    </a:lnTo>
                    <a:lnTo>
                      <a:pt x="7106" y="868"/>
                    </a:lnTo>
                    <a:lnTo>
                      <a:pt x="7106" y="801"/>
                    </a:lnTo>
                    <a:lnTo>
                      <a:pt x="7073" y="734"/>
                    </a:lnTo>
                    <a:lnTo>
                      <a:pt x="7073" y="668"/>
                    </a:lnTo>
                    <a:lnTo>
                      <a:pt x="7073" y="601"/>
                    </a:lnTo>
                    <a:lnTo>
                      <a:pt x="7073" y="534"/>
                    </a:lnTo>
                    <a:lnTo>
                      <a:pt x="7073" y="468"/>
                    </a:lnTo>
                    <a:lnTo>
                      <a:pt x="7073" y="401"/>
                    </a:lnTo>
                    <a:lnTo>
                      <a:pt x="7073" y="334"/>
                    </a:lnTo>
                    <a:lnTo>
                      <a:pt x="7073" y="301"/>
                    </a:lnTo>
                    <a:lnTo>
                      <a:pt x="7073" y="234"/>
                    </a:lnTo>
                    <a:lnTo>
                      <a:pt x="7106" y="167"/>
                    </a:lnTo>
                    <a:lnTo>
                      <a:pt x="7106" y="167"/>
                    </a:lnTo>
                    <a:lnTo>
                      <a:pt x="7139" y="101"/>
                    </a:lnTo>
                    <a:lnTo>
                      <a:pt x="7206" y="67"/>
                    </a:lnTo>
                    <a:lnTo>
                      <a:pt x="7239" y="1"/>
                    </a:lnTo>
                    <a:lnTo>
                      <a:pt x="7673" y="1"/>
                    </a:lnTo>
                    <a:lnTo>
                      <a:pt x="7706" y="67"/>
                    </a:lnTo>
                    <a:lnTo>
                      <a:pt x="7773" y="134"/>
                    </a:lnTo>
                    <a:lnTo>
                      <a:pt x="7806" y="167"/>
                    </a:lnTo>
                    <a:lnTo>
                      <a:pt x="7806" y="167"/>
                    </a:lnTo>
                    <a:lnTo>
                      <a:pt x="7840" y="234"/>
                    </a:lnTo>
                    <a:lnTo>
                      <a:pt x="7840" y="301"/>
                    </a:lnTo>
                    <a:lnTo>
                      <a:pt x="7840" y="301"/>
                    </a:lnTo>
                    <a:lnTo>
                      <a:pt x="7840" y="367"/>
                    </a:lnTo>
                    <a:lnTo>
                      <a:pt x="7840" y="401"/>
                    </a:lnTo>
                    <a:lnTo>
                      <a:pt x="7840" y="468"/>
                    </a:lnTo>
                    <a:lnTo>
                      <a:pt x="7873" y="534"/>
                    </a:lnTo>
                    <a:lnTo>
                      <a:pt x="7873" y="601"/>
                    </a:lnTo>
                    <a:lnTo>
                      <a:pt x="7873" y="668"/>
                    </a:lnTo>
                    <a:lnTo>
                      <a:pt x="7873" y="734"/>
                    </a:lnTo>
                    <a:lnTo>
                      <a:pt x="7873" y="801"/>
                    </a:lnTo>
                    <a:lnTo>
                      <a:pt x="7873" y="868"/>
                    </a:lnTo>
                    <a:lnTo>
                      <a:pt x="7906" y="935"/>
                    </a:lnTo>
                    <a:lnTo>
                      <a:pt x="7906" y="1001"/>
                    </a:lnTo>
                    <a:lnTo>
                      <a:pt x="7906" y="1068"/>
                    </a:lnTo>
                    <a:lnTo>
                      <a:pt x="7906" y="1135"/>
                    </a:lnTo>
                    <a:lnTo>
                      <a:pt x="7940" y="1201"/>
                    </a:lnTo>
                    <a:lnTo>
                      <a:pt x="7940" y="1268"/>
                    </a:lnTo>
                    <a:lnTo>
                      <a:pt x="7940" y="1335"/>
                    </a:lnTo>
                    <a:lnTo>
                      <a:pt x="7940" y="1402"/>
                    </a:lnTo>
                    <a:lnTo>
                      <a:pt x="7973" y="1468"/>
                    </a:lnTo>
                    <a:lnTo>
                      <a:pt x="7973" y="1535"/>
                    </a:lnTo>
                    <a:lnTo>
                      <a:pt x="7973" y="1602"/>
                    </a:lnTo>
                    <a:lnTo>
                      <a:pt x="8007" y="1668"/>
                    </a:lnTo>
                    <a:lnTo>
                      <a:pt x="8040" y="1835"/>
                    </a:lnTo>
                    <a:lnTo>
                      <a:pt x="8040" y="1969"/>
                    </a:lnTo>
                    <a:lnTo>
                      <a:pt x="8073" y="2102"/>
                    </a:lnTo>
                    <a:lnTo>
                      <a:pt x="8107" y="2269"/>
                    </a:lnTo>
                    <a:lnTo>
                      <a:pt x="8140" y="2402"/>
                    </a:lnTo>
                    <a:lnTo>
                      <a:pt x="8173" y="2536"/>
                    </a:lnTo>
                    <a:lnTo>
                      <a:pt x="8173" y="2702"/>
                    </a:lnTo>
                    <a:lnTo>
                      <a:pt x="8240" y="3003"/>
                    </a:lnTo>
                    <a:lnTo>
                      <a:pt x="8307" y="3270"/>
                    </a:lnTo>
                    <a:lnTo>
                      <a:pt x="8340" y="3436"/>
                    </a:lnTo>
                    <a:lnTo>
                      <a:pt x="8373" y="3570"/>
                    </a:lnTo>
                    <a:lnTo>
                      <a:pt x="8407" y="3703"/>
                    </a:lnTo>
                    <a:lnTo>
                      <a:pt x="8407" y="3837"/>
                    </a:lnTo>
                    <a:lnTo>
                      <a:pt x="8440" y="3970"/>
                    </a:lnTo>
                    <a:lnTo>
                      <a:pt x="8474" y="4137"/>
                    </a:lnTo>
                    <a:lnTo>
                      <a:pt x="8507" y="4270"/>
                    </a:lnTo>
                    <a:lnTo>
                      <a:pt x="8507" y="4404"/>
                    </a:lnTo>
                    <a:lnTo>
                      <a:pt x="8540" y="4437"/>
                    </a:lnTo>
                    <a:lnTo>
                      <a:pt x="8540" y="4504"/>
                    </a:lnTo>
                    <a:lnTo>
                      <a:pt x="8540" y="4570"/>
                    </a:lnTo>
                    <a:lnTo>
                      <a:pt x="8540" y="4637"/>
                    </a:lnTo>
                    <a:lnTo>
                      <a:pt x="8540" y="4704"/>
                    </a:lnTo>
                    <a:lnTo>
                      <a:pt x="8574" y="4771"/>
                    </a:lnTo>
                    <a:lnTo>
                      <a:pt x="8574" y="4837"/>
                    </a:lnTo>
                    <a:lnTo>
                      <a:pt x="8574" y="4904"/>
                    </a:lnTo>
                    <a:lnTo>
                      <a:pt x="8574" y="4971"/>
                    </a:lnTo>
                    <a:lnTo>
                      <a:pt x="8574" y="5037"/>
                    </a:lnTo>
                    <a:lnTo>
                      <a:pt x="8574" y="5104"/>
                    </a:lnTo>
                    <a:lnTo>
                      <a:pt x="8574" y="5171"/>
                    </a:lnTo>
                    <a:lnTo>
                      <a:pt x="8574" y="5238"/>
                    </a:lnTo>
                    <a:lnTo>
                      <a:pt x="8574" y="5304"/>
                    </a:lnTo>
                    <a:lnTo>
                      <a:pt x="8574" y="5371"/>
                    </a:lnTo>
                    <a:lnTo>
                      <a:pt x="8574" y="5438"/>
                    </a:lnTo>
                    <a:lnTo>
                      <a:pt x="8574" y="5504"/>
                    </a:lnTo>
                    <a:lnTo>
                      <a:pt x="8574" y="5571"/>
                    </a:lnTo>
                    <a:lnTo>
                      <a:pt x="8574" y="5705"/>
                    </a:lnTo>
                    <a:lnTo>
                      <a:pt x="8574" y="5838"/>
                    </a:lnTo>
                    <a:lnTo>
                      <a:pt x="8574" y="5971"/>
                    </a:lnTo>
                    <a:lnTo>
                      <a:pt x="8574" y="6238"/>
                    </a:lnTo>
                    <a:lnTo>
                      <a:pt x="8540" y="6338"/>
                    </a:lnTo>
                    <a:lnTo>
                      <a:pt x="8540" y="6472"/>
                    </a:lnTo>
                    <a:lnTo>
                      <a:pt x="8540" y="6605"/>
                    </a:lnTo>
                    <a:lnTo>
                      <a:pt x="8540" y="6672"/>
                    </a:lnTo>
                    <a:lnTo>
                      <a:pt x="8540" y="6739"/>
                    </a:lnTo>
                    <a:lnTo>
                      <a:pt x="8540" y="6805"/>
                    </a:lnTo>
                    <a:lnTo>
                      <a:pt x="8540" y="6872"/>
                    </a:lnTo>
                    <a:lnTo>
                      <a:pt x="8540" y="6939"/>
                    </a:lnTo>
                    <a:lnTo>
                      <a:pt x="8540" y="7006"/>
                    </a:lnTo>
                    <a:lnTo>
                      <a:pt x="8540" y="7039"/>
                    </a:lnTo>
                    <a:lnTo>
                      <a:pt x="8540" y="7106"/>
                    </a:lnTo>
                    <a:lnTo>
                      <a:pt x="8540" y="7172"/>
                    </a:lnTo>
                    <a:lnTo>
                      <a:pt x="8574" y="7239"/>
                    </a:lnTo>
                    <a:lnTo>
                      <a:pt x="8574" y="7306"/>
                    </a:lnTo>
                    <a:lnTo>
                      <a:pt x="8574" y="7339"/>
                    </a:lnTo>
                    <a:lnTo>
                      <a:pt x="8574" y="7406"/>
                    </a:lnTo>
                    <a:lnTo>
                      <a:pt x="8574" y="7473"/>
                    </a:lnTo>
                    <a:lnTo>
                      <a:pt x="8574" y="7539"/>
                    </a:lnTo>
                    <a:lnTo>
                      <a:pt x="8574" y="7573"/>
                    </a:lnTo>
                    <a:lnTo>
                      <a:pt x="8607" y="7639"/>
                    </a:lnTo>
                    <a:lnTo>
                      <a:pt x="8607" y="7673"/>
                    </a:lnTo>
                    <a:lnTo>
                      <a:pt x="8607" y="7739"/>
                    </a:lnTo>
                    <a:lnTo>
                      <a:pt x="8607" y="7773"/>
                    </a:lnTo>
                    <a:lnTo>
                      <a:pt x="8640" y="7839"/>
                    </a:lnTo>
                    <a:lnTo>
                      <a:pt x="8640" y="7873"/>
                    </a:lnTo>
                    <a:lnTo>
                      <a:pt x="8640" y="7873"/>
                    </a:lnTo>
                    <a:lnTo>
                      <a:pt x="8640" y="7906"/>
                    </a:lnTo>
                    <a:lnTo>
                      <a:pt x="8674" y="7940"/>
                    </a:lnTo>
                    <a:lnTo>
                      <a:pt x="8674" y="7973"/>
                    </a:lnTo>
                    <a:lnTo>
                      <a:pt x="8674" y="7973"/>
                    </a:lnTo>
                    <a:lnTo>
                      <a:pt x="8674" y="8006"/>
                    </a:lnTo>
                    <a:lnTo>
                      <a:pt x="8674" y="8040"/>
                    </a:lnTo>
                    <a:lnTo>
                      <a:pt x="8707" y="8040"/>
                    </a:lnTo>
                    <a:lnTo>
                      <a:pt x="8707" y="8073"/>
                    </a:lnTo>
                    <a:lnTo>
                      <a:pt x="8707" y="8106"/>
                    </a:lnTo>
                    <a:lnTo>
                      <a:pt x="8707" y="8106"/>
                    </a:lnTo>
                    <a:lnTo>
                      <a:pt x="8707" y="8140"/>
                    </a:lnTo>
                    <a:lnTo>
                      <a:pt x="8740" y="8173"/>
                    </a:lnTo>
                    <a:lnTo>
                      <a:pt x="8740" y="8173"/>
                    </a:lnTo>
                    <a:lnTo>
                      <a:pt x="8740" y="8206"/>
                    </a:lnTo>
                    <a:lnTo>
                      <a:pt x="8740" y="8206"/>
                    </a:lnTo>
                    <a:lnTo>
                      <a:pt x="8774" y="8240"/>
                    </a:lnTo>
                    <a:lnTo>
                      <a:pt x="8774" y="8273"/>
                    </a:lnTo>
                    <a:lnTo>
                      <a:pt x="8807" y="8306"/>
                    </a:lnTo>
                    <a:lnTo>
                      <a:pt x="8807" y="8340"/>
                    </a:lnTo>
                    <a:lnTo>
                      <a:pt x="8807" y="8373"/>
                    </a:lnTo>
                    <a:lnTo>
                      <a:pt x="8840" y="8407"/>
                    </a:lnTo>
                    <a:lnTo>
                      <a:pt x="8840" y="8440"/>
                    </a:lnTo>
                    <a:lnTo>
                      <a:pt x="8840" y="8473"/>
                    </a:lnTo>
                    <a:lnTo>
                      <a:pt x="8874" y="8507"/>
                    </a:lnTo>
                    <a:lnTo>
                      <a:pt x="8874" y="8540"/>
                    </a:lnTo>
                    <a:lnTo>
                      <a:pt x="8874" y="8540"/>
                    </a:lnTo>
                    <a:lnTo>
                      <a:pt x="8874" y="8573"/>
                    </a:lnTo>
                    <a:lnTo>
                      <a:pt x="8907" y="8607"/>
                    </a:lnTo>
                    <a:lnTo>
                      <a:pt x="8907" y="8673"/>
                    </a:lnTo>
                    <a:lnTo>
                      <a:pt x="8941" y="8740"/>
                    </a:lnTo>
                    <a:lnTo>
                      <a:pt x="8941" y="8807"/>
                    </a:lnTo>
                    <a:lnTo>
                      <a:pt x="8941" y="8874"/>
                    </a:lnTo>
                    <a:lnTo>
                      <a:pt x="8974" y="8907"/>
                    </a:lnTo>
                    <a:lnTo>
                      <a:pt x="8974" y="8974"/>
                    </a:lnTo>
                    <a:lnTo>
                      <a:pt x="9007" y="9074"/>
                    </a:lnTo>
                    <a:lnTo>
                      <a:pt x="9007" y="9207"/>
                    </a:lnTo>
                    <a:lnTo>
                      <a:pt x="9041" y="9240"/>
                    </a:lnTo>
                    <a:lnTo>
                      <a:pt x="9041" y="9307"/>
                    </a:lnTo>
                    <a:lnTo>
                      <a:pt x="9041" y="9341"/>
                    </a:lnTo>
                    <a:lnTo>
                      <a:pt x="9074" y="9407"/>
                    </a:lnTo>
                    <a:lnTo>
                      <a:pt x="9074" y="9441"/>
                    </a:lnTo>
                    <a:lnTo>
                      <a:pt x="9074" y="9507"/>
                    </a:lnTo>
                    <a:lnTo>
                      <a:pt x="9074" y="9541"/>
                    </a:lnTo>
                    <a:lnTo>
                      <a:pt x="9107" y="9541"/>
                    </a:lnTo>
                    <a:lnTo>
                      <a:pt x="9107" y="9574"/>
                    </a:lnTo>
                    <a:lnTo>
                      <a:pt x="9107" y="9607"/>
                    </a:lnTo>
                    <a:lnTo>
                      <a:pt x="9107" y="9607"/>
                    </a:lnTo>
                    <a:lnTo>
                      <a:pt x="9107" y="9641"/>
                    </a:lnTo>
                    <a:lnTo>
                      <a:pt x="9141" y="9674"/>
                    </a:lnTo>
                    <a:lnTo>
                      <a:pt x="9141" y="9674"/>
                    </a:lnTo>
                    <a:lnTo>
                      <a:pt x="9141" y="9707"/>
                    </a:lnTo>
                    <a:lnTo>
                      <a:pt x="9141" y="9741"/>
                    </a:lnTo>
                    <a:lnTo>
                      <a:pt x="9174" y="9741"/>
                    </a:lnTo>
                    <a:lnTo>
                      <a:pt x="9174" y="9774"/>
                    </a:lnTo>
                    <a:lnTo>
                      <a:pt x="9174" y="9808"/>
                    </a:lnTo>
                    <a:lnTo>
                      <a:pt x="9207" y="9808"/>
                    </a:lnTo>
                    <a:lnTo>
                      <a:pt x="9207" y="9841"/>
                    </a:lnTo>
                    <a:lnTo>
                      <a:pt x="9207" y="9841"/>
                    </a:lnTo>
                    <a:lnTo>
                      <a:pt x="9207" y="9874"/>
                    </a:lnTo>
                    <a:lnTo>
                      <a:pt x="9241" y="9908"/>
                    </a:lnTo>
                    <a:lnTo>
                      <a:pt x="9241" y="9908"/>
                    </a:lnTo>
                    <a:lnTo>
                      <a:pt x="9274" y="9941"/>
                    </a:lnTo>
                    <a:lnTo>
                      <a:pt x="9274" y="9941"/>
                    </a:lnTo>
                    <a:lnTo>
                      <a:pt x="9274" y="9974"/>
                    </a:lnTo>
                    <a:lnTo>
                      <a:pt x="9307" y="10008"/>
                    </a:lnTo>
                    <a:lnTo>
                      <a:pt x="9408" y="10174"/>
                    </a:lnTo>
                    <a:lnTo>
                      <a:pt x="9474" y="10241"/>
                    </a:lnTo>
                    <a:lnTo>
                      <a:pt x="9541" y="10341"/>
                    </a:lnTo>
                    <a:lnTo>
                      <a:pt x="9574" y="10408"/>
                    </a:lnTo>
                    <a:lnTo>
                      <a:pt x="9608" y="10475"/>
                    </a:lnTo>
                    <a:lnTo>
                      <a:pt x="9641" y="10508"/>
                    </a:lnTo>
                    <a:lnTo>
                      <a:pt x="9674" y="10575"/>
                    </a:lnTo>
                    <a:lnTo>
                      <a:pt x="9708" y="10608"/>
                    </a:lnTo>
                    <a:lnTo>
                      <a:pt x="9774" y="10675"/>
                    </a:lnTo>
                    <a:lnTo>
                      <a:pt x="9808" y="10742"/>
                    </a:lnTo>
                    <a:lnTo>
                      <a:pt x="9841" y="10775"/>
                    </a:lnTo>
                    <a:lnTo>
                      <a:pt x="9841" y="10842"/>
                    </a:lnTo>
                    <a:lnTo>
                      <a:pt x="9875" y="10908"/>
                    </a:lnTo>
                    <a:lnTo>
                      <a:pt x="9908" y="10908"/>
                    </a:lnTo>
                    <a:lnTo>
                      <a:pt x="9908" y="10942"/>
                    </a:lnTo>
                    <a:lnTo>
                      <a:pt x="9941" y="10975"/>
                    </a:lnTo>
                    <a:lnTo>
                      <a:pt x="9941" y="11008"/>
                    </a:lnTo>
                    <a:lnTo>
                      <a:pt x="9941" y="11042"/>
                    </a:lnTo>
                    <a:lnTo>
                      <a:pt x="9975" y="11075"/>
                    </a:lnTo>
                    <a:lnTo>
                      <a:pt x="9975" y="11075"/>
                    </a:lnTo>
                    <a:lnTo>
                      <a:pt x="9975" y="11108"/>
                    </a:lnTo>
                    <a:lnTo>
                      <a:pt x="10008" y="11142"/>
                    </a:lnTo>
                    <a:lnTo>
                      <a:pt x="10008" y="11175"/>
                    </a:lnTo>
                    <a:lnTo>
                      <a:pt x="10008" y="11209"/>
                    </a:lnTo>
                    <a:lnTo>
                      <a:pt x="10008" y="11242"/>
                    </a:lnTo>
                    <a:lnTo>
                      <a:pt x="10041" y="11275"/>
                    </a:lnTo>
                    <a:lnTo>
                      <a:pt x="10041" y="11309"/>
                    </a:lnTo>
                    <a:lnTo>
                      <a:pt x="10041" y="11375"/>
                    </a:lnTo>
                    <a:lnTo>
                      <a:pt x="10041" y="11409"/>
                    </a:lnTo>
                    <a:lnTo>
                      <a:pt x="10008" y="11409"/>
                    </a:lnTo>
                    <a:lnTo>
                      <a:pt x="10008" y="11442"/>
                    </a:lnTo>
                    <a:lnTo>
                      <a:pt x="10008" y="11475"/>
                    </a:lnTo>
                    <a:lnTo>
                      <a:pt x="10008" y="11509"/>
                    </a:lnTo>
                    <a:lnTo>
                      <a:pt x="9975" y="11542"/>
                    </a:lnTo>
                    <a:lnTo>
                      <a:pt x="9975" y="11575"/>
                    </a:lnTo>
                    <a:lnTo>
                      <a:pt x="9941" y="11609"/>
                    </a:lnTo>
                    <a:lnTo>
                      <a:pt x="9908" y="11642"/>
                    </a:lnTo>
                    <a:lnTo>
                      <a:pt x="9908" y="11676"/>
                    </a:lnTo>
                    <a:lnTo>
                      <a:pt x="9875" y="11709"/>
                    </a:lnTo>
                    <a:lnTo>
                      <a:pt x="9841" y="11742"/>
                    </a:lnTo>
                    <a:lnTo>
                      <a:pt x="9808" y="11742"/>
                    </a:lnTo>
                    <a:lnTo>
                      <a:pt x="9774" y="11776"/>
                    </a:lnTo>
                    <a:lnTo>
                      <a:pt x="9741" y="11809"/>
                    </a:lnTo>
                    <a:lnTo>
                      <a:pt x="9708" y="11809"/>
                    </a:lnTo>
                    <a:lnTo>
                      <a:pt x="9674" y="11809"/>
                    </a:lnTo>
                    <a:lnTo>
                      <a:pt x="9641" y="11842"/>
                    </a:lnTo>
                    <a:lnTo>
                      <a:pt x="9608" y="11842"/>
                    </a:lnTo>
                    <a:lnTo>
                      <a:pt x="9574" y="11842"/>
                    </a:lnTo>
                    <a:lnTo>
                      <a:pt x="9508" y="11842"/>
                    </a:lnTo>
                    <a:lnTo>
                      <a:pt x="9474" y="11842"/>
                    </a:lnTo>
                    <a:lnTo>
                      <a:pt x="9441" y="11842"/>
                    </a:lnTo>
                    <a:lnTo>
                      <a:pt x="9441" y="11842"/>
                    </a:lnTo>
                    <a:lnTo>
                      <a:pt x="9408" y="11842"/>
                    </a:lnTo>
                    <a:lnTo>
                      <a:pt x="9374" y="11842"/>
                    </a:lnTo>
                    <a:lnTo>
                      <a:pt x="9341" y="11842"/>
                    </a:lnTo>
                    <a:lnTo>
                      <a:pt x="9307" y="11842"/>
                    </a:lnTo>
                    <a:lnTo>
                      <a:pt x="9274" y="11842"/>
                    </a:lnTo>
                    <a:lnTo>
                      <a:pt x="9241" y="11842"/>
                    </a:lnTo>
                    <a:lnTo>
                      <a:pt x="9207" y="11842"/>
                    </a:lnTo>
                    <a:lnTo>
                      <a:pt x="9174" y="11809"/>
                    </a:lnTo>
                    <a:lnTo>
                      <a:pt x="9174" y="11809"/>
                    </a:lnTo>
                    <a:lnTo>
                      <a:pt x="9141" y="11809"/>
                    </a:lnTo>
                    <a:lnTo>
                      <a:pt x="9107" y="11809"/>
                    </a:lnTo>
                    <a:lnTo>
                      <a:pt x="9074" y="11776"/>
                    </a:lnTo>
                    <a:lnTo>
                      <a:pt x="9041" y="11776"/>
                    </a:lnTo>
                    <a:lnTo>
                      <a:pt x="9041" y="11776"/>
                    </a:lnTo>
                    <a:lnTo>
                      <a:pt x="9007" y="11742"/>
                    </a:lnTo>
                    <a:lnTo>
                      <a:pt x="8974" y="11742"/>
                    </a:lnTo>
                    <a:lnTo>
                      <a:pt x="8941" y="11742"/>
                    </a:lnTo>
                    <a:lnTo>
                      <a:pt x="8941" y="11709"/>
                    </a:lnTo>
                    <a:lnTo>
                      <a:pt x="8907" y="11709"/>
                    </a:lnTo>
                    <a:lnTo>
                      <a:pt x="8874" y="11676"/>
                    </a:lnTo>
                    <a:lnTo>
                      <a:pt x="8840" y="11676"/>
                    </a:lnTo>
                    <a:lnTo>
                      <a:pt x="8774" y="11642"/>
                    </a:lnTo>
                    <a:lnTo>
                      <a:pt x="8774" y="11609"/>
                    </a:lnTo>
                    <a:lnTo>
                      <a:pt x="8740" y="11609"/>
                    </a:lnTo>
                    <a:lnTo>
                      <a:pt x="8707" y="11575"/>
                    </a:lnTo>
                    <a:lnTo>
                      <a:pt x="8640" y="11542"/>
                    </a:lnTo>
                    <a:lnTo>
                      <a:pt x="8607" y="11509"/>
                    </a:lnTo>
                    <a:lnTo>
                      <a:pt x="8540" y="11475"/>
                    </a:lnTo>
                    <a:lnTo>
                      <a:pt x="8507" y="11442"/>
                    </a:lnTo>
                    <a:lnTo>
                      <a:pt x="8474" y="11409"/>
                    </a:lnTo>
                    <a:lnTo>
                      <a:pt x="8407" y="11375"/>
                    </a:lnTo>
                    <a:lnTo>
                      <a:pt x="8373" y="11309"/>
                    </a:lnTo>
                    <a:lnTo>
                      <a:pt x="8340" y="11275"/>
                    </a:lnTo>
                    <a:lnTo>
                      <a:pt x="8273" y="11242"/>
                    </a:lnTo>
                    <a:lnTo>
                      <a:pt x="8207" y="11175"/>
                    </a:lnTo>
                    <a:lnTo>
                      <a:pt x="8107" y="11108"/>
                    </a:lnTo>
                    <a:lnTo>
                      <a:pt x="8040" y="11042"/>
                    </a:lnTo>
                    <a:lnTo>
                      <a:pt x="7940" y="10942"/>
                    </a:lnTo>
                    <a:lnTo>
                      <a:pt x="7873" y="10875"/>
                    </a:lnTo>
                    <a:lnTo>
                      <a:pt x="7840" y="10842"/>
                    </a:lnTo>
                    <a:lnTo>
                      <a:pt x="7773" y="10808"/>
                    </a:lnTo>
                    <a:lnTo>
                      <a:pt x="7740" y="10808"/>
                    </a:lnTo>
                    <a:lnTo>
                      <a:pt x="7706" y="10775"/>
                    </a:lnTo>
                    <a:lnTo>
                      <a:pt x="7673" y="10742"/>
                    </a:lnTo>
                    <a:lnTo>
                      <a:pt x="7640" y="10708"/>
                    </a:lnTo>
                    <a:lnTo>
                      <a:pt x="7606" y="10675"/>
                    </a:lnTo>
                    <a:lnTo>
                      <a:pt x="7573" y="10675"/>
                    </a:lnTo>
                    <a:lnTo>
                      <a:pt x="7540" y="10641"/>
                    </a:lnTo>
                    <a:lnTo>
                      <a:pt x="7506" y="10608"/>
                    </a:lnTo>
                    <a:lnTo>
                      <a:pt x="7540" y="10641"/>
                    </a:lnTo>
                    <a:close/>
                    <a:moveTo>
                      <a:pt x="7806" y="7839"/>
                    </a:moveTo>
                    <a:lnTo>
                      <a:pt x="7773" y="7873"/>
                    </a:lnTo>
                    <a:lnTo>
                      <a:pt x="7740" y="7873"/>
                    </a:lnTo>
                    <a:lnTo>
                      <a:pt x="7706" y="7906"/>
                    </a:lnTo>
                    <a:lnTo>
                      <a:pt x="7673" y="7940"/>
                    </a:lnTo>
                    <a:lnTo>
                      <a:pt x="7640" y="7973"/>
                    </a:lnTo>
                    <a:lnTo>
                      <a:pt x="7606" y="8006"/>
                    </a:lnTo>
                    <a:lnTo>
                      <a:pt x="7573" y="8040"/>
                    </a:lnTo>
                    <a:lnTo>
                      <a:pt x="7540" y="8073"/>
                    </a:lnTo>
                    <a:lnTo>
                      <a:pt x="7473" y="8073"/>
                    </a:lnTo>
                    <a:lnTo>
                      <a:pt x="7439" y="8106"/>
                    </a:lnTo>
                    <a:lnTo>
                      <a:pt x="7406" y="8140"/>
                    </a:lnTo>
                    <a:lnTo>
                      <a:pt x="7373" y="8173"/>
                    </a:lnTo>
                    <a:lnTo>
                      <a:pt x="7339" y="8206"/>
                    </a:lnTo>
                    <a:lnTo>
                      <a:pt x="7306" y="8206"/>
                    </a:lnTo>
                    <a:lnTo>
                      <a:pt x="7273" y="8240"/>
                    </a:lnTo>
                    <a:lnTo>
                      <a:pt x="7206" y="8273"/>
                    </a:lnTo>
                    <a:lnTo>
                      <a:pt x="7173" y="8306"/>
                    </a:lnTo>
                    <a:lnTo>
                      <a:pt x="7139" y="8306"/>
                    </a:lnTo>
                    <a:lnTo>
                      <a:pt x="7106" y="8340"/>
                    </a:lnTo>
                    <a:lnTo>
                      <a:pt x="7073" y="8373"/>
                    </a:lnTo>
                    <a:lnTo>
                      <a:pt x="7006" y="8407"/>
                    </a:lnTo>
                    <a:lnTo>
                      <a:pt x="6972" y="8407"/>
                    </a:lnTo>
                    <a:lnTo>
                      <a:pt x="6939" y="8440"/>
                    </a:lnTo>
                    <a:lnTo>
                      <a:pt x="6839" y="8507"/>
                    </a:lnTo>
                    <a:lnTo>
                      <a:pt x="6772" y="8540"/>
                    </a:lnTo>
                    <a:lnTo>
                      <a:pt x="6672" y="8573"/>
                    </a:lnTo>
                    <a:lnTo>
                      <a:pt x="6606" y="8640"/>
                    </a:lnTo>
                    <a:lnTo>
                      <a:pt x="6505" y="8673"/>
                    </a:lnTo>
                    <a:lnTo>
                      <a:pt x="6405" y="8707"/>
                    </a:lnTo>
                    <a:lnTo>
                      <a:pt x="6339" y="8773"/>
                    </a:lnTo>
                    <a:lnTo>
                      <a:pt x="6239" y="8807"/>
                    </a:lnTo>
                    <a:lnTo>
                      <a:pt x="6139" y="8840"/>
                    </a:lnTo>
                    <a:lnTo>
                      <a:pt x="6105" y="8874"/>
                    </a:lnTo>
                    <a:lnTo>
                      <a:pt x="6072" y="8874"/>
                    </a:lnTo>
                    <a:lnTo>
                      <a:pt x="5972" y="8940"/>
                    </a:lnTo>
                    <a:lnTo>
                      <a:pt x="5872" y="8974"/>
                    </a:lnTo>
                    <a:lnTo>
                      <a:pt x="5772" y="9007"/>
                    </a:lnTo>
                    <a:lnTo>
                      <a:pt x="5672" y="9040"/>
                    </a:lnTo>
                    <a:lnTo>
                      <a:pt x="5571" y="9074"/>
                    </a:lnTo>
                    <a:lnTo>
                      <a:pt x="5505" y="9107"/>
                    </a:lnTo>
                    <a:lnTo>
                      <a:pt x="5405" y="9140"/>
                    </a:lnTo>
                    <a:lnTo>
                      <a:pt x="5305" y="9174"/>
                    </a:lnTo>
                    <a:lnTo>
                      <a:pt x="5205" y="9207"/>
                    </a:lnTo>
                    <a:lnTo>
                      <a:pt x="5104" y="9240"/>
                    </a:lnTo>
                    <a:lnTo>
                      <a:pt x="5004" y="9274"/>
                    </a:lnTo>
                    <a:lnTo>
                      <a:pt x="4904" y="9307"/>
                    </a:lnTo>
                    <a:lnTo>
                      <a:pt x="4804" y="9341"/>
                    </a:lnTo>
                    <a:lnTo>
                      <a:pt x="4704" y="9374"/>
                    </a:lnTo>
                    <a:lnTo>
                      <a:pt x="4604" y="9407"/>
                    </a:lnTo>
                    <a:lnTo>
                      <a:pt x="4537" y="9441"/>
                    </a:lnTo>
                    <a:lnTo>
                      <a:pt x="4437" y="9474"/>
                    </a:lnTo>
                    <a:lnTo>
                      <a:pt x="4337" y="9474"/>
                    </a:lnTo>
                    <a:lnTo>
                      <a:pt x="4237" y="9507"/>
                    </a:lnTo>
                    <a:lnTo>
                      <a:pt x="4137" y="9541"/>
                    </a:lnTo>
                    <a:lnTo>
                      <a:pt x="4037" y="9574"/>
                    </a:lnTo>
                    <a:lnTo>
                      <a:pt x="3937" y="9574"/>
                    </a:lnTo>
                    <a:lnTo>
                      <a:pt x="3904" y="9607"/>
                    </a:lnTo>
                    <a:lnTo>
                      <a:pt x="3937" y="9607"/>
                    </a:lnTo>
                    <a:lnTo>
                      <a:pt x="3970" y="9607"/>
                    </a:lnTo>
                    <a:lnTo>
                      <a:pt x="4037" y="9607"/>
                    </a:lnTo>
                    <a:lnTo>
                      <a:pt x="4070" y="9607"/>
                    </a:lnTo>
                    <a:lnTo>
                      <a:pt x="4137" y="9607"/>
                    </a:lnTo>
                    <a:lnTo>
                      <a:pt x="4137" y="9607"/>
                    </a:lnTo>
                    <a:lnTo>
                      <a:pt x="4170" y="9641"/>
                    </a:lnTo>
                    <a:lnTo>
                      <a:pt x="4204" y="9641"/>
                    </a:lnTo>
                    <a:lnTo>
                      <a:pt x="4237" y="9641"/>
                    </a:lnTo>
                    <a:lnTo>
                      <a:pt x="4237" y="9641"/>
                    </a:lnTo>
                    <a:lnTo>
                      <a:pt x="4271" y="9641"/>
                    </a:lnTo>
                    <a:lnTo>
                      <a:pt x="4304" y="9641"/>
                    </a:lnTo>
                    <a:lnTo>
                      <a:pt x="4304" y="9641"/>
                    </a:lnTo>
                    <a:lnTo>
                      <a:pt x="4337" y="9674"/>
                    </a:lnTo>
                    <a:lnTo>
                      <a:pt x="4371" y="9674"/>
                    </a:lnTo>
                    <a:lnTo>
                      <a:pt x="4404" y="9674"/>
                    </a:lnTo>
                    <a:lnTo>
                      <a:pt x="4404" y="9674"/>
                    </a:lnTo>
                    <a:lnTo>
                      <a:pt x="4437" y="9707"/>
                    </a:lnTo>
                    <a:lnTo>
                      <a:pt x="4471" y="9707"/>
                    </a:lnTo>
                    <a:lnTo>
                      <a:pt x="4471" y="9707"/>
                    </a:lnTo>
                    <a:lnTo>
                      <a:pt x="4504" y="9741"/>
                    </a:lnTo>
                    <a:lnTo>
                      <a:pt x="4537" y="9741"/>
                    </a:lnTo>
                    <a:lnTo>
                      <a:pt x="4537" y="9741"/>
                    </a:lnTo>
                    <a:lnTo>
                      <a:pt x="4571" y="9774"/>
                    </a:lnTo>
                    <a:lnTo>
                      <a:pt x="4604" y="9774"/>
                    </a:lnTo>
                    <a:lnTo>
                      <a:pt x="4637" y="9808"/>
                    </a:lnTo>
                    <a:lnTo>
                      <a:pt x="4671" y="9841"/>
                    </a:lnTo>
                    <a:lnTo>
                      <a:pt x="4704" y="9841"/>
                    </a:lnTo>
                    <a:lnTo>
                      <a:pt x="4738" y="9874"/>
                    </a:lnTo>
                    <a:lnTo>
                      <a:pt x="4771" y="9908"/>
                    </a:lnTo>
                    <a:lnTo>
                      <a:pt x="4804" y="9941"/>
                    </a:lnTo>
                    <a:lnTo>
                      <a:pt x="4838" y="9941"/>
                    </a:lnTo>
                    <a:lnTo>
                      <a:pt x="4871" y="9974"/>
                    </a:lnTo>
                    <a:lnTo>
                      <a:pt x="4904" y="10008"/>
                    </a:lnTo>
                    <a:lnTo>
                      <a:pt x="4938" y="10041"/>
                    </a:lnTo>
                    <a:lnTo>
                      <a:pt x="4938" y="10074"/>
                    </a:lnTo>
                    <a:lnTo>
                      <a:pt x="4971" y="10108"/>
                    </a:lnTo>
                    <a:lnTo>
                      <a:pt x="5004" y="10141"/>
                    </a:lnTo>
                    <a:lnTo>
                      <a:pt x="5038" y="10141"/>
                    </a:lnTo>
                    <a:lnTo>
                      <a:pt x="5038" y="10174"/>
                    </a:lnTo>
                    <a:lnTo>
                      <a:pt x="5071" y="10208"/>
                    </a:lnTo>
                    <a:lnTo>
                      <a:pt x="5104" y="10241"/>
                    </a:lnTo>
                    <a:lnTo>
                      <a:pt x="5104" y="10275"/>
                    </a:lnTo>
                    <a:lnTo>
                      <a:pt x="5138" y="10308"/>
                    </a:lnTo>
                    <a:lnTo>
                      <a:pt x="5138" y="10341"/>
                    </a:lnTo>
                    <a:lnTo>
                      <a:pt x="5171" y="10375"/>
                    </a:lnTo>
                    <a:lnTo>
                      <a:pt x="5171" y="10408"/>
                    </a:lnTo>
                    <a:lnTo>
                      <a:pt x="5205" y="10441"/>
                    </a:lnTo>
                    <a:lnTo>
                      <a:pt x="5205" y="10475"/>
                    </a:lnTo>
                    <a:lnTo>
                      <a:pt x="5238" y="10508"/>
                    </a:lnTo>
                    <a:lnTo>
                      <a:pt x="5238" y="10541"/>
                    </a:lnTo>
                    <a:lnTo>
                      <a:pt x="5271" y="10575"/>
                    </a:lnTo>
                    <a:lnTo>
                      <a:pt x="5271" y="10608"/>
                    </a:lnTo>
                    <a:lnTo>
                      <a:pt x="5305" y="10641"/>
                    </a:lnTo>
                    <a:lnTo>
                      <a:pt x="5305" y="10675"/>
                    </a:lnTo>
                    <a:lnTo>
                      <a:pt x="5305" y="10742"/>
                    </a:lnTo>
                    <a:lnTo>
                      <a:pt x="5338" y="10775"/>
                    </a:lnTo>
                    <a:lnTo>
                      <a:pt x="5338" y="10808"/>
                    </a:lnTo>
                    <a:lnTo>
                      <a:pt x="5338" y="10842"/>
                    </a:lnTo>
                    <a:lnTo>
                      <a:pt x="5371" y="10875"/>
                    </a:lnTo>
                    <a:lnTo>
                      <a:pt x="5371" y="10908"/>
                    </a:lnTo>
                    <a:lnTo>
                      <a:pt x="5371" y="10942"/>
                    </a:lnTo>
                    <a:lnTo>
                      <a:pt x="5405" y="10975"/>
                    </a:lnTo>
                    <a:lnTo>
                      <a:pt x="5405" y="11008"/>
                    </a:lnTo>
                    <a:lnTo>
                      <a:pt x="5405" y="11042"/>
                    </a:lnTo>
                    <a:lnTo>
                      <a:pt x="5405" y="11075"/>
                    </a:lnTo>
                    <a:lnTo>
                      <a:pt x="5405" y="11108"/>
                    </a:lnTo>
                    <a:lnTo>
                      <a:pt x="5438" y="11175"/>
                    </a:lnTo>
                    <a:lnTo>
                      <a:pt x="5438" y="11209"/>
                    </a:lnTo>
                    <a:lnTo>
                      <a:pt x="5438" y="11242"/>
                    </a:lnTo>
                    <a:lnTo>
                      <a:pt x="5438" y="11275"/>
                    </a:lnTo>
                    <a:lnTo>
                      <a:pt x="5438" y="11309"/>
                    </a:lnTo>
                    <a:lnTo>
                      <a:pt x="5438" y="11342"/>
                    </a:lnTo>
                    <a:lnTo>
                      <a:pt x="5471" y="11375"/>
                    </a:lnTo>
                    <a:lnTo>
                      <a:pt x="5471" y="11409"/>
                    </a:lnTo>
                    <a:lnTo>
                      <a:pt x="5471" y="11442"/>
                    </a:lnTo>
                    <a:lnTo>
                      <a:pt x="5471" y="11475"/>
                    </a:lnTo>
                    <a:lnTo>
                      <a:pt x="5471" y="11509"/>
                    </a:lnTo>
                    <a:lnTo>
                      <a:pt x="5471" y="11542"/>
                    </a:lnTo>
                    <a:lnTo>
                      <a:pt x="5471" y="11609"/>
                    </a:lnTo>
                    <a:lnTo>
                      <a:pt x="5471" y="11642"/>
                    </a:lnTo>
                    <a:lnTo>
                      <a:pt x="5471" y="11676"/>
                    </a:lnTo>
                    <a:lnTo>
                      <a:pt x="5471" y="11709"/>
                    </a:lnTo>
                    <a:lnTo>
                      <a:pt x="5471" y="11709"/>
                    </a:lnTo>
                    <a:lnTo>
                      <a:pt x="5471" y="11709"/>
                    </a:lnTo>
                    <a:lnTo>
                      <a:pt x="5505" y="11676"/>
                    </a:lnTo>
                    <a:lnTo>
                      <a:pt x="5538" y="11642"/>
                    </a:lnTo>
                    <a:lnTo>
                      <a:pt x="5538" y="11609"/>
                    </a:lnTo>
                    <a:lnTo>
                      <a:pt x="5571" y="11575"/>
                    </a:lnTo>
                    <a:lnTo>
                      <a:pt x="5605" y="11542"/>
                    </a:lnTo>
                    <a:lnTo>
                      <a:pt x="5638" y="11509"/>
                    </a:lnTo>
                    <a:lnTo>
                      <a:pt x="5638" y="11509"/>
                    </a:lnTo>
                    <a:lnTo>
                      <a:pt x="5672" y="11475"/>
                    </a:lnTo>
                    <a:lnTo>
                      <a:pt x="5705" y="11442"/>
                    </a:lnTo>
                    <a:lnTo>
                      <a:pt x="5738" y="11409"/>
                    </a:lnTo>
                    <a:lnTo>
                      <a:pt x="5738" y="11375"/>
                    </a:lnTo>
                    <a:lnTo>
                      <a:pt x="5805" y="11309"/>
                    </a:lnTo>
                    <a:lnTo>
                      <a:pt x="5872" y="11275"/>
                    </a:lnTo>
                    <a:lnTo>
                      <a:pt x="5905" y="11209"/>
                    </a:lnTo>
                    <a:lnTo>
                      <a:pt x="5972" y="11142"/>
                    </a:lnTo>
                    <a:lnTo>
                      <a:pt x="6005" y="11108"/>
                    </a:lnTo>
                    <a:lnTo>
                      <a:pt x="6072" y="11042"/>
                    </a:lnTo>
                    <a:lnTo>
                      <a:pt x="6139" y="11008"/>
                    </a:lnTo>
                    <a:lnTo>
                      <a:pt x="6172" y="10942"/>
                    </a:lnTo>
                    <a:lnTo>
                      <a:pt x="6239" y="10875"/>
                    </a:lnTo>
                    <a:lnTo>
                      <a:pt x="6305" y="10842"/>
                    </a:lnTo>
                    <a:lnTo>
                      <a:pt x="6339" y="10775"/>
                    </a:lnTo>
                    <a:lnTo>
                      <a:pt x="6405" y="10742"/>
                    </a:lnTo>
                    <a:lnTo>
                      <a:pt x="6472" y="10675"/>
                    </a:lnTo>
                    <a:lnTo>
                      <a:pt x="6572" y="10608"/>
                    </a:lnTo>
                    <a:lnTo>
                      <a:pt x="6672" y="10508"/>
                    </a:lnTo>
                    <a:lnTo>
                      <a:pt x="6806" y="10408"/>
                    </a:lnTo>
                    <a:lnTo>
                      <a:pt x="6906" y="10308"/>
                    </a:lnTo>
                    <a:lnTo>
                      <a:pt x="7006" y="10241"/>
                    </a:lnTo>
                    <a:lnTo>
                      <a:pt x="7039" y="10174"/>
                    </a:lnTo>
                    <a:lnTo>
                      <a:pt x="7073" y="10141"/>
                    </a:lnTo>
                    <a:lnTo>
                      <a:pt x="7106" y="10141"/>
                    </a:lnTo>
                    <a:lnTo>
                      <a:pt x="7139" y="10108"/>
                    </a:lnTo>
                    <a:lnTo>
                      <a:pt x="7173" y="10041"/>
                    </a:lnTo>
                    <a:lnTo>
                      <a:pt x="7206" y="10041"/>
                    </a:lnTo>
                    <a:lnTo>
                      <a:pt x="7206" y="10008"/>
                    </a:lnTo>
                    <a:lnTo>
                      <a:pt x="7239" y="9974"/>
                    </a:lnTo>
                    <a:lnTo>
                      <a:pt x="7273" y="9974"/>
                    </a:lnTo>
                    <a:lnTo>
                      <a:pt x="7306" y="9941"/>
                    </a:lnTo>
                    <a:lnTo>
                      <a:pt x="7339" y="9941"/>
                    </a:lnTo>
                    <a:lnTo>
                      <a:pt x="7373" y="9941"/>
                    </a:lnTo>
                    <a:lnTo>
                      <a:pt x="7406" y="9941"/>
                    </a:lnTo>
                    <a:lnTo>
                      <a:pt x="7439" y="9941"/>
                    </a:lnTo>
                    <a:lnTo>
                      <a:pt x="7473" y="9941"/>
                    </a:lnTo>
                    <a:lnTo>
                      <a:pt x="7506" y="9941"/>
                    </a:lnTo>
                    <a:lnTo>
                      <a:pt x="7506" y="9941"/>
                    </a:lnTo>
                    <a:lnTo>
                      <a:pt x="7540" y="9941"/>
                    </a:lnTo>
                    <a:lnTo>
                      <a:pt x="7573" y="9941"/>
                    </a:lnTo>
                    <a:lnTo>
                      <a:pt x="7606" y="9941"/>
                    </a:lnTo>
                    <a:lnTo>
                      <a:pt x="7606" y="9941"/>
                    </a:lnTo>
                    <a:lnTo>
                      <a:pt x="7640" y="9941"/>
                    </a:lnTo>
                    <a:lnTo>
                      <a:pt x="7673" y="9941"/>
                    </a:lnTo>
                    <a:lnTo>
                      <a:pt x="7706" y="9974"/>
                    </a:lnTo>
                    <a:lnTo>
                      <a:pt x="7706" y="9974"/>
                    </a:lnTo>
                    <a:lnTo>
                      <a:pt x="7740" y="9974"/>
                    </a:lnTo>
                    <a:lnTo>
                      <a:pt x="7773" y="9974"/>
                    </a:lnTo>
                    <a:lnTo>
                      <a:pt x="7773" y="10008"/>
                    </a:lnTo>
                    <a:lnTo>
                      <a:pt x="7806" y="10008"/>
                    </a:lnTo>
                    <a:lnTo>
                      <a:pt x="7840" y="10008"/>
                    </a:lnTo>
                    <a:lnTo>
                      <a:pt x="7840" y="10008"/>
                    </a:lnTo>
                    <a:lnTo>
                      <a:pt x="7873" y="10041"/>
                    </a:lnTo>
                    <a:lnTo>
                      <a:pt x="7940" y="10074"/>
                    </a:lnTo>
                    <a:lnTo>
                      <a:pt x="7973" y="10074"/>
                    </a:lnTo>
                    <a:lnTo>
                      <a:pt x="8007" y="10108"/>
                    </a:lnTo>
                    <a:lnTo>
                      <a:pt x="8040" y="10141"/>
                    </a:lnTo>
                    <a:lnTo>
                      <a:pt x="8107" y="10174"/>
                    </a:lnTo>
                    <a:lnTo>
                      <a:pt x="8140" y="10208"/>
                    </a:lnTo>
                    <a:lnTo>
                      <a:pt x="8173" y="10241"/>
                    </a:lnTo>
                    <a:lnTo>
                      <a:pt x="8207" y="10275"/>
                    </a:lnTo>
                    <a:lnTo>
                      <a:pt x="8273" y="10308"/>
                    </a:lnTo>
                    <a:lnTo>
                      <a:pt x="8307" y="10341"/>
                    </a:lnTo>
                    <a:lnTo>
                      <a:pt x="8407" y="10408"/>
                    </a:lnTo>
                    <a:lnTo>
                      <a:pt x="8474" y="10475"/>
                    </a:lnTo>
                    <a:lnTo>
                      <a:pt x="8574" y="10541"/>
                    </a:lnTo>
                    <a:lnTo>
                      <a:pt x="8674" y="10608"/>
                    </a:lnTo>
                    <a:lnTo>
                      <a:pt x="8740" y="10675"/>
                    </a:lnTo>
                    <a:lnTo>
                      <a:pt x="8807" y="10708"/>
                    </a:lnTo>
                    <a:lnTo>
                      <a:pt x="8840" y="10708"/>
                    </a:lnTo>
                    <a:lnTo>
                      <a:pt x="8840" y="10742"/>
                    </a:lnTo>
                    <a:lnTo>
                      <a:pt x="8840" y="10708"/>
                    </a:lnTo>
                    <a:lnTo>
                      <a:pt x="8774" y="10608"/>
                    </a:lnTo>
                    <a:lnTo>
                      <a:pt x="8674" y="10475"/>
                    </a:lnTo>
                    <a:lnTo>
                      <a:pt x="8607" y="10408"/>
                    </a:lnTo>
                    <a:lnTo>
                      <a:pt x="8607" y="10375"/>
                    </a:lnTo>
                    <a:lnTo>
                      <a:pt x="8574" y="10341"/>
                    </a:lnTo>
                    <a:lnTo>
                      <a:pt x="8574" y="10308"/>
                    </a:lnTo>
                    <a:lnTo>
                      <a:pt x="8540" y="10275"/>
                    </a:lnTo>
                    <a:lnTo>
                      <a:pt x="8540" y="10241"/>
                    </a:lnTo>
                    <a:lnTo>
                      <a:pt x="8507" y="10208"/>
                    </a:lnTo>
                    <a:lnTo>
                      <a:pt x="8507" y="10174"/>
                    </a:lnTo>
                    <a:lnTo>
                      <a:pt x="8474" y="10141"/>
                    </a:lnTo>
                    <a:lnTo>
                      <a:pt x="8474" y="10108"/>
                    </a:lnTo>
                    <a:lnTo>
                      <a:pt x="8440" y="10074"/>
                    </a:lnTo>
                    <a:lnTo>
                      <a:pt x="8440" y="10041"/>
                    </a:lnTo>
                    <a:lnTo>
                      <a:pt x="8440" y="10041"/>
                    </a:lnTo>
                    <a:lnTo>
                      <a:pt x="8407" y="10008"/>
                    </a:lnTo>
                    <a:lnTo>
                      <a:pt x="8407" y="9974"/>
                    </a:lnTo>
                    <a:lnTo>
                      <a:pt x="8373" y="9941"/>
                    </a:lnTo>
                    <a:lnTo>
                      <a:pt x="8373" y="9908"/>
                    </a:lnTo>
                    <a:lnTo>
                      <a:pt x="8373" y="9874"/>
                    </a:lnTo>
                    <a:lnTo>
                      <a:pt x="8340" y="9841"/>
                    </a:lnTo>
                    <a:lnTo>
                      <a:pt x="8340" y="9808"/>
                    </a:lnTo>
                    <a:lnTo>
                      <a:pt x="8340" y="9774"/>
                    </a:lnTo>
                    <a:lnTo>
                      <a:pt x="8340" y="9741"/>
                    </a:lnTo>
                    <a:lnTo>
                      <a:pt x="8307" y="9707"/>
                    </a:lnTo>
                    <a:lnTo>
                      <a:pt x="8307" y="9641"/>
                    </a:lnTo>
                    <a:lnTo>
                      <a:pt x="8273" y="9574"/>
                    </a:lnTo>
                    <a:lnTo>
                      <a:pt x="8273" y="9507"/>
                    </a:lnTo>
                    <a:lnTo>
                      <a:pt x="8273" y="9474"/>
                    </a:lnTo>
                    <a:lnTo>
                      <a:pt x="8240" y="9407"/>
                    </a:lnTo>
                    <a:lnTo>
                      <a:pt x="8240" y="9341"/>
                    </a:lnTo>
                    <a:lnTo>
                      <a:pt x="8207" y="9240"/>
                    </a:lnTo>
                    <a:lnTo>
                      <a:pt x="8207" y="9107"/>
                    </a:lnTo>
                    <a:lnTo>
                      <a:pt x="8207" y="9074"/>
                    </a:lnTo>
                    <a:lnTo>
                      <a:pt x="8173" y="9007"/>
                    </a:lnTo>
                    <a:lnTo>
                      <a:pt x="8173" y="8974"/>
                    </a:lnTo>
                    <a:lnTo>
                      <a:pt x="8173" y="8907"/>
                    </a:lnTo>
                    <a:lnTo>
                      <a:pt x="8140" y="8874"/>
                    </a:lnTo>
                    <a:lnTo>
                      <a:pt x="8140" y="8807"/>
                    </a:lnTo>
                    <a:lnTo>
                      <a:pt x="8140" y="8807"/>
                    </a:lnTo>
                    <a:lnTo>
                      <a:pt x="8140" y="8773"/>
                    </a:lnTo>
                    <a:lnTo>
                      <a:pt x="8107" y="8740"/>
                    </a:lnTo>
                    <a:lnTo>
                      <a:pt x="8107" y="8740"/>
                    </a:lnTo>
                    <a:lnTo>
                      <a:pt x="8107" y="8707"/>
                    </a:lnTo>
                    <a:lnTo>
                      <a:pt x="8107" y="8673"/>
                    </a:lnTo>
                    <a:lnTo>
                      <a:pt x="8073" y="8673"/>
                    </a:lnTo>
                    <a:lnTo>
                      <a:pt x="8073" y="8640"/>
                    </a:lnTo>
                    <a:lnTo>
                      <a:pt x="8073" y="8640"/>
                    </a:lnTo>
                    <a:lnTo>
                      <a:pt x="8073" y="8607"/>
                    </a:lnTo>
                    <a:lnTo>
                      <a:pt x="8073" y="8573"/>
                    </a:lnTo>
                    <a:lnTo>
                      <a:pt x="8040" y="8573"/>
                    </a:lnTo>
                    <a:lnTo>
                      <a:pt x="8040" y="8540"/>
                    </a:lnTo>
                    <a:lnTo>
                      <a:pt x="8007" y="8507"/>
                    </a:lnTo>
                    <a:lnTo>
                      <a:pt x="8007" y="8473"/>
                    </a:lnTo>
                    <a:lnTo>
                      <a:pt x="8007" y="8440"/>
                    </a:lnTo>
                    <a:lnTo>
                      <a:pt x="7973" y="8407"/>
                    </a:lnTo>
                    <a:lnTo>
                      <a:pt x="7973" y="8373"/>
                    </a:lnTo>
                    <a:lnTo>
                      <a:pt x="7973" y="8340"/>
                    </a:lnTo>
                    <a:lnTo>
                      <a:pt x="7940" y="8306"/>
                    </a:lnTo>
                    <a:lnTo>
                      <a:pt x="7940" y="8306"/>
                    </a:lnTo>
                    <a:lnTo>
                      <a:pt x="7940" y="8273"/>
                    </a:lnTo>
                    <a:lnTo>
                      <a:pt x="7906" y="8240"/>
                    </a:lnTo>
                    <a:lnTo>
                      <a:pt x="7906" y="8206"/>
                    </a:lnTo>
                    <a:lnTo>
                      <a:pt x="7906" y="8173"/>
                    </a:lnTo>
                    <a:lnTo>
                      <a:pt x="7906" y="8140"/>
                    </a:lnTo>
                    <a:lnTo>
                      <a:pt x="7873" y="8106"/>
                    </a:lnTo>
                    <a:lnTo>
                      <a:pt x="7873" y="8073"/>
                    </a:lnTo>
                    <a:lnTo>
                      <a:pt x="7873" y="8040"/>
                    </a:lnTo>
                    <a:lnTo>
                      <a:pt x="7873" y="8006"/>
                    </a:lnTo>
                    <a:lnTo>
                      <a:pt x="7840" y="7940"/>
                    </a:lnTo>
                    <a:lnTo>
                      <a:pt x="7840" y="7873"/>
                    </a:lnTo>
                    <a:lnTo>
                      <a:pt x="7840" y="7806"/>
                    </a:lnTo>
                    <a:close/>
                    <a:moveTo>
                      <a:pt x="7439" y="10541"/>
                    </a:moveTo>
                    <a:lnTo>
                      <a:pt x="7439" y="10541"/>
                    </a:lnTo>
                    <a:close/>
                    <a:moveTo>
                      <a:pt x="7473" y="10508"/>
                    </a:moveTo>
                    <a:lnTo>
                      <a:pt x="7473" y="10508"/>
                    </a:lnTo>
                    <a:close/>
                    <a:moveTo>
                      <a:pt x="7473" y="10508"/>
                    </a:moveTo>
                    <a:lnTo>
                      <a:pt x="7473" y="10508"/>
                    </a:lnTo>
                    <a:lnTo>
                      <a:pt x="7473" y="10508"/>
                    </a:lnTo>
                    <a:close/>
                    <a:moveTo>
                      <a:pt x="7506" y="10508"/>
                    </a:moveTo>
                    <a:lnTo>
                      <a:pt x="7473" y="10508"/>
                    </a:lnTo>
                    <a:lnTo>
                      <a:pt x="7506" y="10508"/>
                    </a:lnTo>
                    <a:lnTo>
                      <a:pt x="7473" y="10508"/>
                    </a:lnTo>
                    <a:lnTo>
                      <a:pt x="7506" y="10508"/>
                    </a:lnTo>
                    <a:lnTo>
                      <a:pt x="7506" y="10508"/>
                    </a:lnTo>
                    <a:lnTo>
                      <a:pt x="7540" y="10508"/>
                    </a:lnTo>
                    <a:lnTo>
                      <a:pt x="7506" y="10508"/>
                    </a:lnTo>
                    <a:lnTo>
                      <a:pt x="7540" y="10475"/>
                    </a:lnTo>
                    <a:lnTo>
                      <a:pt x="7540" y="10475"/>
                    </a:lnTo>
                    <a:lnTo>
                      <a:pt x="7540" y="10475"/>
                    </a:lnTo>
                    <a:lnTo>
                      <a:pt x="7540" y="10475"/>
                    </a:lnTo>
                    <a:lnTo>
                      <a:pt x="7540" y="10475"/>
                    </a:lnTo>
                    <a:close/>
                    <a:moveTo>
                      <a:pt x="368" y="9808"/>
                    </a:moveTo>
                    <a:lnTo>
                      <a:pt x="368" y="9808"/>
                    </a:lnTo>
                    <a:lnTo>
                      <a:pt x="368" y="9808"/>
                    </a:lnTo>
                    <a:close/>
                    <a:moveTo>
                      <a:pt x="368" y="9808"/>
                    </a:moveTo>
                    <a:lnTo>
                      <a:pt x="368" y="9808"/>
                    </a:lnTo>
                    <a:lnTo>
                      <a:pt x="368" y="9808"/>
                    </a:lnTo>
                    <a:lnTo>
                      <a:pt x="368" y="9808"/>
                    </a:lnTo>
                    <a:close/>
                    <a:moveTo>
                      <a:pt x="6939" y="7172"/>
                    </a:moveTo>
                    <a:lnTo>
                      <a:pt x="6939" y="7206"/>
                    </a:lnTo>
                    <a:lnTo>
                      <a:pt x="6939" y="7172"/>
                    </a:lnTo>
                    <a:lnTo>
                      <a:pt x="6939" y="7206"/>
                    </a:lnTo>
                    <a:lnTo>
                      <a:pt x="6939" y="7172"/>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close/>
                    <a:moveTo>
                      <a:pt x="6939" y="7172"/>
                    </a:moveTo>
                    <a:lnTo>
                      <a:pt x="6939" y="7172"/>
                    </a:lnTo>
                    <a:lnTo>
                      <a:pt x="6939" y="7172"/>
                    </a:lnTo>
                    <a:close/>
                    <a:moveTo>
                      <a:pt x="6939" y="7172"/>
                    </a:moveTo>
                    <a:lnTo>
                      <a:pt x="6939" y="7172"/>
                    </a:lnTo>
                    <a:close/>
                    <a:moveTo>
                      <a:pt x="6939" y="7172"/>
                    </a:moveTo>
                    <a:lnTo>
                      <a:pt x="6939" y="7172"/>
                    </a:lnTo>
                    <a:lnTo>
                      <a:pt x="6939" y="7172"/>
                    </a:lnTo>
                    <a:lnTo>
                      <a:pt x="6939" y="7172"/>
                    </a:lnTo>
                    <a:close/>
                    <a:moveTo>
                      <a:pt x="7039" y="7006"/>
                    </a:moveTo>
                    <a:lnTo>
                      <a:pt x="7039" y="7006"/>
                    </a:lnTo>
                    <a:lnTo>
                      <a:pt x="7073" y="69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4910350" y="4163425"/>
                <a:ext cx="236850" cy="320250"/>
              </a:xfrm>
              <a:custGeom>
                <a:avLst/>
                <a:gdLst/>
                <a:ahLst/>
                <a:cxnLst/>
                <a:rect l="l" t="t" r="r" b="b"/>
                <a:pathLst>
                  <a:path w="9474" h="12810" extrusionOk="0">
                    <a:moveTo>
                      <a:pt x="7072" y="901"/>
                    </a:moveTo>
                    <a:cubicBezTo>
                      <a:pt x="7072" y="668"/>
                      <a:pt x="6939" y="1435"/>
                      <a:pt x="6972" y="1635"/>
                    </a:cubicBezTo>
                    <a:cubicBezTo>
                      <a:pt x="7039" y="2102"/>
                      <a:pt x="7039" y="2602"/>
                      <a:pt x="7072" y="3103"/>
                    </a:cubicBezTo>
                    <a:cubicBezTo>
                      <a:pt x="7172" y="4203"/>
                      <a:pt x="7172" y="5271"/>
                      <a:pt x="7139" y="6405"/>
                    </a:cubicBezTo>
                    <a:cubicBezTo>
                      <a:pt x="7139" y="6538"/>
                      <a:pt x="7339" y="7239"/>
                      <a:pt x="7172" y="7372"/>
                    </a:cubicBezTo>
                    <a:cubicBezTo>
                      <a:pt x="5971" y="8506"/>
                      <a:pt x="3503" y="9307"/>
                      <a:pt x="1768" y="9574"/>
                    </a:cubicBezTo>
                    <a:cubicBezTo>
                      <a:pt x="1301" y="9641"/>
                      <a:pt x="367" y="9774"/>
                      <a:pt x="34" y="10074"/>
                    </a:cubicBezTo>
                    <a:cubicBezTo>
                      <a:pt x="0" y="10108"/>
                      <a:pt x="1068" y="10141"/>
                      <a:pt x="1268" y="10141"/>
                    </a:cubicBezTo>
                    <a:cubicBezTo>
                      <a:pt x="2002" y="10141"/>
                      <a:pt x="3469" y="9607"/>
                      <a:pt x="4137" y="9974"/>
                    </a:cubicBezTo>
                    <a:cubicBezTo>
                      <a:pt x="4737" y="10308"/>
                      <a:pt x="4904" y="11142"/>
                      <a:pt x="4904" y="11809"/>
                    </a:cubicBezTo>
                    <a:cubicBezTo>
                      <a:pt x="4870" y="12142"/>
                      <a:pt x="4870" y="12810"/>
                      <a:pt x="4870" y="12810"/>
                    </a:cubicBezTo>
                    <a:cubicBezTo>
                      <a:pt x="4870" y="12810"/>
                      <a:pt x="5237" y="12142"/>
                      <a:pt x="5471" y="11842"/>
                    </a:cubicBezTo>
                    <a:cubicBezTo>
                      <a:pt x="5904" y="11242"/>
                      <a:pt x="6605" y="10708"/>
                      <a:pt x="7072" y="10241"/>
                    </a:cubicBezTo>
                    <a:cubicBezTo>
                      <a:pt x="7372" y="9974"/>
                      <a:pt x="8873" y="11809"/>
                      <a:pt x="9340" y="11375"/>
                    </a:cubicBezTo>
                    <a:cubicBezTo>
                      <a:pt x="9474" y="11275"/>
                      <a:pt x="8740" y="10274"/>
                      <a:pt x="8640" y="10141"/>
                    </a:cubicBezTo>
                    <a:cubicBezTo>
                      <a:pt x="8306" y="9574"/>
                      <a:pt x="8373" y="8940"/>
                      <a:pt x="8139" y="8406"/>
                    </a:cubicBezTo>
                    <a:cubicBezTo>
                      <a:pt x="7639" y="7339"/>
                      <a:pt x="8039" y="5638"/>
                      <a:pt x="7839" y="4437"/>
                    </a:cubicBezTo>
                    <a:cubicBezTo>
                      <a:pt x="7639" y="3069"/>
                      <a:pt x="7139" y="1268"/>
                      <a:pt x="7172"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4903675" y="4162600"/>
                <a:ext cx="250200" cy="328575"/>
              </a:xfrm>
              <a:custGeom>
                <a:avLst/>
                <a:gdLst/>
                <a:ahLst/>
                <a:cxnLst/>
                <a:rect l="l" t="t" r="r" b="b"/>
                <a:pathLst>
                  <a:path w="10008" h="13143" extrusionOk="0">
                    <a:moveTo>
                      <a:pt x="7506" y="10641"/>
                    </a:moveTo>
                    <a:lnTo>
                      <a:pt x="7506" y="10641"/>
                    </a:lnTo>
                    <a:lnTo>
                      <a:pt x="7472" y="10608"/>
                    </a:lnTo>
                    <a:lnTo>
                      <a:pt x="7472" y="10608"/>
                    </a:lnTo>
                    <a:lnTo>
                      <a:pt x="7472" y="10608"/>
                    </a:lnTo>
                    <a:lnTo>
                      <a:pt x="7439" y="10608"/>
                    </a:lnTo>
                    <a:lnTo>
                      <a:pt x="7472" y="10608"/>
                    </a:lnTo>
                    <a:lnTo>
                      <a:pt x="7439" y="10574"/>
                    </a:lnTo>
                    <a:lnTo>
                      <a:pt x="7439" y="10574"/>
                    </a:lnTo>
                    <a:lnTo>
                      <a:pt x="7439" y="10574"/>
                    </a:lnTo>
                    <a:lnTo>
                      <a:pt x="7439" y="10574"/>
                    </a:lnTo>
                    <a:lnTo>
                      <a:pt x="7439" y="10574"/>
                    </a:lnTo>
                    <a:lnTo>
                      <a:pt x="7439" y="10574"/>
                    </a:lnTo>
                    <a:lnTo>
                      <a:pt x="7439" y="10574"/>
                    </a:lnTo>
                    <a:lnTo>
                      <a:pt x="7439" y="10574"/>
                    </a:lnTo>
                    <a:lnTo>
                      <a:pt x="7439" y="10574"/>
                    </a:lnTo>
                    <a:lnTo>
                      <a:pt x="7372" y="10608"/>
                    </a:lnTo>
                    <a:lnTo>
                      <a:pt x="7339" y="10641"/>
                    </a:lnTo>
                    <a:lnTo>
                      <a:pt x="7239" y="10741"/>
                    </a:lnTo>
                    <a:lnTo>
                      <a:pt x="7139" y="10841"/>
                    </a:lnTo>
                    <a:lnTo>
                      <a:pt x="7039" y="10941"/>
                    </a:lnTo>
                    <a:lnTo>
                      <a:pt x="6939" y="11008"/>
                    </a:lnTo>
                    <a:lnTo>
                      <a:pt x="6805" y="11108"/>
                    </a:lnTo>
                    <a:lnTo>
                      <a:pt x="6772" y="11175"/>
                    </a:lnTo>
                    <a:lnTo>
                      <a:pt x="6705" y="11208"/>
                    </a:lnTo>
                    <a:lnTo>
                      <a:pt x="6672" y="11275"/>
                    </a:lnTo>
                    <a:lnTo>
                      <a:pt x="6605" y="11308"/>
                    </a:lnTo>
                    <a:lnTo>
                      <a:pt x="6572" y="11375"/>
                    </a:lnTo>
                    <a:lnTo>
                      <a:pt x="6505" y="11408"/>
                    </a:lnTo>
                    <a:lnTo>
                      <a:pt x="6472" y="11475"/>
                    </a:lnTo>
                    <a:lnTo>
                      <a:pt x="6405" y="11508"/>
                    </a:lnTo>
                    <a:lnTo>
                      <a:pt x="6372" y="11575"/>
                    </a:lnTo>
                    <a:lnTo>
                      <a:pt x="6305" y="11608"/>
                    </a:lnTo>
                    <a:lnTo>
                      <a:pt x="6272" y="11675"/>
                    </a:lnTo>
                    <a:lnTo>
                      <a:pt x="6205" y="11708"/>
                    </a:lnTo>
                    <a:lnTo>
                      <a:pt x="6171" y="11775"/>
                    </a:lnTo>
                    <a:lnTo>
                      <a:pt x="6138" y="11808"/>
                    </a:lnTo>
                    <a:lnTo>
                      <a:pt x="6138" y="11842"/>
                    </a:lnTo>
                    <a:lnTo>
                      <a:pt x="6105" y="11842"/>
                    </a:lnTo>
                    <a:lnTo>
                      <a:pt x="6105" y="11875"/>
                    </a:lnTo>
                    <a:lnTo>
                      <a:pt x="6071" y="11909"/>
                    </a:lnTo>
                    <a:lnTo>
                      <a:pt x="6038" y="11942"/>
                    </a:lnTo>
                    <a:lnTo>
                      <a:pt x="6038" y="11942"/>
                    </a:lnTo>
                    <a:lnTo>
                      <a:pt x="6005" y="11975"/>
                    </a:lnTo>
                    <a:lnTo>
                      <a:pt x="6005" y="12009"/>
                    </a:lnTo>
                    <a:lnTo>
                      <a:pt x="5971" y="12042"/>
                    </a:lnTo>
                    <a:lnTo>
                      <a:pt x="5971" y="12075"/>
                    </a:lnTo>
                    <a:lnTo>
                      <a:pt x="5938" y="12109"/>
                    </a:lnTo>
                    <a:lnTo>
                      <a:pt x="5905" y="12142"/>
                    </a:lnTo>
                    <a:lnTo>
                      <a:pt x="5905" y="12175"/>
                    </a:lnTo>
                    <a:lnTo>
                      <a:pt x="5838" y="12242"/>
                    </a:lnTo>
                    <a:lnTo>
                      <a:pt x="5805" y="12309"/>
                    </a:lnTo>
                    <a:lnTo>
                      <a:pt x="5738" y="12376"/>
                    </a:lnTo>
                    <a:lnTo>
                      <a:pt x="5704" y="12476"/>
                    </a:lnTo>
                    <a:lnTo>
                      <a:pt x="5638" y="12542"/>
                    </a:lnTo>
                    <a:lnTo>
                      <a:pt x="5604" y="12609"/>
                    </a:lnTo>
                    <a:lnTo>
                      <a:pt x="5538" y="12776"/>
                    </a:lnTo>
                    <a:lnTo>
                      <a:pt x="5471" y="12876"/>
                    </a:lnTo>
                    <a:lnTo>
                      <a:pt x="5404" y="12976"/>
                    </a:lnTo>
                    <a:lnTo>
                      <a:pt x="5404" y="12976"/>
                    </a:lnTo>
                    <a:lnTo>
                      <a:pt x="5371" y="13043"/>
                    </a:lnTo>
                    <a:lnTo>
                      <a:pt x="5338" y="13076"/>
                    </a:lnTo>
                    <a:lnTo>
                      <a:pt x="5304" y="13109"/>
                    </a:lnTo>
                    <a:lnTo>
                      <a:pt x="5237" y="13109"/>
                    </a:lnTo>
                    <a:lnTo>
                      <a:pt x="5204" y="13143"/>
                    </a:lnTo>
                    <a:lnTo>
                      <a:pt x="5137" y="13143"/>
                    </a:lnTo>
                    <a:lnTo>
                      <a:pt x="5104" y="13143"/>
                    </a:lnTo>
                    <a:lnTo>
                      <a:pt x="5037" y="13143"/>
                    </a:lnTo>
                    <a:lnTo>
                      <a:pt x="5004" y="13109"/>
                    </a:lnTo>
                    <a:lnTo>
                      <a:pt x="4937" y="13076"/>
                    </a:lnTo>
                    <a:lnTo>
                      <a:pt x="4904" y="13043"/>
                    </a:lnTo>
                    <a:lnTo>
                      <a:pt x="4871" y="13009"/>
                    </a:lnTo>
                    <a:lnTo>
                      <a:pt x="4871" y="13009"/>
                    </a:lnTo>
                    <a:lnTo>
                      <a:pt x="4837" y="12976"/>
                    </a:lnTo>
                    <a:lnTo>
                      <a:pt x="4837" y="12909"/>
                    </a:lnTo>
                    <a:lnTo>
                      <a:pt x="4837" y="12876"/>
                    </a:lnTo>
                    <a:lnTo>
                      <a:pt x="4804" y="12809"/>
                    </a:lnTo>
                    <a:lnTo>
                      <a:pt x="4871" y="11842"/>
                    </a:lnTo>
                    <a:lnTo>
                      <a:pt x="4871" y="11808"/>
                    </a:lnTo>
                    <a:lnTo>
                      <a:pt x="4871" y="11775"/>
                    </a:lnTo>
                    <a:lnTo>
                      <a:pt x="4871" y="11742"/>
                    </a:lnTo>
                    <a:lnTo>
                      <a:pt x="4871" y="11708"/>
                    </a:lnTo>
                    <a:lnTo>
                      <a:pt x="4871" y="11708"/>
                    </a:lnTo>
                    <a:lnTo>
                      <a:pt x="4871" y="11675"/>
                    </a:lnTo>
                    <a:lnTo>
                      <a:pt x="4871" y="11642"/>
                    </a:lnTo>
                    <a:lnTo>
                      <a:pt x="4871" y="11608"/>
                    </a:lnTo>
                    <a:lnTo>
                      <a:pt x="4871" y="11575"/>
                    </a:lnTo>
                    <a:lnTo>
                      <a:pt x="4871" y="11542"/>
                    </a:lnTo>
                    <a:lnTo>
                      <a:pt x="4871" y="11508"/>
                    </a:lnTo>
                    <a:lnTo>
                      <a:pt x="4871" y="11475"/>
                    </a:lnTo>
                    <a:lnTo>
                      <a:pt x="4871" y="11442"/>
                    </a:lnTo>
                    <a:lnTo>
                      <a:pt x="4837" y="11442"/>
                    </a:lnTo>
                    <a:lnTo>
                      <a:pt x="4837" y="11408"/>
                    </a:lnTo>
                    <a:lnTo>
                      <a:pt x="4837" y="11375"/>
                    </a:lnTo>
                    <a:lnTo>
                      <a:pt x="4837" y="11341"/>
                    </a:lnTo>
                    <a:lnTo>
                      <a:pt x="4837" y="11308"/>
                    </a:lnTo>
                    <a:lnTo>
                      <a:pt x="4837" y="11275"/>
                    </a:lnTo>
                    <a:lnTo>
                      <a:pt x="4837" y="11241"/>
                    </a:lnTo>
                    <a:lnTo>
                      <a:pt x="4837" y="11208"/>
                    </a:lnTo>
                    <a:lnTo>
                      <a:pt x="4837" y="11175"/>
                    </a:lnTo>
                    <a:lnTo>
                      <a:pt x="4804" y="11175"/>
                    </a:lnTo>
                    <a:lnTo>
                      <a:pt x="4804" y="11141"/>
                    </a:lnTo>
                    <a:lnTo>
                      <a:pt x="4804" y="11108"/>
                    </a:lnTo>
                    <a:lnTo>
                      <a:pt x="4804" y="11075"/>
                    </a:lnTo>
                    <a:lnTo>
                      <a:pt x="4804" y="11041"/>
                    </a:lnTo>
                    <a:lnTo>
                      <a:pt x="4770" y="11008"/>
                    </a:lnTo>
                    <a:lnTo>
                      <a:pt x="4770" y="10975"/>
                    </a:lnTo>
                    <a:lnTo>
                      <a:pt x="4770" y="10975"/>
                    </a:lnTo>
                    <a:lnTo>
                      <a:pt x="4770" y="10941"/>
                    </a:lnTo>
                    <a:lnTo>
                      <a:pt x="4737" y="10908"/>
                    </a:lnTo>
                    <a:lnTo>
                      <a:pt x="4737" y="10874"/>
                    </a:lnTo>
                    <a:lnTo>
                      <a:pt x="4737" y="10841"/>
                    </a:lnTo>
                    <a:lnTo>
                      <a:pt x="4704" y="10841"/>
                    </a:lnTo>
                    <a:lnTo>
                      <a:pt x="4704" y="10808"/>
                    </a:lnTo>
                    <a:lnTo>
                      <a:pt x="4704" y="10774"/>
                    </a:lnTo>
                    <a:lnTo>
                      <a:pt x="4670" y="10741"/>
                    </a:lnTo>
                    <a:lnTo>
                      <a:pt x="4704" y="10741"/>
                    </a:lnTo>
                    <a:lnTo>
                      <a:pt x="4670" y="10741"/>
                    </a:lnTo>
                    <a:lnTo>
                      <a:pt x="4670" y="10708"/>
                    </a:lnTo>
                    <a:lnTo>
                      <a:pt x="4670" y="10708"/>
                    </a:lnTo>
                    <a:lnTo>
                      <a:pt x="4637" y="10674"/>
                    </a:lnTo>
                    <a:lnTo>
                      <a:pt x="4637" y="10641"/>
                    </a:lnTo>
                    <a:lnTo>
                      <a:pt x="4637" y="10641"/>
                    </a:lnTo>
                    <a:lnTo>
                      <a:pt x="4637" y="10641"/>
                    </a:lnTo>
                    <a:lnTo>
                      <a:pt x="4604" y="10608"/>
                    </a:lnTo>
                    <a:lnTo>
                      <a:pt x="4604" y="10608"/>
                    </a:lnTo>
                    <a:lnTo>
                      <a:pt x="4604" y="10574"/>
                    </a:lnTo>
                    <a:lnTo>
                      <a:pt x="4570" y="10574"/>
                    </a:lnTo>
                    <a:lnTo>
                      <a:pt x="4604" y="10574"/>
                    </a:lnTo>
                    <a:lnTo>
                      <a:pt x="4570" y="10541"/>
                    </a:lnTo>
                    <a:lnTo>
                      <a:pt x="4570" y="10508"/>
                    </a:lnTo>
                    <a:lnTo>
                      <a:pt x="4537" y="10508"/>
                    </a:lnTo>
                    <a:lnTo>
                      <a:pt x="4537" y="10474"/>
                    </a:lnTo>
                    <a:lnTo>
                      <a:pt x="4504" y="10474"/>
                    </a:lnTo>
                    <a:lnTo>
                      <a:pt x="4504" y="10441"/>
                    </a:lnTo>
                    <a:lnTo>
                      <a:pt x="4470" y="10441"/>
                    </a:lnTo>
                    <a:lnTo>
                      <a:pt x="4470" y="10407"/>
                    </a:lnTo>
                    <a:lnTo>
                      <a:pt x="4437" y="10407"/>
                    </a:lnTo>
                    <a:lnTo>
                      <a:pt x="4437" y="10374"/>
                    </a:lnTo>
                    <a:lnTo>
                      <a:pt x="4404" y="10374"/>
                    </a:lnTo>
                    <a:lnTo>
                      <a:pt x="4404" y="10341"/>
                    </a:lnTo>
                    <a:lnTo>
                      <a:pt x="4370" y="10341"/>
                    </a:lnTo>
                    <a:lnTo>
                      <a:pt x="4370" y="10341"/>
                    </a:lnTo>
                    <a:lnTo>
                      <a:pt x="4337" y="10307"/>
                    </a:lnTo>
                    <a:lnTo>
                      <a:pt x="4337" y="10307"/>
                    </a:lnTo>
                    <a:lnTo>
                      <a:pt x="4303" y="10274"/>
                    </a:lnTo>
                    <a:lnTo>
                      <a:pt x="4303" y="10274"/>
                    </a:lnTo>
                    <a:lnTo>
                      <a:pt x="4270" y="10274"/>
                    </a:lnTo>
                    <a:lnTo>
                      <a:pt x="4270" y="10241"/>
                    </a:lnTo>
                    <a:lnTo>
                      <a:pt x="4237" y="10241"/>
                    </a:lnTo>
                    <a:lnTo>
                      <a:pt x="4237" y="10241"/>
                    </a:lnTo>
                    <a:lnTo>
                      <a:pt x="4237" y="10241"/>
                    </a:lnTo>
                    <a:lnTo>
                      <a:pt x="4203" y="10241"/>
                    </a:lnTo>
                    <a:lnTo>
                      <a:pt x="4203" y="10241"/>
                    </a:lnTo>
                    <a:lnTo>
                      <a:pt x="4203" y="10241"/>
                    </a:lnTo>
                    <a:lnTo>
                      <a:pt x="4203" y="10241"/>
                    </a:lnTo>
                    <a:lnTo>
                      <a:pt x="4203" y="10241"/>
                    </a:lnTo>
                    <a:lnTo>
                      <a:pt x="4170" y="10207"/>
                    </a:lnTo>
                    <a:lnTo>
                      <a:pt x="4170" y="10207"/>
                    </a:lnTo>
                    <a:lnTo>
                      <a:pt x="4170" y="10207"/>
                    </a:lnTo>
                    <a:lnTo>
                      <a:pt x="4137" y="10207"/>
                    </a:lnTo>
                    <a:lnTo>
                      <a:pt x="4137" y="10207"/>
                    </a:lnTo>
                    <a:lnTo>
                      <a:pt x="4137" y="10207"/>
                    </a:lnTo>
                    <a:lnTo>
                      <a:pt x="4137" y="10207"/>
                    </a:lnTo>
                    <a:lnTo>
                      <a:pt x="4103" y="10207"/>
                    </a:lnTo>
                    <a:lnTo>
                      <a:pt x="4103" y="10207"/>
                    </a:lnTo>
                    <a:lnTo>
                      <a:pt x="4103" y="10207"/>
                    </a:lnTo>
                    <a:lnTo>
                      <a:pt x="4070" y="10207"/>
                    </a:lnTo>
                    <a:lnTo>
                      <a:pt x="4070" y="10207"/>
                    </a:lnTo>
                    <a:lnTo>
                      <a:pt x="4070" y="10174"/>
                    </a:lnTo>
                    <a:lnTo>
                      <a:pt x="4037" y="10174"/>
                    </a:lnTo>
                    <a:lnTo>
                      <a:pt x="4037" y="10174"/>
                    </a:lnTo>
                    <a:lnTo>
                      <a:pt x="4037" y="10174"/>
                    </a:lnTo>
                    <a:lnTo>
                      <a:pt x="4003" y="10174"/>
                    </a:lnTo>
                    <a:lnTo>
                      <a:pt x="3970" y="10174"/>
                    </a:lnTo>
                    <a:lnTo>
                      <a:pt x="3937" y="10174"/>
                    </a:lnTo>
                    <a:lnTo>
                      <a:pt x="3903" y="10174"/>
                    </a:lnTo>
                    <a:lnTo>
                      <a:pt x="3836" y="10174"/>
                    </a:lnTo>
                    <a:lnTo>
                      <a:pt x="3803" y="10174"/>
                    </a:lnTo>
                    <a:lnTo>
                      <a:pt x="3770" y="10174"/>
                    </a:lnTo>
                    <a:lnTo>
                      <a:pt x="3736" y="10174"/>
                    </a:lnTo>
                    <a:lnTo>
                      <a:pt x="3703" y="10174"/>
                    </a:lnTo>
                    <a:lnTo>
                      <a:pt x="3636" y="10174"/>
                    </a:lnTo>
                    <a:lnTo>
                      <a:pt x="3603" y="10174"/>
                    </a:lnTo>
                    <a:lnTo>
                      <a:pt x="3570" y="10174"/>
                    </a:lnTo>
                    <a:lnTo>
                      <a:pt x="3503" y="10174"/>
                    </a:lnTo>
                    <a:lnTo>
                      <a:pt x="3470" y="10174"/>
                    </a:lnTo>
                    <a:lnTo>
                      <a:pt x="3403" y="10174"/>
                    </a:lnTo>
                    <a:lnTo>
                      <a:pt x="3369" y="10174"/>
                    </a:lnTo>
                    <a:lnTo>
                      <a:pt x="3336" y="10174"/>
                    </a:lnTo>
                    <a:lnTo>
                      <a:pt x="3269" y="10207"/>
                    </a:lnTo>
                    <a:lnTo>
                      <a:pt x="3236" y="10207"/>
                    </a:lnTo>
                    <a:lnTo>
                      <a:pt x="3169" y="10207"/>
                    </a:lnTo>
                    <a:lnTo>
                      <a:pt x="3136" y="10207"/>
                    </a:lnTo>
                    <a:lnTo>
                      <a:pt x="3036" y="10241"/>
                    </a:lnTo>
                    <a:lnTo>
                      <a:pt x="2936" y="10241"/>
                    </a:lnTo>
                    <a:lnTo>
                      <a:pt x="2936" y="10241"/>
                    </a:lnTo>
                    <a:lnTo>
                      <a:pt x="2836" y="10274"/>
                    </a:lnTo>
                    <a:lnTo>
                      <a:pt x="2736" y="10274"/>
                    </a:lnTo>
                    <a:lnTo>
                      <a:pt x="2636" y="10307"/>
                    </a:lnTo>
                    <a:lnTo>
                      <a:pt x="2435" y="10341"/>
                    </a:lnTo>
                    <a:lnTo>
                      <a:pt x="2335" y="10341"/>
                    </a:lnTo>
                    <a:lnTo>
                      <a:pt x="2235" y="10374"/>
                    </a:lnTo>
                    <a:lnTo>
                      <a:pt x="2135" y="10374"/>
                    </a:lnTo>
                    <a:lnTo>
                      <a:pt x="2102" y="10374"/>
                    </a:lnTo>
                    <a:lnTo>
                      <a:pt x="2035" y="10374"/>
                    </a:lnTo>
                    <a:lnTo>
                      <a:pt x="2002" y="10407"/>
                    </a:lnTo>
                    <a:lnTo>
                      <a:pt x="1968" y="10407"/>
                    </a:lnTo>
                    <a:lnTo>
                      <a:pt x="1902" y="10407"/>
                    </a:lnTo>
                    <a:lnTo>
                      <a:pt x="1868" y="10407"/>
                    </a:lnTo>
                    <a:lnTo>
                      <a:pt x="1835" y="10407"/>
                    </a:lnTo>
                    <a:lnTo>
                      <a:pt x="1802" y="10407"/>
                    </a:lnTo>
                    <a:lnTo>
                      <a:pt x="1768" y="10407"/>
                    </a:lnTo>
                    <a:lnTo>
                      <a:pt x="1735" y="10441"/>
                    </a:lnTo>
                    <a:lnTo>
                      <a:pt x="1668" y="10441"/>
                    </a:lnTo>
                    <a:lnTo>
                      <a:pt x="1635" y="10441"/>
                    </a:lnTo>
                    <a:lnTo>
                      <a:pt x="1602" y="10441"/>
                    </a:lnTo>
                    <a:lnTo>
                      <a:pt x="1568" y="10441"/>
                    </a:lnTo>
                    <a:lnTo>
                      <a:pt x="1501" y="10441"/>
                    </a:lnTo>
                    <a:lnTo>
                      <a:pt x="1468" y="10441"/>
                    </a:lnTo>
                    <a:lnTo>
                      <a:pt x="1401" y="10441"/>
                    </a:lnTo>
                    <a:lnTo>
                      <a:pt x="1235" y="10441"/>
                    </a:lnTo>
                    <a:lnTo>
                      <a:pt x="1034" y="10441"/>
                    </a:lnTo>
                    <a:lnTo>
                      <a:pt x="834" y="10441"/>
                    </a:lnTo>
                    <a:lnTo>
                      <a:pt x="701" y="10441"/>
                    </a:lnTo>
                    <a:lnTo>
                      <a:pt x="601" y="10441"/>
                    </a:lnTo>
                    <a:lnTo>
                      <a:pt x="501" y="10441"/>
                    </a:lnTo>
                    <a:lnTo>
                      <a:pt x="434" y="10441"/>
                    </a:lnTo>
                    <a:lnTo>
                      <a:pt x="401" y="10441"/>
                    </a:lnTo>
                    <a:lnTo>
                      <a:pt x="367" y="10441"/>
                    </a:lnTo>
                    <a:lnTo>
                      <a:pt x="334" y="10441"/>
                    </a:lnTo>
                    <a:lnTo>
                      <a:pt x="301" y="10441"/>
                    </a:lnTo>
                    <a:lnTo>
                      <a:pt x="267" y="10441"/>
                    </a:lnTo>
                    <a:lnTo>
                      <a:pt x="234" y="10441"/>
                    </a:lnTo>
                    <a:lnTo>
                      <a:pt x="234" y="10407"/>
                    </a:lnTo>
                    <a:lnTo>
                      <a:pt x="167" y="10407"/>
                    </a:lnTo>
                    <a:lnTo>
                      <a:pt x="167" y="10407"/>
                    </a:lnTo>
                    <a:lnTo>
                      <a:pt x="100" y="10374"/>
                    </a:lnTo>
                    <a:lnTo>
                      <a:pt x="67" y="10341"/>
                    </a:lnTo>
                    <a:lnTo>
                      <a:pt x="67" y="10341"/>
                    </a:lnTo>
                    <a:lnTo>
                      <a:pt x="67" y="10341"/>
                    </a:lnTo>
                    <a:lnTo>
                      <a:pt x="67" y="10307"/>
                    </a:lnTo>
                    <a:lnTo>
                      <a:pt x="34" y="10274"/>
                    </a:lnTo>
                    <a:lnTo>
                      <a:pt x="0" y="10241"/>
                    </a:lnTo>
                    <a:lnTo>
                      <a:pt x="0" y="10241"/>
                    </a:lnTo>
                    <a:lnTo>
                      <a:pt x="0" y="10207"/>
                    </a:lnTo>
                    <a:lnTo>
                      <a:pt x="0" y="10141"/>
                    </a:lnTo>
                    <a:lnTo>
                      <a:pt x="0" y="10107"/>
                    </a:lnTo>
                    <a:lnTo>
                      <a:pt x="0" y="10074"/>
                    </a:lnTo>
                    <a:lnTo>
                      <a:pt x="0" y="10074"/>
                    </a:lnTo>
                    <a:lnTo>
                      <a:pt x="0" y="10007"/>
                    </a:lnTo>
                    <a:lnTo>
                      <a:pt x="34" y="9974"/>
                    </a:lnTo>
                    <a:lnTo>
                      <a:pt x="67" y="9940"/>
                    </a:lnTo>
                    <a:lnTo>
                      <a:pt x="67" y="9907"/>
                    </a:lnTo>
                    <a:lnTo>
                      <a:pt x="100" y="9874"/>
                    </a:lnTo>
                    <a:lnTo>
                      <a:pt x="134" y="9874"/>
                    </a:lnTo>
                    <a:lnTo>
                      <a:pt x="167" y="9840"/>
                    </a:lnTo>
                    <a:lnTo>
                      <a:pt x="201" y="9807"/>
                    </a:lnTo>
                    <a:lnTo>
                      <a:pt x="201" y="9807"/>
                    </a:lnTo>
                    <a:lnTo>
                      <a:pt x="234" y="9774"/>
                    </a:lnTo>
                    <a:lnTo>
                      <a:pt x="267" y="9774"/>
                    </a:lnTo>
                    <a:lnTo>
                      <a:pt x="301" y="9740"/>
                    </a:lnTo>
                    <a:lnTo>
                      <a:pt x="334" y="9740"/>
                    </a:lnTo>
                    <a:lnTo>
                      <a:pt x="367" y="9707"/>
                    </a:lnTo>
                    <a:lnTo>
                      <a:pt x="367" y="9707"/>
                    </a:lnTo>
                    <a:lnTo>
                      <a:pt x="401" y="9674"/>
                    </a:lnTo>
                    <a:lnTo>
                      <a:pt x="434" y="9674"/>
                    </a:lnTo>
                    <a:lnTo>
                      <a:pt x="467" y="9640"/>
                    </a:lnTo>
                    <a:lnTo>
                      <a:pt x="501" y="9640"/>
                    </a:lnTo>
                    <a:lnTo>
                      <a:pt x="534" y="9640"/>
                    </a:lnTo>
                    <a:lnTo>
                      <a:pt x="567" y="9607"/>
                    </a:lnTo>
                    <a:lnTo>
                      <a:pt x="567" y="9607"/>
                    </a:lnTo>
                    <a:lnTo>
                      <a:pt x="601" y="9607"/>
                    </a:lnTo>
                    <a:lnTo>
                      <a:pt x="634" y="9574"/>
                    </a:lnTo>
                    <a:lnTo>
                      <a:pt x="668" y="9574"/>
                    </a:lnTo>
                    <a:lnTo>
                      <a:pt x="701" y="9574"/>
                    </a:lnTo>
                    <a:lnTo>
                      <a:pt x="734" y="9540"/>
                    </a:lnTo>
                    <a:lnTo>
                      <a:pt x="768" y="9540"/>
                    </a:lnTo>
                    <a:lnTo>
                      <a:pt x="801" y="9540"/>
                    </a:lnTo>
                    <a:lnTo>
                      <a:pt x="834" y="9507"/>
                    </a:lnTo>
                    <a:lnTo>
                      <a:pt x="901" y="9473"/>
                    </a:lnTo>
                    <a:lnTo>
                      <a:pt x="968" y="9473"/>
                    </a:lnTo>
                    <a:lnTo>
                      <a:pt x="1034" y="9440"/>
                    </a:lnTo>
                    <a:lnTo>
                      <a:pt x="1101" y="9440"/>
                    </a:lnTo>
                    <a:lnTo>
                      <a:pt x="1168" y="9407"/>
                    </a:lnTo>
                    <a:lnTo>
                      <a:pt x="1235" y="9407"/>
                    </a:lnTo>
                    <a:lnTo>
                      <a:pt x="1301" y="9373"/>
                    </a:lnTo>
                    <a:lnTo>
                      <a:pt x="1368" y="9373"/>
                    </a:lnTo>
                    <a:lnTo>
                      <a:pt x="1435" y="9373"/>
                    </a:lnTo>
                    <a:lnTo>
                      <a:pt x="1501" y="9340"/>
                    </a:lnTo>
                    <a:lnTo>
                      <a:pt x="1568" y="9340"/>
                    </a:lnTo>
                    <a:lnTo>
                      <a:pt x="1668" y="9307"/>
                    </a:lnTo>
                    <a:lnTo>
                      <a:pt x="1802" y="9307"/>
                    </a:lnTo>
                    <a:lnTo>
                      <a:pt x="1902" y="9273"/>
                    </a:lnTo>
                    <a:lnTo>
                      <a:pt x="1968" y="9240"/>
                    </a:lnTo>
                    <a:lnTo>
                      <a:pt x="2069" y="9240"/>
                    </a:lnTo>
                    <a:lnTo>
                      <a:pt x="2135" y="9207"/>
                    </a:lnTo>
                    <a:lnTo>
                      <a:pt x="2202" y="9207"/>
                    </a:lnTo>
                    <a:lnTo>
                      <a:pt x="2302" y="9173"/>
                    </a:lnTo>
                    <a:lnTo>
                      <a:pt x="2369" y="9173"/>
                    </a:lnTo>
                    <a:lnTo>
                      <a:pt x="2469" y="9140"/>
                    </a:lnTo>
                    <a:lnTo>
                      <a:pt x="2536" y="9140"/>
                    </a:lnTo>
                    <a:lnTo>
                      <a:pt x="2636" y="9107"/>
                    </a:lnTo>
                    <a:lnTo>
                      <a:pt x="2702" y="9073"/>
                    </a:lnTo>
                    <a:lnTo>
                      <a:pt x="2802" y="9073"/>
                    </a:lnTo>
                    <a:lnTo>
                      <a:pt x="2902" y="9040"/>
                    </a:lnTo>
                    <a:lnTo>
                      <a:pt x="2969" y="9006"/>
                    </a:lnTo>
                    <a:lnTo>
                      <a:pt x="3069" y="8973"/>
                    </a:lnTo>
                    <a:lnTo>
                      <a:pt x="3169" y="8973"/>
                    </a:lnTo>
                    <a:lnTo>
                      <a:pt x="3236" y="8940"/>
                    </a:lnTo>
                    <a:lnTo>
                      <a:pt x="3236" y="8940"/>
                    </a:lnTo>
                    <a:lnTo>
                      <a:pt x="3336" y="8906"/>
                    </a:lnTo>
                    <a:lnTo>
                      <a:pt x="3436" y="8873"/>
                    </a:lnTo>
                    <a:lnTo>
                      <a:pt x="3503" y="8840"/>
                    </a:lnTo>
                    <a:lnTo>
                      <a:pt x="3603" y="8806"/>
                    </a:lnTo>
                    <a:lnTo>
                      <a:pt x="3703" y="8806"/>
                    </a:lnTo>
                    <a:lnTo>
                      <a:pt x="3770" y="8773"/>
                    </a:lnTo>
                    <a:lnTo>
                      <a:pt x="3870" y="8740"/>
                    </a:lnTo>
                    <a:lnTo>
                      <a:pt x="3970" y="8706"/>
                    </a:lnTo>
                    <a:lnTo>
                      <a:pt x="4037" y="8673"/>
                    </a:lnTo>
                    <a:lnTo>
                      <a:pt x="4137" y="8640"/>
                    </a:lnTo>
                    <a:lnTo>
                      <a:pt x="4237" y="8606"/>
                    </a:lnTo>
                    <a:lnTo>
                      <a:pt x="4337" y="8573"/>
                    </a:lnTo>
                    <a:lnTo>
                      <a:pt x="4404" y="8539"/>
                    </a:lnTo>
                    <a:lnTo>
                      <a:pt x="4504" y="8506"/>
                    </a:lnTo>
                    <a:lnTo>
                      <a:pt x="4604" y="8473"/>
                    </a:lnTo>
                    <a:lnTo>
                      <a:pt x="4670" y="8439"/>
                    </a:lnTo>
                    <a:lnTo>
                      <a:pt x="4770" y="8373"/>
                    </a:lnTo>
                    <a:lnTo>
                      <a:pt x="4837" y="8339"/>
                    </a:lnTo>
                    <a:lnTo>
                      <a:pt x="4937" y="8306"/>
                    </a:lnTo>
                    <a:lnTo>
                      <a:pt x="5037" y="8273"/>
                    </a:lnTo>
                    <a:lnTo>
                      <a:pt x="5104" y="8239"/>
                    </a:lnTo>
                    <a:lnTo>
                      <a:pt x="5204" y="8206"/>
                    </a:lnTo>
                    <a:lnTo>
                      <a:pt x="5271" y="8139"/>
                    </a:lnTo>
                    <a:lnTo>
                      <a:pt x="5371" y="8106"/>
                    </a:lnTo>
                    <a:lnTo>
                      <a:pt x="5438" y="8072"/>
                    </a:lnTo>
                    <a:lnTo>
                      <a:pt x="5538" y="8039"/>
                    </a:lnTo>
                    <a:lnTo>
                      <a:pt x="5604" y="7972"/>
                    </a:lnTo>
                    <a:lnTo>
                      <a:pt x="5671" y="7972"/>
                    </a:lnTo>
                    <a:lnTo>
                      <a:pt x="5704" y="7939"/>
                    </a:lnTo>
                    <a:lnTo>
                      <a:pt x="5771" y="7906"/>
                    </a:lnTo>
                    <a:lnTo>
                      <a:pt x="5838" y="7872"/>
                    </a:lnTo>
                    <a:lnTo>
                      <a:pt x="5938" y="7806"/>
                    </a:lnTo>
                    <a:lnTo>
                      <a:pt x="6005" y="7772"/>
                    </a:lnTo>
                    <a:lnTo>
                      <a:pt x="6071" y="7739"/>
                    </a:lnTo>
                    <a:lnTo>
                      <a:pt x="6138" y="7672"/>
                    </a:lnTo>
                    <a:lnTo>
                      <a:pt x="6238" y="7639"/>
                    </a:lnTo>
                    <a:lnTo>
                      <a:pt x="6305" y="7605"/>
                    </a:lnTo>
                    <a:lnTo>
                      <a:pt x="6372" y="7539"/>
                    </a:lnTo>
                    <a:lnTo>
                      <a:pt x="6405" y="7539"/>
                    </a:lnTo>
                    <a:lnTo>
                      <a:pt x="6438" y="7505"/>
                    </a:lnTo>
                    <a:lnTo>
                      <a:pt x="6472" y="7472"/>
                    </a:lnTo>
                    <a:lnTo>
                      <a:pt x="6505" y="7472"/>
                    </a:lnTo>
                    <a:lnTo>
                      <a:pt x="6538" y="7439"/>
                    </a:lnTo>
                    <a:lnTo>
                      <a:pt x="6572" y="7405"/>
                    </a:lnTo>
                    <a:lnTo>
                      <a:pt x="6605" y="7405"/>
                    </a:lnTo>
                    <a:lnTo>
                      <a:pt x="6638" y="7372"/>
                    </a:lnTo>
                    <a:lnTo>
                      <a:pt x="6672" y="7339"/>
                    </a:lnTo>
                    <a:lnTo>
                      <a:pt x="6672" y="7339"/>
                    </a:lnTo>
                    <a:lnTo>
                      <a:pt x="6705" y="7305"/>
                    </a:lnTo>
                    <a:lnTo>
                      <a:pt x="6739" y="7272"/>
                    </a:lnTo>
                    <a:lnTo>
                      <a:pt x="6772" y="7239"/>
                    </a:lnTo>
                    <a:lnTo>
                      <a:pt x="6805" y="7239"/>
                    </a:lnTo>
                    <a:lnTo>
                      <a:pt x="6839" y="7205"/>
                    </a:lnTo>
                    <a:lnTo>
                      <a:pt x="6872" y="7172"/>
                    </a:lnTo>
                    <a:lnTo>
                      <a:pt x="6872" y="7172"/>
                    </a:lnTo>
                    <a:lnTo>
                      <a:pt x="6905" y="7138"/>
                    </a:lnTo>
                    <a:lnTo>
                      <a:pt x="6939" y="7105"/>
                    </a:lnTo>
                    <a:lnTo>
                      <a:pt x="6939" y="7105"/>
                    </a:lnTo>
                    <a:lnTo>
                      <a:pt x="6939" y="7072"/>
                    </a:lnTo>
                    <a:lnTo>
                      <a:pt x="6939" y="7038"/>
                    </a:lnTo>
                    <a:lnTo>
                      <a:pt x="6939" y="7005"/>
                    </a:lnTo>
                    <a:lnTo>
                      <a:pt x="6939" y="6972"/>
                    </a:lnTo>
                    <a:lnTo>
                      <a:pt x="6905" y="6938"/>
                    </a:lnTo>
                    <a:lnTo>
                      <a:pt x="6905" y="6872"/>
                    </a:lnTo>
                    <a:lnTo>
                      <a:pt x="6872" y="6705"/>
                    </a:lnTo>
                    <a:lnTo>
                      <a:pt x="6872" y="6638"/>
                    </a:lnTo>
                    <a:lnTo>
                      <a:pt x="6872" y="6605"/>
                    </a:lnTo>
                    <a:lnTo>
                      <a:pt x="6872" y="6571"/>
                    </a:lnTo>
                    <a:lnTo>
                      <a:pt x="6872" y="6538"/>
                    </a:lnTo>
                    <a:lnTo>
                      <a:pt x="6872" y="6505"/>
                    </a:lnTo>
                    <a:lnTo>
                      <a:pt x="6872" y="6471"/>
                    </a:lnTo>
                    <a:lnTo>
                      <a:pt x="6872" y="6405"/>
                    </a:lnTo>
                    <a:lnTo>
                      <a:pt x="6872" y="6204"/>
                    </a:lnTo>
                    <a:lnTo>
                      <a:pt x="6872" y="6071"/>
                    </a:lnTo>
                    <a:lnTo>
                      <a:pt x="6872" y="6004"/>
                    </a:lnTo>
                    <a:lnTo>
                      <a:pt x="6905" y="5804"/>
                    </a:lnTo>
                    <a:lnTo>
                      <a:pt x="6905" y="5704"/>
                    </a:lnTo>
                    <a:lnTo>
                      <a:pt x="6905" y="5571"/>
                    </a:lnTo>
                    <a:lnTo>
                      <a:pt x="6905" y="5471"/>
                    </a:lnTo>
                    <a:lnTo>
                      <a:pt x="6905" y="5371"/>
                    </a:lnTo>
                    <a:lnTo>
                      <a:pt x="6905" y="5270"/>
                    </a:lnTo>
                    <a:lnTo>
                      <a:pt x="6939" y="5170"/>
                    </a:lnTo>
                    <a:lnTo>
                      <a:pt x="6939" y="5070"/>
                    </a:lnTo>
                    <a:lnTo>
                      <a:pt x="6939" y="4970"/>
                    </a:lnTo>
                    <a:lnTo>
                      <a:pt x="6939" y="4870"/>
                    </a:lnTo>
                    <a:lnTo>
                      <a:pt x="6939" y="4770"/>
                    </a:lnTo>
                    <a:lnTo>
                      <a:pt x="6939" y="4670"/>
                    </a:lnTo>
                    <a:lnTo>
                      <a:pt x="6939" y="4570"/>
                    </a:lnTo>
                    <a:lnTo>
                      <a:pt x="6939" y="4470"/>
                    </a:lnTo>
                    <a:lnTo>
                      <a:pt x="6939" y="4370"/>
                    </a:lnTo>
                    <a:lnTo>
                      <a:pt x="6939" y="4336"/>
                    </a:lnTo>
                    <a:lnTo>
                      <a:pt x="6939" y="4270"/>
                    </a:lnTo>
                    <a:lnTo>
                      <a:pt x="6939" y="4170"/>
                    </a:lnTo>
                    <a:lnTo>
                      <a:pt x="6939" y="4070"/>
                    </a:lnTo>
                    <a:lnTo>
                      <a:pt x="6939" y="3970"/>
                    </a:lnTo>
                    <a:lnTo>
                      <a:pt x="6939" y="3869"/>
                    </a:lnTo>
                    <a:lnTo>
                      <a:pt x="6939" y="3769"/>
                    </a:lnTo>
                    <a:lnTo>
                      <a:pt x="6939" y="3669"/>
                    </a:lnTo>
                    <a:lnTo>
                      <a:pt x="6939" y="3569"/>
                    </a:lnTo>
                    <a:lnTo>
                      <a:pt x="6939" y="3469"/>
                    </a:lnTo>
                    <a:lnTo>
                      <a:pt x="6939" y="3369"/>
                    </a:lnTo>
                    <a:lnTo>
                      <a:pt x="6939" y="3269"/>
                    </a:lnTo>
                    <a:lnTo>
                      <a:pt x="6939" y="3169"/>
                    </a:lnTo>
                    <a:lnTo>
                      <a:pt x="6939" y="3069"/>
                    </a:lnTo>
                    <a:lnTo>
                      <a:pt x="6939" y="2969"/>
                    </a:lnTo>
                    <a:lnTo>
                      <a:pt x="6939" y="2869"/>
                    </a:lnTo>
                    <a:lnTo>
                      <a:pt x="6939" y="2769"/>
                    </a:lnTo>
                    <a:lnTo>
                      <a:pt x="6939" y="2602"/>
                    </a:lnTo>
                    <a:lnTo>
                      <a:pt x="6939" y="2502"/>
                    </a:lnTo>
                    <a:lnTo>
                      <a:pt x="6939" y="2402"/>
                    </a:lnTo>
                    <a:lnTo>
                      <a:pt x="6939" y="2335"/>
                    </a:lnTo>
                    <a:lnTo>
                      <a:pt x="6939" y="2235"/>
                    </a:lnTo>
                    <a:lnTo>
                      <a:pt x="6939" y="2135"/>
                    </a:lnTo>
                    <a:lnTo>
                      <a:pt x="6939" y="2102"/>
                    </a:lnTo>
                    <a:lnTo>
                      <a:pt x="6939" y="2068"/>
                    </a:lnTo>
                    <a:lnTo>
                      <a:pt x="6939" y="2001"/>
                    </a:lnTo>
                    <a:lnTo>
                      <a:pt x="6905" y="1968"/>
                    </a:lnTo>
                    <a:lnTo>
                      <a:pt x="6905" y="1935"/>
                    </a:lnTo>
                    <a:lnTo>
                      <a:pt x="6905" y="1868"/>
                    </a:lnTo>
                    <a:lnTo>
                      <a:pt x="6905" y="1835"/>
                    </a:lnTo>
                    <a:lnTo>
                      <a:pt x="6905" y="1835"/>
                    </a:lnTo>
                    <a:lnTo>
                      <a:pt x="6905" y="1801"/>
                    </a:lnTo>
                    <a:lnTo>
                      <a:pt x="6905" y="1735"/>
                    </a:lnTo>
                    <a:lnTo>
                      <a:pt x="6905" y="1701"/>
                    </a:lnTo>
                    <a:lnTo>
                      <a:pt x="6905" y="1668"/>
                    </a:lnTo>
                    <a:lnTo>
                      <a:pt x="6905" y="1668"/>
                    </a:lnTo>
                    <a:lnTo>
                      <a:pt x="6905" y="1635"/>
                    </a:lnTo>
                    <a:lnTo>
                      <a:pt x="6905" y="1635"/>
                    </a:lnTo>
                    <a:lnTo>
                      <a:pt x="6905" y="1601"/>
                    </a:lnTo>
                    <a:lnTo>
                      <a:pt x="6905" y="1534"/>
                    </a:lnTo>
                    <a:lnTo>
                      <a:pt x="6939" y="1501"/>
                    </a:lnTo>
                    <a:lnTo>
                      <a:pt x="6939" y="1468"/>
                    </a:lnTo>
                    <a:lnTo>
                      <a:pt x="6939" y="1434"/>
                    </a:lnTo>
                    <a:lnTo>
                      <a:pt x="6939" y="1401"/>
                    </a:lnTo>
                    <a:lnTo>
                      <a:pt x="6972" y="1368"/>
                    </a:lnTo>
                    <a:lnTo>
                      <a:pt x="6972" y="1334"/>
                    </a:lnTo>
                    <a:lnTo>
                      <a:pt x="6972" y="1268"/>
                    </a:lnTo>
                    <a:lnTo>
                      <a:pt x="7005" y="1234"/>
                    </a:lnTo>
                    <a:lnTo>
                      <a:pt x="7005" y="1201"/>
                    </a:lnTo>
                    <a:lnTo>
                      <a:pt x="7005" y="1168"/>
                    </a:lnTo>
                    <a:lnTo>
                      <a:pt x="7039" y="1134"/>
                    </a:lnTo>
                    <a:lnTo>
                      <a:pt x="7039" y="1101"/>
                    </a:lnTo>
                    <a:lnTo>
                      <a:pt x="7039" y="1101"/>
                    </a:lnTo>
                    <a:lnTo>
                      <a:pt x="7105" y="1034"/>
                    </a:lnTo>
                    <a:lnTo>
                      <a:pt x="7105" y="967"/>
                    </a:lnTo>
                    <a:lnTo>
                      <a:pt x="7105" y="901"/>
                    </a:lnTo>
                    <a:lnTo>
                      <a:pt x="7072" y="834"/>
                    </a:lnTo>
                    <a:lnTo>
                      <a:pt x="7072" y="767"/>
                    </a:lnTo>
                    <a:lnTo>
                      <a:pt x="7072" y="667"/>
                    </a:lnTo>
                    <a:lnTo>
                      <a:pt x="7072" y="600"/>
                    </a:lnTo>
                    <a:lnTo>
                      <a:pt x="7072" y="534"/>
                    </a:lnTo>
                    <a:lnTo>
                      <a:pt x="7072" y="467"/>
                    </a:lnTo>
                    <a:lnTo>
                      <a:pt x="7072" y="400"/>
                    </a:lnTo>
                    <a:lnTo>
                      <a:pt x="7072" y="334"/>
                    </a:lnTo>
                    <a:lnTo>
                      <a:pt x="7072" y="334"/>
                    </a:lnTo>
                    <a:lnTo>
                      <a:pt x="7072" y="267"/>
                    </a:lnTo>
                    <a:lnTo>
                      <a:pt x="7072" y="200"/>
                    </a:lnTo>
                    <a:lnTo>
                      <a:pt x="7105" y="167"/>
                    </a:lnTo>
                    <a:lnTo>
                      <a:pt x="7139" y="133"/>
                    </a:lnTo>
                    <a:lnTo>
                      <a:pt x="7206" y="67"/>
                    </a:lnTo>
                    <a:lnTo>
                      <a:pt x="7239" y="0"/>
                    </a:lnTo>
                    <a:lnTo>
                      <a:pt x="7639" y="33"/>
                    </a:lnTo>
                    <a:lnTo>
                      <a:pt x="7706" y="100"/>
                    </a:lnTo>
                    <a:lnTo>
                      <a:pt x="7773" y="133"/>
                    </a:lnTo>
                    <a:lnTo>
                      <a:pt x="7806" y="167"/>
                    </a:lnTo>
                    <a:lnTo>
                      <a:pt x="7806" y="200"/>
                    </a:lnTo>
                    <a:lnTo>
                      <a:pt x="7839" y="267"/>
                    </a:lnTo>
                    <a:lnTo>
                      <a:pt x="7839" y="334"/>
                    </a:lnTo>
                    <a:lnTo>
                      <a:pt x="7839" y="334"/>
                    </a:lnTo>
                    <a:lnTo>
                      <a:pt x="7839" y="367"/>
                    </a:lnTo>
                    <a:lnTo>
                      <a:pt x="7839" y="434"/>
                    </a:lnTo>
                    <a:lnTo>
                      <a:pt x="7839" y="500"/>
                    </a:lnTo>
                    <a:lnTo>
                      <a:pt x="7839" y="567"/>
                    </a:lnTo>
                    <a:lnTo>
                      <a:pt x="7873" y="634"/>
                    </a:lnTo>
                    <a:lnTo>
                      <a:pt x="7873" y="701"/>
                    </a:lnTo>
                    <a:lnTo>
                      <a:pt x="7873" y="767"/>
                    </a:lnTo>
                    <a:lnTo>
                      <a:pt x="7873" y="801"/>
                    </a:lnTo>
                    <a:lnTo>
                      <a:pt x="7873" y="867"/>
                    </a:lnTo>
                    <a:lnTo>
                      <a:pt x="7873" y="934"/>
                    </a:lnTo>
                    <a:lnTo>
                      <a:pt x="7906" y="1001"/>
                    </a:lnTo>
                    <a:lnTo>
                      <a:pt x="7906" y="1067"/>
                    </a:lnTo>
                    <a:lnTo>
                      <a:pt x="7906" y="1134"/>
                    </a:lnTo>
                    <a:lnTo>
                      <a:pt x="7906" y="1234"/>
                    </a:lnTo>
                    <a:lnTo>
                      <a:pt x="7939" y="1301"/>
                    </a:lnTo>
                    <a:lnTo>
                      <a:pt x="7939" y="1368"/>
                    </a:lnTo>
                    <a:lnTo>
                      <a:pt x="7939" y="1434"/>
                    </a:lnTo>
                    <a:lnTo>
                      <a:pt x="7973" y="1501"/>
                    </a:lnTo>
                    <a:lnTo>
                      <a:pt x="7973" y="1568"/>
                    </a:lnTo>
                    <a:lnTo>
                      <a:pt x="7973" y="1635"/>
                    </a:lnTo>
                    <a:lnTo>
                      <a:pt x="8006" y="1701"/>
                    </a:lnTo>
                    <a:lnTo>
                      <a:pt x="8006" y="1835"/>
                    </a:lnTo>
                    <a:lnTo>
                      <a:pt x="8039" y="2001"/>
                    </a:lnTo>
                    <a:lnTo>
                      <a:pt x="8073" y="2135"/>
                    </a:lnTo>
                    <a:lnTo>
                      <a:pt x="8106" y="2268"/>
                    </a:lnTo>
                    <a:lnTo>
                      <a:pt x="8140" y="2435"/>
                    </a:lnTo>
                    <a:lnTo>
                      <a:pt x="8140" y="2569"/>
                    </a:lnTo>
                    <a:lnTo>
                      <a:pt x="8173" y="2702"/>
                    </a:lnTo>
                    <a:lnTo>
                      <a:pt x="8240" y="3002"/>
                    </a:lnTo>
                    <a:lnTo>
                      <a:pt x="8306" y="3302"/>
                    </a:lnTo>
                    <a:lnTo>
                      <a:pt x="8340" y="3436"/>
                    </a:lnTo>
                    <a:lnTo>
                      <a:pt x="8340" y="3569"/>
                    </a:lnTo>
                    <a:lnTo>
                      <a:pt x="8373" y="3736"/>
                    </a:lnTo>
                    <a:lnTo>
                      <a:pt x="8406" y="3869"/>
                    </a:lnTo>
                    <a:lnTo>
                      <a:pt x="8440" y="4003"/>
                    </a:lnTo>
                    <a:lnTo>
                      <a:pt x="8473" y="4136"/>
                    </a:lnTo>
                    <a:lnTo>
                      <a:pt x="8473" y="4270"/>
                    </a:lnTo>
                    <a:lnTo>
                      <a:pt x="8506" y="4403"/>
                    </a:lnTo>
                    <a:lnTo>
                      <a:pt x="8506" y="4470"/>
                    </a:lnTo>
                    <a:lnTo>
                      <a:pt x="8540" y="4537"/>
                    </a:lnTo>
                    <a:lnTo>
                      <a:pt x="8540" y="4603"/>
                    </a:lnTo>
                    <a:lnTo>
                      <a:pt x="8540" y="4670"/>
                    </a:lnTo>
                    <a:lnTo>
                      <a:pt x="8540" y="4737"/>
                    </a:lnTo>
                    <a:lnTo>
                      <a:pt x="8540" y="4803"/>
                    </a:lnTo>
                    <a:lnTo>
                      <a:pt x="8573" y="4870"/>
                    </a:lnTo>
                    <a:lnTo>
                      <a:pt x="8573" y="4937"/>
                    </a:lnTo>
                    <a:lnTo>
                      <a:pt x="8573" y="4970"/>
                    </a:lnTo>
                    <a:lnTo>
                      <a:pt x="8573" y="5037"/>
                    </a:lnTo>
                    <a:lnTo>
                      <a:pt x="8573" y="5104"/>
                    </a:lnTo>
                    <a:lnTo>
                      <a:pt x="8573" y="5170"/>
                    </a:lnTo>
                    <a:lnTo>
                      <a:pt x="8573" y="5237"/>
                    </a:lnTo>
                    <a:lnTo>
                      <a:pt x="8573" y="5304"/>
                    </a:lnTo>
                    <a:lnTo>
                      <a:pt x="8573" y="5371"/>
                    </a:lnTo>
                    <a:lnTo>
                      <a:pt x="8573" y="5437"/>
                    </a:lnTo>
                    <a:lnTo>
                      <a:pt x="8573" y="5504"/>
                    </a:lnTo>
                    <a:lnTo>
                      <a:pt x="8573" y="5571"/>
                    </a:lnTo>
                    <a:lnTo>
                      <a:pt x="8573" y="5704"/>
                    </a:lnTo>
                    <a:lnTo>
                      <a:pt x="8573" y="5838"/>
                    </a:lnTo>
                    <a:lnTo>
                      <a:pt x="8573" y="5971"/>
                    </a:lnTo>
                    <a:lnTo>
                      <a:pt x="8540" y="6238"/>
                    </a:lnTo>
                    <a:lnTo>
                      <a:pt x="8540" y="6371"/>
                    </a:lnTo>
                    <a:lnTo>
                      <a:pt x="8540" y="6505"/>
                    </a:lnTo>
                    <a:lnTo>
                      <a:pt x="8540" y="6638"/>
                    </a:lnTo>
                    <a:lnTo>
                      <a:pt x="8540" y="6705"/>
                    </a:lnTo>
                    <a:lnTo>
                      <a:pt x="8540" y="6772"/>
                    </a:lnTo>
                    <a:lnTo>
                      <a:pt x="8540" y="6838"/>
                    </a:lnTo>
                    <a:lnTo>
                      <a:pt x="8540" y="6905"/>
                    </a:lnTo>
                    <a:lnTo>
                      <a:pt x="8540" y="6938"/>
                    </a:lnTo>
                    <a:lnTo>
                      <a:pt x="8540" y="7005"/>
                    </a:lnTo>
                    <a:lnTo>
                      <a:pt x="8540" y="7072"/>
                    </a:lnTo>
                    <a:lnTo>
                      <a:pt x="8540" y="7138"/>
                    </a:lnTo>
                    <a:lnTo>
                      <a:pt x="8540" y="7205"/>
                    </a:lnTo>
                    <a:lnTo>
                      <a:pt x="8540" y="7272"/>
                    </a:lnTo>
                    <a:lnTo>
                      <a:pt x="8540" y="7305"/>
                    </a:lnTo>
                    <a:lnTo>
                      <a:pt x="8573" y="7372"/>
                    </a:lnTo>
                    <a:lnTo>
                      <a:pt x="8573" y="7439"/>
                    </a:lnTo>
                    <a:lnTo>
                      <a:pt x="8573" y="7472"/>
                    </a:lnTo>
                    <a:lnTo>
                      <a:pt x="8573" y="7539"/>
                    </a:lnTo>
                    <a:lnTo>
                      <a:pt x="8573" y="7605"/>
                    </a:lnTo>
                    <a:lnTo>
                      <a:pt x="8573" y="7639"/>
                    </a:lnTo>
                    <a:lnTo>
                      <a:pt x="8607" y="7706"/>
                    </a:lnTo>
                    <a:lnTo>
                      <a:pt x="8607" y="7772"/>
                    </a:lnTo>
                    <a:lnTo>
                      <a:pt x="8607" y="7806"/>
                    </a:lnTo>
                    <a:lnTo>
                      <a:pt x="8640" y="7872"/>
                    </a:lnTo>
                    <a:lnTo>
                      <a:pt x="8640" y="7872"/>
                    </a:lnTo>
                    <a:lnTo>
                      <a:pt x="8640" y="7906"/>
                    </a:lnTo>
                    <a:lnTo>
                      <a:pt x="8640" y="7939"/>
                    </a:lnTo>
                    <a:lnTo>
                      <a:pt x="8640" y="7972"/>
                    </a:lnTo>
                    <a:lnTo>
                      <a:pt x="8640" y="7972"/>
                    </a:lnTo>
                    <a:lnTo>
                      <a:pt x="8673" y="8006"/>
                    </a:lnTo>
                    <a:lnTo>
                      <a:pt x="8673" y="8039"/>
                    </a:lnTo>
                    <a:lnTo>
                      <a:pt x="8673" y="8039"/>
                    </a:lnTo>
                    <a:lnTo>
                      <a:pt x="8673" y="8072"/>
                    </a:lnTo>
                    <a:lnTo>
                      <a:pt x="8707" y="8106"/>
                    </a:lnTo>
                    <a:lnTo>
                      <a:pt x="8707" y="8106"/>
                    </a:lnTo>
                    <a:lnTo>
                      <a:pt x="8707" y="8139"/>
                    </a:lnTo>
                    <a:lnTo>
                      <a:pt x="8707" y="8173"/>
                    </a:lnTo>
                    <a:lnTo>
                      <a:pt x="8707" y="8173"/>
                    </a:lnTo>
                    <a:lnTo>
                      <a:pt x="8740" y="8206"/>
                    </a:lnTo>
                    <a:lnTo>
                      <a:pt x="8740" y="8206"/>
                    </a:lnTo>
                    <a:lnTo>
                      <a:pt x="8740" y="8239"/>
                    </a:lnTo>
                    <a:lnTo>
                      <a:pt x="8773" y="8273"/>
                    </a:lnTo>
                    <a:lnTo>
                      <a:pt x="8773" y="8306"/>
                    </a:lnTo>
                    <a:lnTo>
                      <a:pt x="8773" y="8339"/>
                    </a:lnTo>
                    <a:lnTo>
                      <a:pt x="8807" y="8373"/>
                    </a:lnTo>
                    <a:lnTo>
                      <a:pt x="8807" y="8373"/>
                    </a:lnTo>
                    <a:lnTo>
                      <a:pt x="8807" y="8406"/>
                    </a:lnTo>
                    <a:lnTo>
                      <a:pt x="8840" y="8439"/>
                    </a:lnTo>
                    <a:lnTo>
                      <a:pt x="8840" y="8473"/>
                    </a:lnTo>
                    <a:lnTo>
                      <a:pt x="8840" y="8506"/>
                    </a:lnTo>
                    <a:lnTo>
                      <a:pt x="8873" y="8539"/>
                    </a:lnTo>
                    <a:lnTo>
                      <a:pt x="8873" y="8573"/>
                    </a:lnTo>
                    <a:lnTo>
                      <a:pt x="8873" y="8606"/>
                    </a:lnTo>
                    <a:lnTo>
                      <a:pt x="8873" y="8640"/>
                    </a:lnTo>
                    <a:lnTo>
                      <a:pt x="8907" y="8706"/>
                    </a:lnTo>
                    <a:lnTo>
                      <a:pt x="8907" y="8773"/>
                    </a:lnTo>
                    <a:lnTo>
                      <a:pt x="8940" y="8806"/>
                    </a:lnTo>
                    <a:lnTo>
                      <a:pt x="8940" y="8873"/>
                    </a:lnTo>
                    <a:lnTo>
                      <a:pt x="8940" y="8940"/>
                    </a:lnTo>
                    <a:lnTo>
                      <a:pt x="8973" y="9006"/>
                    </a:lnTo>
                    <a:lnTo>
                      <a:pt x="8973" y="9107"/>
                    </a:lnTo>
                    <a:lnTo>
                      <a:pt x="9007" y="9207"/>
                    </a:lnTo>
                    <a:lnTo>
                      <a:pt x="9007" y="9273"/>
                    </a:lnTo>
                    <a:lnTo>
                      <a:pt x="9040" y="9340"/>
                    </a:lnTo>
                    <a:lnTo>
                      <a:pt x="9040" y="9373"/>
                    </a:lnTo>
                    <a:lnTo>
                      <a:pt x="9040" y="9440"/>
                    </a:lnTo>
                    <a:lnTo>
                      <a:pt x="9074" y="9473"/>
                    </a:lnTo>
                    <a:lnTo>
                      <a:pt x="9074" y="9540"/>
                    </a:lnTo>
                    <a:lnTo>
                      <a:pt x="9074" y="9540"/>
                    </a:lnTo>
                    <a:lnTo>
                      <a:pt x="9074" y="9574"/>
                    </a:lnTo>
                    <a:lnTo>
                      <a:pt x="9107" y="9607"/>
                    </a:lnTo>
                    <a:lnTo>
                      <a:pt x="9107" y="9607"/>
                    </a:lnTo>
                    <a:lnTo>
                      <a:pt x="9107" y="9640"/>
                    </a:lnTo>
                    <a:lnTo>
                      <a:pt x="9107" y="9674"/>
                    </a:lnTo>
                    <a:lnTo>
                      <a:pt x="9107" y="9674"/>
                    </a:lnTo>
                    <a:lnTo>
                      <a:pt x="9140" y="9707"/>
                    </a:lnTo>
                    <a:lnTo>
                      <a:pt x="9140" y="9740"/>
                    </a:lnTo>
                    <a:lnTo>
                      <a:pt x="9140" y="9740"/>
                    </a:lnTo>
                    <a:lnTo>
                      <a:pt x="9140" y="9774"/>
                    </a:lnTo>
                    <a:lnTo>
                      <a:pt x="9174" y="9807"/>
                    </a:lnTo>
                    <a:lnTo>
                      <a:pt x="9174" y="9807"/>
                    </a:lnTo>
                    <a:lnTo>
                      <a:pt x="9174" y="9840"/>
                    </a:lnTo>
                    <a:lnTo>
                      <a:pt x="9207" y="9874"/>
                    </a:lnTo>
                    <a:lnTo>
                      <a:pt x="9207" y="9874"/>
                    </a:lnTo>
                    <a:lnTo>
                      <a:pt x="9207" y="9907"/>
                    </a:lnTo>
                    <a:lnTo>
                      <a:pt x="9240" y="9907"/>
                    </a:lnTo>
                    <a:lnTo>
                      <a:pt x="9240" y="9940"/>
                    </a:lnTo>
                    <a:lnTo>
                      <a:pt x="9240" y="9974"/>
                    </a:lnTo>
                    <a:lnTo>
                      <a:pt x="9240" y="9974"/>
                    </a:lnTo>
                    <a:lnTo>
                      <a:pt x="9274" y="9974"/>
                    </a:lnTo>
                    <a:lnTo>
                      <a:pt x="9307" y="10041"/>
                    </a:lnTo>
                    <a:lnTo>
                      <a:pt x="9407" y="10174"/>
                    </a:lnTo>
                    <a:lnTo>
                      <a:pt x="9474" y="10274"/>
                    </a:lnTo>
                    <a:lnTo>
                      <a:pt x="9541" y="10374"/>
                    </a:lnTo>
                    <a:lnTo>
                      <a:pt x="9574" y="10441"/>
                    </a:lnTo>
                    <a:lnTo>
                      <a:pt x="9607" y="10474"/>
                    </a:lnTo>
                    <a:lnTo>
                      <a:pt x="9641" y="10541"/>
                    </a:lnTo>
                    <a:lnTo>
                      <a:pt x="9674" y="10608"/>
                    </a:lnTo>
                    <a:lnTo>
                      <a:pt x="9707" y="10641"/>
                    </a:lnTo>
                    <a:lnTo>
                      <a:pt x="9741" y="10708"/>
                    </a:lnTo>
                    <a:lnTo>
                      <a:pt x="9774" y="10741"/>
                    </a:lnTo>
                    <a:lnTo>
                      <a:pt x="9807" y="10808"/>
                    </a:lnTo>
                    <a:lnTo>
                      <a:pt x="9841" y="10874"/>
                    </a:lnTo>
                    <a:lnTo>
                      <a:pt x="9874" y="10908"/>
                    </a:lnTo>
                    <a:lnTo>
                      <a:pt x="9907" y="10941"/>
                    </a:lnTo>
                    <a:lnTo>
                      <a:pt x="9907" y="10975"/>
                    </a:lnTo>
                    <a:lnTo>
                      <a:pt x="9907" y="11008"/>
                    </a:lnTo>
                    <a:lnTo>
                      <a:pt x="9941" y="11041"/>
                    </a:lnTo>
                    <a:lnTo>
                      <a:pt x="9941" y="11041"/>
                    </a:lnTo>
                    <a:lnTo>
                      <a:pt x="9941" y="11075"/>
                    </a:lnTo>
                    <a:lnTo>
                      <a:pt x="9974" y="11108"/>
                    </a:lnTo>
                    <a:lnTo>
                      <a:pt x="9974" y="11141"/>
                    </a:lnTo>
                    <a:lnTo>
                      <a:pt x="9974" y="11175"/>
                    </a:lnTo>
                    <a:lnTo>
                      <a:pt x="10008" y="11208"/>
                    </a:lnTo>
                    <a:lnTo>
                      <a:pt x="10008" y="11241"/>
                    </a:lnTo>
                    <a:lnTo>
                      <a:pt x="10008" y="11275"/>
                    </a:lnTo>
                    <a:lnTo>
                      <a:pt x="10008" y="11308"/>
                    </a:lnTo>
                    <a:lnTo>
                      <a:pt x="10008" y="11341"/>
                    </a:lnTo>
                    <a:lnTo>
                      <a:pt x="10008" y="11375"/>
                    </a:lnTo>
                    <a:lnTo>
                      <a:pt x="10008" y="11408"/>
                    </a:lnTo>
                    <a:lnTo>
                      <a:pt x="10008" y="11442"/>
                    </a:lnTo>
                    <a:lnTo>
                      <a:pt x="10008" y="11475"/>
                    </a:lnTo>
                    <a:lnTo>
                      <a:pt x="10008" y="11508"/>
                    </a:lnTo>
                    <a:lnTo>
                      <a:pt x="10008" y="11542"/>
                    </a:lnTo>
                    <a:lnTo>
                      <a:pt x="9974" y="11575"/>
                    </a:lnTo>
                    <a:lnTo>
                      <a:pt x="9974" y="11608"/>
                    </a:lnTo>
                    <a:lnTo>
                      <a:pt x="9941" y="11642"/>
                    </a:lnTo>
                    <a:lnTo>
                      <a:pt x="9907" y="11675"/>
                    </a:lnTo>
                    <a:lnTo>
                      <a:pt x="9874" y="11708"/>
                    </a:lnTo>
                    <a:lnTo>
                      <a:pt x="9841" y="11742"/>
                    </a:lnTo>
                    <a:lnTo>
                      <a:pt x="9807" y="11742"/>
                    </a:lnTo>
                    <a:lnTo>
                      <a:pt x="9774" y="11775"/>
                    </a:lnTo>
                    <a:lnTo>
                      <a:pt x="9774" y="11808"/>
                    </a:lnTo>
                    <a:lnTo>
                      <a:pt x="9741" y="11808"/>
                    </a:lnTo>
                    <a:lnTo>
                      <a:pt x="9674" y="11842"/>
                    </a:lnTo>
                    <a:lnTo>
                      <a:pt x="9641" y="11842"/>
                    </a:lnTo>
                    <a:lnTo>
                      <a:pt x="9607" y="11842"/>
                    </a:lnTo>
                    <a:lnTo>
                      <a:pt x="9574" y="11875"/>
                    </a:lnTo>
                    <a:lnTo>
                      <a:pt x="9541" y="11875"/>
                    </a:lnTo>
                    <a:lnTo>
                      <a:pt x="9507" y="11875"/>
                    </a:lnTo>
                    <a:lnTo>
                      <a:pt x="9474" y="11875"/>
                    </a:lnTo>
                    <a:lnTo>
                      <a:pt x="9440" y="11875"/>
                    </a:lnTo>
                    <a:lnTo>
                      <a:pt x="9407" y="11875"/>
                    </a:lnTo>
                    <a:lnTo>
                      <a:pt x="9374" y="11875"/>
                    </a:lnTo>
                    <a:lnTo>
                      <a:pt x="9340" y="11875"/>
                    </a:lnTo>
                    <a:lnTo>
                      <a:pt x="9307" y="11875"/>
                    </a:lnTo>
                    <a:lnTo>
                      <a:pt x="9307" y="11875"/>
                    </a:lnTo>
                    <a:lnTo>
                      <a:pt x="9274" y="11875"/>
                    </a:lnTo>
                    <a:lnTo>
                      <a:pt x="9240" y="11842"/>
                    </a:lnTo>
                    <a:lnTo>
                      <a:pt x="9207" y="11842"/>
                    </a:lnTo>
                    <a:lnTo>
                      <a:pt x="9174" y="11842"/>
                    </a:lnTo>
                    <a:lnTo>
                      <a:pt x="9140" y="11842"/>
                    </a:lnTo>
                    <a:lnTo>
                      <a:pt x="9140" y="11808"/>
                    </a:lnTo>
                    <a:lnTo>
                      <a:pt x="9107" y="11808"/>
                    </a:lnTo>
                    <a:lnTo>
                      <a:pt x="9074" y="11808"/>
                    </a:lnTo>
                    <a:lnTo>
                      <a:pt x="9040" y="11808"/>
                    </a:lnTo>
                    <a:lnTo>
                      <a:pt x="9007" y="11775"/>
                    </a:lnTo>
                    <a:lnTo>
                      <a:pt x="9007" y="11775"/>
                    </a:lnTo>
                    <a:lnTo>
                      <a:pt x="8973" y="11775"/>
                    </a:lnTo>
                    <a:lnTo>
                      <a:pt x="8940" y="11742"/>
                    </a:lnTo>
                    <a:lnTo>
                      <a:pt x="8940" y="11742"/>
                    </a:lnTo>
                    <a:lnTo>
                      <a:pt x="8907" y="11708"/>
                    </a:lnTo>
                    <a:lnTo>
                      <a:pt x="8873" y="11708"/>
                    </a:lnTo>
                    <a:lnTo>
                      <a:pt x="8840" y="11675"/>
                    </a:lnTo>
                    <a:lnTo>
                      <a:pt x="8773" y="11642"/>
                    </a:lnTo>
                    <a:lnTo>
                      <a:pt x="8773" y="11642"/>
                    </a:lnTo>
                    <a:lnTo>
                      <a:pt x="8740" y="11608"/>
                    </a:lnTo>
                    <a:lnTo>
                      <a:pt x="8673" y="11575"/>
                    </a:lnTo>
                    <a:lnTo>
                      <a:pt x="8640" y="11542"/>
                    </a:lnTo>
                    <a:lnTo>
                      <a:pt x="8607" y="11508"/>
                    </a:lnTo>
                    <a:lnTo>
                      <a:pt x="8540" y="11475"/>
                    </a:lnTo>
                    <a:lnTo>
                      <a:pt x="8506" y="11442"/>
                    </a:lnTo>
                    <a:lnTo>
                      <a:pt x="8473" y="11408"/>
                    </a:lnTo>
                    <a:lnTo>
                      <a:pt x="8406" y="11375"/>
                    </a:lnTo>
                    <a:lnTo>
                      <a:pt x="8373" y="11341"/>
                    </a:lnTo>
                    <a:lnTo>
                      <a:pt x="8306" y="11308"/>
                    </a:lnTo>
                    <a:lnTo>
                      <a:pt x="8273" y="11275"/>
                    </a:lnTo>
                    <a:lnTo>
                      <a:pt x="8173" y="11208"/>
                    </a:lnTo>
                    <a:lnTo>
                      <a:pt x="8106" y="11108"/>
                    </a:lnTo>
                    <a:lnTo>
                      <a:pt x="8006" y="11041"/>
                    </a:lnTo>
                    <a:lnTo>
                      <a:pt x="7939" y="10975"/>
                    </a:lnTo>
                    <a:lnTo>
                      <a:pt x="7839" y="10908"/>
                    </a:lnTo>
                    <a:lnTo>
                      <a:pt x="7806" y="10874"/>
                    </a:lnTo>
                    <a:lnTo>
                      <a:pt x="7773" y="10841"/>
                    </a:lnTo>
                    <a:lnTo>
                      <a:pt x="7739" y="10808"/>
                    </a:lnTo>
                    <a:lnTo>
                      <a:pt x="7706" y="10774"/>
                    </a:lnTo>
                    <a:lnTo>
                      <a:pt x="7673" y="10774"/>
                    </a:lnTo>
                    <a:lnTo>
                      <a:pt x="7639" y="10741"/>
                    </a:lnTo>
                    <a:lnTo>
                      <a:pt x="7606" y="10708"/>
                    </a:lnTo>
                    <a:lnTo>
                      <a:pt x="7572" y="10674"/>
                    </a:lnTo>
                    <a:lnTo>
                      <a:pt x="7539" y="10674"/>
                    </a:lnTo>
                    <a:lnTo>
                      <a:pt x="7506" y="10641"/>
                    </a:lnTo>
                    <a:lnTo>
                      <a:pt x="7506" y="10641"/>
                    </a:lnTo>
                    <a:close/>
                    <a:moveTo>
                      <a:pt x="7806" y="7839"/>
                    </a:moveTo>
                    <a:lnTo>
                      <a:pt x="7773" y="7872"/>
                    </a:lnTo>
                    <a:lnTo>
                      <a:pt x="7739" y="7906"/>
                    </a:lnTo>
                    <a:lnTo>
                      <a:pt x="7706" y="7939"/>
                    </a:lnTo>
                    <a:lnTo>
                      <a:pt x="7673" y="7972"/>
                    </a:lnTo>
                    <a:lnTo>
                      <a:pt x="7639" y="8006"/>
                    </a:lnTo>
                    <a:lnTo>
                      <a:pt x="7572" y="8039"/>
                    </a:lnTo>
                    <a:lnTo>
                      <a:pt x="7539" y="8039"/>
                    </a:lnTo>
                    <a:lnTo>
                      <a:pt x="7506" y="8072"/>
                    </a:lnTo>
                    <a:lnTo>
                      <a:pt x="7472" y="8106"/>
                    </a:lnTo>
                    <a:lnTo>
                      <a:pt x="7439" y="8139"/>
                    </a:lnTo>
                    <a:lnTo>
                      <a:pt x="7406" y="8173"/>
                    </a:lnTo>
                    <a:lnTo>
                      <a:pt x="7372" y="8173"/>
                    </a:lnTo>
                    <a:lnTo>
                      <a:pt x="7339" y="8206"/>
                    </a:lnTo>
                    <a:lnTo>
                      <a:pt x="7306" y="8239"/>
                    </a:lnTo>
                    <a:lnTo>
                      <a:pt x="7239" y="8273"/>
                    </a:lnTo>
                    <a:lnTo>
                      <a:pt x="7206" y="8306"/>
                    </a:lnTo>
                    <a:lnTo>
                      <a:pt x="7172" y="8306"/>
                    </a:lnTo>
                    <a:lnTo>
                      <a:pt x="7139" y="8339"/>
                    </a:lnTo>
                    <a:lnTo>
                      <a:pt x="7105" y="8373"/>
                    </a:lnTo>
                    <a:lnTo>
                      <a:pt x="7039" y="8406"/>
                    </a:lnTo>
                    <a:lnTo>
                      <a:pt x="7005" y="8406"/>
                    </a:lnTo>
                    <a:lnTo>
                      <a:pt x="6972" y="8439"/>
                    </a:lnTo>
                    <a:lnTo>
                      <a:pt x="6939" y="8473"/>
                    </a:lnTo>
                    <a:lnTo>
                      <a:pt x="6839" y="8506"/>
                    </a:lnTo>
                    <a:lnTo>
                      <a:pt x="6772" y="8573"/>
                    </a:lnTo>
                    <a:lnTo>
                      <a:pt x="6672" y="8606"/>
                    </a:lnTo>
                    <a:lnTo>
                      <a:pt x="6572" y="8640"/>
                    </a:lnTo>
                    <a:lnTo>
                      <a:pt x="6505" y="8706"/>
                    </a:lnTo>
                    <a:lnTo>
                      <a:pt x="6405" y="8740"/>
                    </a:lnTo>
                    <a:lnTo>
                      <a:pt x="6305" y="8773"/>
                    </a:lnTo>
                    <a:lnTo>
                      <a:pt x="6238" y="8840"/>
                    </a:lnTo>
                    <a:lnTo>
                      <a:pt x="6138" y="8873"/>
                    </a:lnTo>
                    <a:lnTo>
                      <a:pt x="6105" y="8873"/>
                    </a:lnTo>
                    <a:lnTo>
                      <a:pt x="6038" y="8906"/>
                    </a:lnTo>
                    <a:lnTo>
                      <a:pt x="5971" y="8940"/>
                    </a:lnTo>
                    <a:lnTo>
                      <a:pt x="5871" y="8973"/>
                    </a:lnTo>
                    <a:lnTo>
                      <a:pt x="5771" y="9006"/>
                    </a:lnTo>
                    <a:lnTo>
                      <a:pt x="5671" y="9073"/>
                    </a:lnTo>
                    <a:lnTo>
                      <a:pt x="5571" y="9107"/>
                    </a:lnTo>
                    <a:lnTo>
                      <a:pt x="5471" y="9140"/>
                    </a:lnTo>
                    <a:lnTo>
                      <a:pt x="5404" y="9173"/>
                    </a:lnTo>
                    <a:lnTo>
                      <a:pt x="5304" y="9207"/>
                    </a:lnTo>
                    <a:lnTo>
                      <a:pt x="5204" y="9240"/>
                    </a:lnTo>
                    <a:lnTo>
                      <a:pt x="5104" y="9273"/>
                    </a:lnTo>
                    <a:lnTo>
                      <a:pt x="5004" y="9307"/>
                    </a:lnTo>
                    <a:lnTo>
                      <a:pt x="4904" y="9340"/>
                    </a:lnTo>
                    <a:lnTo>
                      <a:pt x="4804" y="9373"/>
                    </a:lnTo>
                    <a:lnTo>
                      <a:pt x="4704" y="9407"/>
                    </a:lnTo>
                    <a:lnTo>
                      <a:pt x="4604" y="9407"/>
                    </a:lnTo>
                    <a:lnTo>
                      <a:pt x="4504" y="9440"/>
                    </a:lnTo>
                    <a:lnTo>
                      <a:pt x="4404" y="9473"/>
                    </a:lnTo>
                    <a:lnTo>
                      <a:pt x="4303" y="9507"/>
                    </a:lnTo>
                    <a:lnTo>
                      <a:pt x="4237" y="9540"/>
                    </a:lnTo>
                    <a:lnTo>
                      <a:pt x="4137" y="9574"/>
                    </a:lnTo>
                    <a:lnTo>
                      <a:pt x="4037" y="9574"/>
                    </a:lnTo>
                    <a:lnTo>
                      <a:pt x="3937" y="9607"/>
                    </a:lnTo>
                    <a:lnTo>
                      <a:pt x="3903" y="9607"/>
                    </a:lnTo>
                    <a:lnTo>
                      <a:pt x="3937" y="9607"/>
                    </a:lnTo>
                    <a:lnTo>
                      <a:pt x="3970" y="9607"/>
                    </a:lnTo>
                    <a:lnTo>
                      <a:pt x="4037" y="9640"/>
                    </a:lnTo>
                    <a:lnTo>
                      <a:pt x="4070" y="9640"/>
                    </a:lnTo>
                    <a:lnTo>
                      <a:pt x="4137" y="9640"/>
                    </a:lnTo>
                    <a:lnTo>
                      <a:pt x="4137" y="9640"/>
                    </a:lnTo>
                    <a:lnTo>
                      <a:pt x="4170" y="9640"/>
                    </a:lnTo>
                    <a:lnTo>
                      <a:pt x="4203" y="9640"/>
                    </a:lnTo>
                    <a:lnTo>
                      <a:pt x="4203" y="9640"/>
                    </a:lnTo>
                    <a:lnTo>
                      <a:pt x="4237" y="9674"/>
                    </a:lnTo>
                    <a:lnTo>
                      <a:pt x="4270" y="9674"/>
                    </a:lnTo>
                    <a:lnTo>
                      <a:pt x="4303" y="9674"/>
                    </a:lnTo>
                    <a:lnTo>
                      <a:pt x="4303" y="9674"/>
                    </a:lnTo>
                    <a:lnTo>
                      <a:pt x="4337" y="9674"/>
                    </a:lnTo>
                    <a:lnTo>
                      <a:pt x="4370" y="9707"/>
                    </a:lnTo>
                    <a:lnTo>
                      <a:pt x="4370" y="9707"/>
                    </a:lnTo>
                    <a:lnTo>
                      <a:pt x="4404" y="9707"/>
                    </a:lnTo>
                    <a:lnTo>
                      <a:pt x="4437" y="9707"/>
                    </a:lnTo>
                    <a:lnTo>
                      <a:pt x="4437" y="9740"/>
                    </a:lnTo>
                    <a:lnTo>
                      <a:pt x="4470" y="9740"/>
                    </a:lnTo>
                    <a:lnTo>
                      <a:pt x="4504" y="9740"/>
                    </a:lnTo>
                    <a:lnTo>
                      <a:pt x="4504" y="9774"/>
                    </a:lnTo>
                    <a:lnTo>
                      <a:pt x="4537" y="9774"/>
                    </a:lnTo>
                    <a:lnTo>
                      <a:pt x="4570" y="9774"/>
                    </a:lnTo>
                    <a:lnTo>
                      <a:pt x="4604" y="9807"/>
                    </a:lnTo>
                    <a:lnTo>
                      <a:pt x="4637" y="9840"/>
                    </a:lnTo>
                    <a:lnTo>
                      <a:pt x="4670" y="9840"/>
                    </a:lnTo>
                    <a:lnTo>
                      <a:pt x="4704" y="9874"/>
                    </a:lnTo>
                    <a:lnTo>
                      <a:pt x="4737" y="9907"/>
                    </a:lnTo>
                    <a:lnTo>
                      <a:pt x="4770" y="9940"/>
                    </a:lnTo>
                    <a:lnTo>
                      <a:pt x="4804" y="9940"/>
                    </a:lnTo>
                    <a:lnTo>
                      <a:pt x="4837" y="9974"/>
                    </a:lnTo>
                    <a:lnTo>
                      <a:pt x="4871" y="10007"/>
                    </a:lnTo>
                    <a:lnTo>
                      <a:pt x="4904" y="10041"/>
                    </a:lnTo>
                    <a:lnTo>
                      <a:pt x="4904" y="10074"/>
                    </a:lnTo>
                    <a:lnTo>
                      <a:pt x="4937" y="10074"/>
                    </a:lnTo>
                    <a:lnTo>
                      <a:pt x="4971" y="10107"/>
                    </a:lnTo>
                    <a:lnTo>
                      <a:pt x="5004" y="10141"/>
                    </a:lnTo>
                    <a:lnTo>
                      <a:pt x="5004" y="10174"/>
                    </a:lnTo>
                    <a:lnTo>
                      <a:pt x="5037" y="10207"/>
                    </a:lnTo>
                    <a:lnTo>
                      <a:pt x="5071" y="10241"/>
                    </a:lnTo>
                    <a:lnTo>
                      <a:pt x="5071" y="10274"/>
                    </a:lnTo>
                    <a:lnTo>
                      <a:pt x="5104" y="10307"/>
                    </a:lnTo>
                    <a:lnTo>
                      <a:pt x="5137" y="10341"/>
                    </a:lnTo>
                    <a:lnTo>
                      <a:pt x="5137" y="10374"/>
                    </a:lnTo>
                    <a:lnTo>
                      <a:pt x="5171" y="10407"/>
                    </a:lnTo>
                    <a:lnTo>
                      <a:pt x="5171" y="10441"/>
                    </a:lnTo>
                    <a:lnTo>
                      <a:pt x="5204" y="10474"/>
                    </a:lnTo>
                    <a:lnTo>
                      <a:pt x="5204" y="10508"/>
                    </a:lnTo>
                    <a:lnTo>
                      <a:pt x="5237" y="10541"/>
                    </a:lnTo>
                    <a:lnTo>
                      <a:pt x="5237" y="10574"/>
                    </a:lnTo>
                    <a:lnTo>
                      <a:pt x="5271" y="10608"/>
                    </a:lnTo>
                    <a:lnTo>
                      <a:pt x="5271" y="10641"/>
                    </a:lnTo>
                    <a:lnTo>
                      <a:pt x="5271" y="10674"/>
                    </a:lnTo>
                    <a:lnTo>
                      <a:pt x="5304" y="10708"/>
                    </a:lnTo>
                    <a:lnTo>
                      <a:pt x="5304" y="10741"/>
                    </a:lnTo>
                    <a:lnTo>
                      <a:pt x="5338" y="10774"/>
                    </a:lnTo>
                    <a:lnTo>
                      <a:pt x="5338" y="10808"/>
                    </a:lnTo>
                    <a:lnTo>
                      <a:pt x="5338" y="10841"/>
                    </a:lnTo>
                    <a:lnTo>
                      <a:pt x="5371" y="10874"/>
                    </a:lnTo>
                    <a:lnTo>
                      <a:pt x="5371" y="10941"/>
                    </a:lnTo>
                    <a:lnTo>
                      <a:pt x="5371" y="10975"/>
                    </a:lnTo>
                    <a:lnTo>
                      <a:pt x="5371" y="11008"/>
                    </a:lnTo>
                    <a:lnTo>
                      <a:pt x="5404" y="11041"/>
                    </a:lnTo>
                    <a:lnTo>
                      <a:pt x="5404" y="11075"/>
                    </a:lnTo>
                    <a:lnTo>
                      <a:pt x="5404" y="11108"/>
                    </a:lnTo>
                    <a:lnTo>
                      <a:pt x="5404" y="11141"/>
                    </a:lnTo>
                    <a:lnTo>
                      <a:pt x="5404" y="11175"/>
                    </a:lnTo>
                    <a:lnTo>
                      <a:pt x="5438" y="11208"/>
                    </a:lnTo>
                    <a:lnTo>
                      <a:pt x="5438" y="11241"/>
                    </a:lnTo>
                    <a:lnTo>
                      <a:pt x="5438" y="11275"/>
                    </a:lnTo>
                    <a:lnTo>
                      <a:pt x="5438" y="11341"/>
                    </a:lnTo>
                    <a:lnTo>
                      <a:pt x="5438" y="11375"/>
                    </a:lnTo>
                    <a:lnTo>
                      <a:pt x="5438" y="11408"/>
                    </a:lnTo>
                    <a:lnTo>
                      <a:pt x="5438" y="11442"/>
                    </a:lnTo>
                    <a:lnTo>
                      <a:pt x="5471" y="11475"/>
                    </a:lnTo>
                    <a:lnTo>
                      <a:pt x="5471" y="11508"/>
                    </a:lnTo>
                    <a:lnTo>
                      <a:pt x="5471" y="11542"/>
                    </a:lnTo>
                    <a:lnTo>
                      <a:pt x="5471" y="11575"/>
                    </a:lnTo>
                    <a:lnTo>
                      <a:pt x="5471" y="11608"/>
                    </a:lnTo>
                    <a:lnTo>
                      <a:pt x="5471" y="11642"/>
                    </a:lnTo>
                    <a:lnTo>
                      <a:pt x="5471" y="11675"/>
                    </a:lnTo>
                    <a:lnTo>
                      <a:pt x="5471" y="11708"/>
                    </a:lnTo>
                    <a:lnTo>
                      <a:pt x="5471" y="11742"/>
                    </a:lnTo>
                    <a:lnTo>
                      <a:pt x="5471" y="11742"/>
                    </a:lnTo>
                    <a:lnTo>
                      <a:pt x="5504" y="11708"/>
                    </a:lnTo>
                    <a:lnTo>
                      <a:pt x="5538" y="11675"/>
                    </a:lnTo>
                    <a:lnTo>
                      <a:pt x="5538" y="11642"/>
                    </a:lnTo>
                    <a:lnTo>
                      <a:pt x="5571" y="11608"/>
                    </a:lnTo>
                    <a:lnTo>
                      <a:pt x="5604" y="11575"/>
                    </a:lnTo>
                    <a:lnTo>
                      <a:pt x="5604" y="11542"/>
                    </a:lnTo>
                    <a:lnTo>
                      <a:pt x="5638" y="11508"/>
                    </a:lnTo>
                    <a:lnTo>
                      <a:pt x="5671" y="11475"/>
                    </a:lnTo>
                    <a:lnTo>
                      <a:pt x="5704" y="11442"/>
                    </a:lnTo>
                    <a:lnTo>
                      <a:pt x="5704" y="11442"/>
                    </a:lnTo>
                    <a:lnTo>
                      <a:pt x="5738" y="11408"/>
                    </a:lnTo>
                    <a:lnTo>
                      <a:pt x="5805" y="11341"/>
                    </a:lnTo>
                    <a:lnTo>
                      <a:pt x="5838" y="11275"/>
                    </a:lnTo>
                    <a:lnTo>
                      <a:pt x="5905" y="11241"/>
                    </a:lnTo>
                    <a:lnTo>
                      <a:pt x="5938" y="11175"/>
                    </a:lnTo>
                    <a:lnTo>
                      <a:pt x="6005" y="11108"/>
                    </a:lnTo>
                    <a:lnTo>
                      <a:pt x="6071" y="11075"/>
                    </a:lnTo>
                    <a:lnTo>
                      <a:pt x="6105" y="11008"/>
                    </a:lnTo>
                    <a:lnTo>
                      <a:pt x="6171" y="10975"/>
                    </a:lnTo>
                    <a:lnTo>
                      <a:pt x="6238" y="10908"/>
                    </a:lnTo>
                    <a:lnTo>
                      <a:pt x="6272" y="10874"/>
                    </a:lnTo>
                    <a:lnTo>
                      <a:pt x="6338" y="10808"/>
                    </a:lnTo>
                    <a:lnTo>
                      <a:pt x="6405" y="10774"/>
                    </a:lnTo>
                    <a:lnTo>
                      <a:pt x="6472" y="10708"/>
                    </a:lnTo>
                    <a:lnTo>
                      <a:pt x="6572" y="10608"/>
                    </a:lnTo>
                    <a:lnTo>
                      <a:pt x="6672" y="10508"/>
                    </a:lnTo>
                    <a:lnTo>
                      <a:pt x="6772" y="10441"/>
                    </a:lnTo>
                    <a:lnTo>
                      <a:pt x="6872" y="10341"/>
                    </a:lnTo>
                    <a:lnTo>
                      <a:pt x="6972" y="10241"/>
                    </a:lnTo>
                    <a:lnTo>
                      <a:pt x="7039" y="10207"/>
                    </a:lnTo>
                    <a:lnTo>
                      <a:pt x="7072" y="10174"/>
                    </a:lnTo>
                    <a:lnTo>
                      <a:pt x="7072" y="10174"/>
                    </a:lnTo>
                    <a:lnTo>
                      <a:pt x="7105" y="10107"/>
                    </a:lnTo>
                    <a:lnTo>
                      <a:pt x="7172" y="10074"/>
                    </a:lnTo>
                    <a:lnTo>
                      <a:pt x="7172" y="10041"/>
                    </a:lnTo>
                    <a:lnTo>
                      <a:pt x="7206" y="10041"/>
                    </a:lnTo>
                    <a:lnTo>
                      <a:pt x="7239" y="10007"/>
                    </a:lnTo>
                    <a:lnTo>
                      <a:pt x="7272" y="9974"/>
                    </a:lnTo>
                    <a:lnTo>
                      <a:pt x="7306" y="9974"/>
                    </a:lnTo>
                    <a:lnTo>
                      <a:pt x="7339" y="9974"/>
                    </a:lnTo>
                    <a:lnTo>
                      <a:pt x="7372" y="9974"/>
                    </a:lnTo>
                    <a:lnTo>
                      <a:pt x="7406" y="9940"/>
                    </a:lnTo>
                    <a:lnTo>
                      <a:pt x="7439" y="9940"/>
                    </a:lnTo>
                    <a:lnTo>
                      <a:pt x="7472" y="9940"/>
                    </a:lnTo>
                    <a:lnTo>
                      <a:pt x="7472" y="9940"/>
                    </a:lnTo>
                    <a:lnTo>
                      <a:pt x="7506" y="9940"/>
                    </a:lnTo>
                    <a:lnTo>
                      <a:pt x="7539" y="9940"/>
                    </a:lnTo>
                    <a:lnTo>
                      <a:pt x="7572" y="9940"/>
                    </a:lnTo>
                    <a:lnTo>
                      <a:pt x="7606" y="9974"/>
                    </a:lnTo>
                    <a:lnTo>
                      <a:pt x="7606" y="9974"/>
                    </a:lnTo>
                    <a:lnTo>
                      <a:pt x="7639" y="9974"/>
                    </a:lnTo>
                    <a:lnTo>
                      <a:pt x="7673" y="9974"/>
                    </a:lnTo>
                    <a:lnTo>
                      <a:pt x="7673" y="9974"/>
                    </a:lnTo>
                    <a:lnTo>
                      <a:pt x="7706" y="10007"/>
                    </a:lnTo>
                    <a:lnTo>
                      <a:pt x="7739" y="10007"/>
                    </a:lnTo>
                    <a:lnTo>
                      <a:pt x="7739" y="10007"/>
                    </a:lnTo>
                    <a:lnTo>
                      <a:pt x="7773" y="10007"/>
                    </a:lnTo>
                    <a:lnTo>
                      <a:pt x="7806" y="10007"/>
                    </a:lnTo>
                    <a:lnTo>
                      <a:pt x="7839" y="10041"/>
                    </a:lnTo>
                    <a:lnTo>
                      <a:pt x="7839" y="10041"/>
                    </a:lnTo>
                    <a:lnTo>
                      <a:pt x="7873" y="10074"/>
                    </a:lnTo>
                    <a:lnTo>
                      <a:pt x="7906" y="10074"/>
                    </a:lnTo>
                    <a:lnTo>
                      <a:pt x="7973" y="10107"/>
                    </a:lnTo>
                    <a:lnTo>
                      <a:pt x="8006" y="10141"/>
                    </a:lnTo>
                    <a:lnTo>
                      <a:pt x="8039" y="10174"/>
                    </a:lnTo>
                    <a:lnTo>
                      <a:pt x="8073" y="10207"/>
                    </a:lnTo>
                    <a:lnTo>
                      <a:pt x="8140" y="10207"/>
                    </a:lnTo>
                    <a:lnTo>
                      <a:pt x="8173" y="10241"/>
                    </a:lnTo>
                    <a:lnTo>
                      <a:pt x="8206" y="10274"/>
                    </a:lnTo>
                    <a:lnTo>
                      <a:pt x="8273" y="10307"/>
                    </a:lnTo>
                    <a:lnTo>
                      <a:pt x="8306" y="10341"/>
                    </a:lnTo>
                    <a:lnTo>
                      <a:pt x="8373" y="10407"/>
                    </a:lnTo>
                    <a:lnTo>
                      <a:pt x="8473" y="10474"/>
                    </a:lnTo>
                    <a:lnTo>
                      <a:pt x="8573" y="10541"/>
                    </a:lnTo>
                    <a:lnTo>
                      <a:pt x="8640" y="10608"/>
                    </a:lnTo>
                    <a:lnTo>
                      <a:pt x="8740" y="10674"/>
                    </a:lnTo>
                    <a:lnTo>
                      <a:pt x="8773" y="10708"/>
                    </a:lnTo>
                    <a:lnTo>
                      <a:pt x="8840" y="10741"/>
                    </a:lnTo>
                    <a:lnTo>
                      <a:pt x="8840" y="10741"/>
                    </a:lnTo>
                    <a:lnTo>
                      <a:pt x="8807" y="10708"/>
                    </a:lnTo>
                    <a:lnTo>
                      <a:pt x="8773" y="10641"/>
                    </a:lnTo>
                    <a:lnTo>
                      <a:pt x="8640" y="10474"/>
                    </a:lnTo>
                    <a:lnTo>
                      <a:pt x="8607" y="10441"/>
                    </a:lnTo>
                    <a:lnTo>
                      <a:pt x="8607" y="10407"/>
                    </a:lnTo>
                    <a:lnTo>
                      <a:pt x="8573" y="10374"/>
                    </a:lnTo>
                    <a:lnTo>
                      <a:pt x="8573" y="10341"/>
                    </a:lnTo>
                    <a:lnTo>
                      <a:pt x="8540" y="10307"/>
                    </a:lnTo>
                    <a:lnTo>
                      <a:pt x="8540" y="10274"/>
                    </a:lnTo>
                    <a:lnTo>
                      <a:pt x="8506" y="10241"/>
                    </a:lnTo>
                    <a:lnTo>
                      <a:pt x="8473" y="10207"/>
                    </a:lnTo>
                    <a:lnTo>
                      <a:pt x="8473" y="10174"/>
                    </a:lnTo>
                    <a:lnTo>
                      <a:pt x="8473" y="10141"/>
                    </a:lnTo>
                    <a:lnTo>
                      <a:pt x="8440" y="10107"/>
                    </a:lnTo>
                    <a:lnTo>
                      <a:pt x="8440" y="10074"/>
                    </a:lnTo>
                    <a:lnTo>
                      <a:pt x="8406" y="10041"/>
                    </a:lnTo>
                    <a:lnTo>
                      <a:pt x="8406" y="10007"/>
                    </a:lnTo>
                    <a:lnTo>
                      <a:pt x="8406" y="9974"/>
                    </a:lnTo>
                    <a:lnTo>
                      <a:pt x="8373" y="9940"/>
                    </a:lnTo>
                    <a:lnTo>
                      <a:pt x="8373" y="9907"/>
                    </a:lnTo>
                    <a:lnTo>
                      <a:pt x="8373" y="9874"/>
                    </a:lnTo>
                    <a:lnTo>
                      <a:pt x="8340" y="9840"/>
                    </a:lnTo>
                    <a:lnTo>
                      <a:pt x="8340" y="9807"/>
                    </a:lnTo>
                    <a:lnTo>
                      <a:pt x="8340" y="9774"/>
                    </a:lnTo>
                    <a:lnTo>
                      <a:pt x="8306" y="9740"/>
                    </a:lnTo>
                    <a:lnTo>
                      <a:pt x="8306" y="9707"/>
                    </a:lnTo>
                    <a:lnTo>
                      <a:pt x="8306" y="9674"/>
                    </a:lnTo>
                    <a:lnTo>
                      <a:pt x="8273" y="9607"/>
                    </a:lnTo>
                    <a:lnTo>
                      <a:pt x="8273" y="9540"/>
                    </a:lnTo>
                    <a:lnTo>
                      <a:pt x="8240" y="9473"/>
                    </a:lnTo>
                    <a:lnTo>
                      <a:pt x="8240" y="9407"/>
                    </a:lnTo>
                    <a:lnTo>
                      <a:pt x="8240" y="9373"/>
                    </a:lnTo>
                    <a:lnTo>
                      <a:pt x="8206" y="9240"/>
                    </a:lnTo>
                    <a:lnTo>
                      <a:pt x="8206" y="9140"/>
                    </a:lnTo>
                    <a:lnTo>
                      <a:pt x="8173" y="9073"/>
                    </a:lnTo>
                    <a:lnTo>
                      <a:pt x="8173" y="9040"/>
                    </a:lnTo>
                    <a:lnTo>
                      <a:pt x="8173" y="8973"/>
                    </a:lnTo>
                    <a:lnTo>
                      <a:pt x="8140" y="8940"/>
                    </a:lnTo>
                    <a:lnTo>
                      <a:pt x="8140" y="8873"/>
                    </a:lnTo>
                    <a:lnTo>
                      <a:pt x="8140" y="8840"/>
                    </a:lnTo>
                    <a:lnTo>
                      <a:pt x="8106" y="8806"/>
                    </a:lnTo>
                    <a:lnTo>
                      <a:pt x="8106" y="8806"/>
                    </a:lnTo>
                    <a:lnTo>
                      <a:pt x="8106" y="8773"/>
                    </a:lnTo>
                    <a:lnTo>
                      <a:pt x="8106" y="8740"/>
                    </a:lnTo>
                    <a:lnTo>
                      <a:pt x="8106" y="8740"/>
                    </a:lnTo>
                    <a:lnTo>
                      <a:pt x="8073" y="8706"/>
                    </a:lnTo>
                    <a:lnTo>
                      <a:pt x="8073" y="8673"/>
                    </a:lnTo>
                    <a:lnTo>
                      <a:pt x="8073" y="8673"/>
                    </a:lnTo>
                    <a:lnTo>
                      <a:pt x="8073" y="8640"/>
                    </a:lnTo>
                    <a:lnTo>
                      <a:pt x="8073" y="8640"/>
                    </a:lnTo>
                    <a:lnTo>
                      <a:pt x="8039" y="8606"/>
                    </a:lnTo>
                    <a:lnTo>
                      <a:pt x="8039" y="8573"/>
                    </a:lnTo>
                    <a:lnTo>
                      <a:pt x="8039" y="8573"/>
                    </a:lnTo>
                    <a:lnTo>
                      <a:pt x="8006" y="8539"/>
                    </a:lnTo>
                    <a:lnTo>
                      <a:pt x="8006" y="8506"/>
                    </a:lnTo>
                    <a:lnTo>
                      <a:pt x="7973" y="8473"/>
                    </a:lnTo>
                    <a:lnTo>
                      <a:pt x="7973" y="8439"/>
                    </a:lnTo>
                    <a:lnTo>
                      <a:pt x="7973" y="8406"/>
                    </a:lnTo>
                    <a:lnTo>
                      <a:pt x="7939" y="8373"/>
                    </a:lnTo>
                    <a:lnTo>
                      <a:pt x="7939" y="8339"/>
                    </a:lnTo>
                    <a:lnTo>
                      <a:pt x="7939" y="8306"/>
                    </a:lnTo>
                    <a:lnTo>
                      <a:pt x="7939" y="8273"/>
                    </a:lnTo>
                    <a:lnTo>
                      <a:pt x="7906" y="8239"/>
                    </a:lnTo>
                    <a:lnTo>
                      <a:pt x="7906" y="8206"/>
                    </a:lnTo>
                    <a:lnTo>
                      <a:pt x="7906" y="8173"/>
                    </a:lnTo>
                    <a:lnTo>
                      <a:pt x="7873" y="8139"/>
                    </a:lnTo>
                    <a:lnTo>
                      <a:pt x="7873" y="8106"/>
                    </a:lnTo>
                    <a:lnTo>
                      <a:pt x="7873" y="8072"/>
                    </a:lnTo>
                    <a:lnTo>
                      <a:pt x="7873" y="8072"/>
                    </a:lnTo>
                    <a:lnTo>
                      <a:pt x="7873" y="8039"/>
                    </a:lnTo>
                    <a:lnTo>
                      <a:pt x="7839" y="7972"/>
                    </a:lnTo>
                    <a:lnTo>
                      <a:pt x="7839" y="7906"/>
                    </a:lnTo>
                    <a:lnTo>
                      <a:pt x="7806" y="7839"/>
                    </a:lnTo>
                    <a:close/>
                    <a:moveTo>
                      <a:pt x="7439" y="10574"/>
                    </a:moveTo>
                    <a:lnTo>
                      <a:pt x="7439" y="10574"/>
                    </a:lnTo>
                    <a:close/>
                    <a:moveTo>
                      <a:pt x="7472" y="10541"/>
                    </a:moveTo>
                    <a:lnTo>
                      <a:pt x="7472" y="10541"/>
                    </a:lnTo>
                    <a:close/>
                    <a:moveTo>
                      <a:pt x="7472" y="10541"/>
                    </a:moveTo>
                    <a:lnTo>
                      <a:pt x="7472" y="10541"/>
                    </a:lnTo>
                    <a:lnTo>
                      <a:pt x="7472" y="10541"/>
                    </a:lnTo>
                    <a:close/>
                    <a:moveTo>
                      <a:pt x="7506" y="10508"/>
                    </a:moveTo>
                    <a:lnTo>
                      <a:pt x="7472" y="10541"/>
                    </a:lnTo>
                    <a:lnTo>
                      <a:pt x="7506" y="10541"/>
                    </a:lnTo>
                    <a:lnTo>
                      <a:pt x="7472" y="10541"/>
                    </a:lnTo>
                    <a:lnTo>
                      <a:pt x="7506" y="10508"/>
                    </a:lnTo>
                    <a:lnTo>
                      <a:pt x="7506" y="10541"/>
                    </a:lnTo>
                    <a:lnTo>
                      <a:pt x="7506" y="10508"/>
                    </a:lnTo>
                    <a:lnTo>
                      <a:pt x="7506" y="10508"/>
                    </a:lnTo>
                    <a:lnTo>
                      <a:pt x="7539" y="10508"/>
                    </a:lnTo>
                    <a:lnTo>
                      <a:pt x="7506" y="10508"/>
                    </a:lnTo>
                    <a:lnTo>
                      <a:pt x="7539" y="10474"/>
                    </a:lnTo>
                    <a:lnTo>
                      <a:pt x="7539" y="10508"/>
                    </a:lnTo>
                    <a:lnTo>
                      <a:pt x="7539" y="10474"/>
                    </a:lnTo>
                    <a:close/>
                    <a:moveTo>
                      <a:pt x="367" y="9840"/>
                    </a:moveTo>
                    <a:lnTo>
                      <a:pt x="367" y="9840"/>
                    </a:lnTo>
                    <a:lnTo>
                      <a:pt x="367" y="9840"/>
                    </a:lnTo>
                    <a:close/>
                    <a:moveTo>
                      <a:pt x="367" y="9840"/>
                    </a:moveTo>
                    <a:lnTo>
                      <a:pt x="367" y="9840"/>
                    </a:lnTo>
                    <a:lnTo>
                      <a:pt x="367" y="9840"/>
                    </a:lnTo>
                    <a:lnTo>
                      <a:pt x="367" y="9840"/>
                    </a:lnTo>
                    <a:close/>
                    <a:moveTo>
                      <a:pt x="6939" y="7205"/>
                    </a:move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39"/>
                    </a:lnTo>
                    <a:lnTo>
                      <a:pt x="6939" y="7205"/>
                    </a:lnTo>
                    <a:lnTo>
                      <a:pt x="6939" y="7205"/>
                    </a:lnTo>
                    <a:lnTo>
                      <a:pt x="6939" y="7205"/>
                    </a:lnTo>
                    <a:lnTo>
                      <a:pt x="6939" y="7205"/>
                    </a:lnTo>
                    <a:close/>
                    <a:moveTo>
                      <a:pt x="6939" y="7205"/>
                    </a:moveTo>
                    <a:lnTo>
                      <a:pt x="6939" y="7205"/>
                    </a:lnTo>
                    <a:lnTo>
                      <a:pt x="6939" y="7205"/>
                    </a:lnTo>
                    <a:close/>
                    <a:moveTo>
                      <a:pt x="6939" y="7205"/>
                    </a:moveTo>
                    <a:lnTo>
                      <a:pt x="6939" y="7205"/>
                    </a:lnTo>
                    <a:close/>
                    <a:moveTo>
                      <a:pt x="6939" y="7205"/>
                    </a:moveTo>
                    <a:lnTo>
                      <a:pt x="6939" y="7205"/>
                    </a:lnTo>
                    <a:lnTo>
                      <a:pt x="6939" y="7205"/>
                    </a:lnTo>
                    <a:lnTo>
                      <a:pt x="6939" y="7205"/>
                    </a:lnTo>
                    <a:close/>
                    <a:moveTo>
                      <a:pt x="7039" y="7005"/>
                    </a:moveTo>
                    <a:lnTo>
                      <a:pt x="7039" y="7005"/>
                    </a:lnTo>
                    <a:lnTo>
                      <a:pt x="7072" y="70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5032100" y="3397875"/>
                <a:ext cx="1171700" cy="576275"/>
              </a:xfrm>
              <a:custGeom>
                <a:avLst/>
                <a:gdLst/>
                <a:ahLst/>
                <a:cxnLst/>
                <a:rect l="l" t="t" r="r" b="b"/>
                <a:pathLst>
                  <a:path w="46868" h="23051"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5407375" y="3642225"/>
                <a:ext cx="319400" cy="297725"/>
              </a:xfrm>
              <a:custGeom>
                <a:avLst/>
                <a:gdLst/>
                <a:ahLst/>
                <a:cxnLst/>
                <a:rect l="l" t="t" r="r" b="b"/>
                <a:pathLst>
                  <a:path w="12776" h="11909" extrusionOk="0">
                    <a:moveTo>
                      <a:pt x="12743" y="11842"/>
                    </a:moveTo>
                    <a:lnTo>
                      <a:pt x="12709" y="11842"/>
                    </a:lnTo>
                    <a:lnTo>
                      <a:pt x="12709" y="11875"/>
                    </a:lnTo>
                    <a:lnTo>
                      <a:pt x="12676" y="11875"/>
                    </a:lnTo>
                    <a:lnTo>
                      <a:pt x="12676" y="11875"/>
                    </a:lnTo>
                    <a:lnTo>
                      <a:pt x="12642" y="11875"/>
                    </a:lnTo>
                    <a:lnTo>
                      <a:pt x="12642" y="11875"/>
                    </a:lnTo>
                    <a:lnTo>
                      <a:pt x="12642" y="11875"/>
                    </a:lnTo>
                    <a:lnTo>
                      <a:pt x="12609" y="11875"/>
                    </a:lnTo>
                    <a:lnTo>
                      <a:pt x="12576" y="11909"/>
                    </a:lnTo>
                    <a:lnTo>
                      <a:pt x="12576" y="11909"/>
                    </a:lnTo>
                    <a:lnTo>
                      <a:pt x="12542" y="11909"/>
                    </a:lnTo>
                    <a:lnTo>
                      <a:pt x="12542" y="11909"/>
                    </a:lnTo>
                    <a:lnTo>
                      <a:pt x="12509" y="11909"/>
                    </a:lnTo>
                    <a:lnTo>
                      <a:pt x="12476" y="11875"/>
                    </a:lnTo>
                    <a:lnTo>
                      <a:pt x="12476" y="11875"/>
                    </a:lnTo>
                    <a:lnTo>
                      <a:pt x="12442" y="11875"/>
                    </a:lnTo>
                    <a:lnTo>
                      <a:pt x="12409" y="11875"/>
                    </a:lnTo>
                    <a:lnTo>
                      <a:pt x="12409" y="11875"/>
                    </a:lnTo>
                    <a:lnTo>
                      <a:pt x="12376" y="11875"/>
                    </a:lnTo>
                    <a:lnTo>
                      <a:pt x="12376" y="11875"/>
                    </a:lnTo>
                    <a:lnTo>
                      <a:pt x="12342" y="11842"/>
                    </a:lnTo>
                    <a:lnTo>
                      <a:pt x="12309" y="11842"/>
                    </a:lnTo>
                    <a:lnTo>
                      <a:pt x="12309" y="11842"/>
                    </a:lnTo>
                    <a:lnTo>
                      <a:pt x="12276" y="11842"/>
                    </a:lnTo>
                    <a:lnTo>
                      <a:pt x="12276" y="11809"/>
                    </a:lnTo>
                    <a:lnTo>
                      <a:pt x="12242" y="11809"/>
                    </a:lnTo>
                    <a:lnTo>
                      <a:pt x="12209" y="11809"/>
                    </a:lnTo>
                    <a:lnTo>
                      <a:pt x="12209" y="11775"/>
                    </a:lnTo>
                    <a:lnTo>
                      <a:pt x="12175" y="11775"/>
                    </a:lnTo>
                    <a:lnTo>
                      <a:pt x="12142" y="11742"/>
                    </a:lnTo>
                    <a:lnTo>
                      <a:pt x="12109" y="11742"/>
                    </a:lnTo>
                    <a:lnTo>
                      <a:pt x="12075" y="11709"/>
                    </a:lnTo>
                    <a:lnTo>
                      <a:pt x="12009" y="11675"/>
                    </a:lnTo>
                    <a:lnTo>
                      <a:pt x="11975" y="11675"/>
                    </a:lnTo>
                    <a:lnTo>
                      <a:pt x="11942" y="11642"/>
                    </a:lnTo>
                    <a:lnTo>
                      <a:pt x="11909" y="11608"/>
                    </a:lnTo>
                    <a:lnTo>
                      <a:pt x="11875" y="11575"/>
                    </a:lnTo>
                    <a:lnTo>
                      <a:pt x="11842" y="11575"/>
                    </a:lnTo>
                    <a:lnTo>
                      <a:pt x="11809" y="11542"/>
                    </a:lnTo>
                    <a:lnTo>
                      <a:pt x="11742" y="11508"/>
                    </a:lnTo>
                    <a:lnTo>
                      <a:pt x="11675" y="11442"/>
                    </a:lnTo>
                    <a:lnTo>
                      <a:pt x="11642" y="11408"/>
                    </a:lnTo>
                    <a:lnTo>
                      <a:pt x="11608" y="11408"/>
                    </a:lnTo>
                    <a:lnTo>
                      <a:pt x="11608" y="11408"/>
                    </a:lnTo>
                    <a:lnTo>
                      <a:pt x="11608" y="11408"/>
                    </a:lnTo>
                    <a:lnTo>
                      <a:pt x="11442" y="11308"/>
                    </a:lnTo>
                    <a:lnTo>
                      <a:pt x="11275" y="11208"/>
                    </a:lnTo>
                    <a:lnTo>
                      <a:pt x="11141" y="11108"/>
                    </a:lnTo>
                    <a:lnTo>
                      <a:pt x="10975" y="11008"/>
                    </a:lnTo>
                    <a:lnTo>
                      <a:pt x="10808" y="10908"/>
                    </a:lnTo>
                    <a:lnTo>
                      <a:pt x="10674" y="10808"/>
                    </a:lnTo>
                    <a:lnTo>
                      <a:pt x="10508" y="10708"/>
                    </a:lnTo>
                    <a:lnTo>
                      <a:pt x="10341" y="10608"/>
                    </a:lnTo>
                    <a:lnTo>
                      <a:pt x="10041" y="10408"/>
                    </a:lnTo>
                    <a:lnTo>
                      <a:pt x="9707" y="10207"/>
                    </a:lnTo>
                    <a:lnTo>
                      <a:pt x="9507" y="10074"/>
                    </a:lnTo>
                    <a:lnTo>
                      <a:pt x="9407" y="10007"/>
                    </a:lnTo>
                    <a:lnTo>
                      <a:pt x="9240" y="9907"/>
                    </a:lnTo>
                    <a:lnTo>
                      <a:pt x="9107" y="9807"/>
                    </a:lnTo>
                    <a:lnTo>
                      <a:pt x="8906" y="9707"/>
                    </a:lnTo>
                    <a:lnTo>
                      <a:pt x="8740" y="9607"/>
                    </a:lnTo>
                    <a:lnTo>
                      <a:pt x="8573" y="9474"/>
                    </a:lnTo>
                    <a:lnTo>
                      <a:pt x="8373" y="9374"/>
                    </a:lnTo>
                    <a:lnTo>
                      <a:pt x="8306" y="9307"/>
                    </a:lnTo>
                    <a:lnTo>
                      <a:pt x="8206" y="9240"/>
                    </a:lnTo>
                    <a:lnTo>
                      <a:pt x="8139" y="9173"/>
                    </a:lnTo>
                    <a:lnTo>
                      <a:pt x="8039" y="9140"/>
                    </a:lnTo>
                    <a:lnTo>
                      <a:pt x="7939" y="9073"/>
                    </a:lnTo>
                    <a:lnTo>
                      <a:pt x="7872" y="9007"/>
                    </a:lnTo>
                    <a:lnTo>
                      <a:pt x="7772" y="8940"/>
                    </a:lnTo>
                    <a:lnTo>
                      <a:pt x="7706" y="8907"/>
                    </a:lnTo>
                    <a:lnTo>
                      <a:pt x="7606" y="8840"/>
                    </a:lnTo>
                    <a:lnTo>
                      <a:pt x="7572" y="8806"/>
                    </a:lnTo>
                    <a:lnTo>
                      <a:pt x="7505" y="8773"/>
                    </a:lnTo>
                    <a:lnTo>
                      <a:pt x="7439" y="8706"/>
                    </a:lnTo>
                    <a:lnTo>
                      <a:pt x="7339" y="8640"/>
                    </a:lnTo>
                    <a:lnTo>
                      <a:pt x="7272" y="8573"/>
                    </a:lnTo>
                    <a:lnTo>
                      <a:pt x="7172" y="8540"/>
                    </a:lnTo>
                    <a:lnTo>
                      <a:pt x="7105" y="8473"/>
                    </a:lnTo>
                    <a:lnTo>
                      <a:pt x="7005" y="8406"/>
                    </a:lnTo>
                    <a:lnTo>
                      <a:pt x="6938" y="8339"/>
                    </a:lnTo>
                    <a:lnTo>
                      <a:pt x="6838" y="8273"/>
                    </a:lnTo>
                    <a:lnTo>
                      <a:pt x="6772" y="8206"/>
                    </a:lnTo>
                    <a:lnTo>
                      <a:pt x="6672" y="8139"/>
                    </a:lnTo>
                    <a:lnTo>
                      <a:pt x="6605" y="8073"/>
                    </a:lnTo>
                    <a:lnTo>
                      <a:pt x="6505" y="8006"/>
                    </a:lnTo>
                    <a:lnTo>
                      <a:pt x="6438" y="7939"/>
                    </a:lnTo>
                    <a:lnTo>
                      <a:pt x="6338" y="7872"/>
                    </a:lnTo>
                    <a:lnTo>
                      <a:pt x="6271" y="7839"/>
                    </a:lnTo>
                    <a:lnTo>
                      <a:pt x="6171" y="7772"/>
                    </a:lnTo>
                    <a:lnTo>
                      <a:pt x="6104" y="7706"/>
                    </a:lnTo>
                    <a:lnTo>
                      <a:pt x="6004" y="7639"/>
                    </a:lnTo>
                    <a:lnTo>
                      <a:pt x="5938" y="7572"/>
                    </a:lnTo>
                    <a:lnTo>
                      <a:pt x="5871" y="7506"/>
                    </a:lnTo>
                    <a:lnTo>
                      <a:pt x="5771" y="7439"/>
                    </a:lnTo>
                    <a:lnTo>
                      <a:pt x="5771" y="7439"/>
                    </a:lnTo>
                    <a:lnTo>
                      <a:pt x="5704" y="7372"/>
                    </a:lnTo>
                    <a:lnTo>
                      <a:pt x="5604" y="7305"/>
                    </a:lnTo>
                    <a:lnTo>
                      <a:pt x="5537" y="7239"/>
                    </a:lnTo>
                    <a:lnTo>
                      <a:pt x="5471" y="7172"/>
                    </a:lnTo>
                    <a:lnTo>
                      <a:pt x="5371" y="7105"/>
                    </a:lnTo>
                    <a:lnTo>
                      <a:pt x="5304" y="7005"/>
                    </a:lnTo>
                    <a:lnTo>
                      <a:pt x="5237" y="6938"/>
                    </a:lnTo>
                    <a:lnTo>
                      <a:pt x="5137" y="6872"/>
                    </a:lnTo>
                    <a:lnTo>
                      <a:pt x="5070" y="6805"/>
                    </a:lnTo>
                    <a:lnTo>
                      <a:pt x="5004" y="6738"/>
                    </a:lnTo>
                    <a:lnTo>
                      <a:pt x="4904" y="6672"/>
                    </a:lnTo>
                    <a:lnTo>
                      <a:pt x="4837" y="6605"/>
                    </a:lnTo>
                    <a:lnTo>
                      <a:pt x="4770" y="6538"/>
                    </a:lnTo>
                    <a:lnTo>
                      <a:pt x="4703" y="6471"/>
                    </a:lnTo>
                    <a:lnTo>
                      <a:pt x="4603" y="6405"/>
                    </a:lnTo>
                    <a:lnTo>
                      <a:pt x="4537" y="6305"/>
                    </a:lnTo>
                    <a:lnTo>
                      <a:pt x="4470" y="6238"/>
                    </a:lnTo>
                    <a:lnTo>
                      <a:pt x="4403" y="6171"/>
                    </a:lnTo>
                    <a:lnTo>
                      <a:pt x="4303" y="6105"/>
                    </a:lnTo>
                    <a:lnTo>
                      <a:pt x="4236" y="6038"/>
                    </a:lnTo>
                    <a:lnTo>
                      <a:pt x="4170" y="5938"/>
                    </a:lnTo>
                    <a:lnTo>
                      <a:pt x="4103" y="5871"/>
                    </a:lnTo>
                    <a:lnTo>
                      <a:pt x="4036" y="5804"/>
                    </a:lnTo>
                    <a:lnTo>
                      <a:pt x="3936" y="5738"/>
                    </a:lnTo>
                    <a:lnTo>
                      <a:pt x="3870" y="5671"/>
                    </a:lnTo>
                    <a:lnTo>
                      <a:pt x="3836" y="5604"/>
                    </a:lnTo>
                    <a:lnTo>
                      <a:pt x="3803" y="5571"/>
                    </a:lnTo>
                    <a:lnTo>
                      <a:pt x="3736" y="5504"/>
                    </a:lnTo>
                    <a:lnTo>
                      <a:pt x="3669" y="5437"/>
                    </a:lnTo>
                    <a:lnTo>
                      <a:pt x="3603" y="5371"/>
                    </a:lnTo>
                    <a:lnTo>
                      <a:pt x="3536" y="5271"/>
                    </a:lnTo>
                    <a:lnTo>
                      <a:pt x="3436" y="5204"/>
                    </a:lnTo>
                    <a:lnTo>
                      <a:pt x="3369" y="5137"/>
                    </a:lnTo>
                    <a:lnTo>
                      <a:pt x="3302" y="5037"/>
                    </a:lnTo>
                    <a:lnTo>
                      <a:pt x="3236" y="4970"/>
                    </a:lnTo>
                    <a:lnTo>
                      <a:pt x="3169" y="4904"/>
                    </a:lnTo>
                    <a:lnTo>
                      <a:pt x="3102" y="4804"/>
                    </a:lnTo>
                    <a:lnTo>
                      <a:pt x="3036" y="4737"/>
                    </a:lnTo>
                    <a:lnTo>
                      <a:pt x="2969" y="4670"/>
                    </a:lnTo>
                    <a:lnTo>
                      <a:pt x="2902" y="4570"/>
                    </a:lnTo>
                    <a:lnTo>
                      <a:pt x="2835" y="4503"/>
                    </a:lnTo>
                    <a:lnTo>
                      <a:pt x="2769" y="4403"/>
                    </a:lnTo>
                    <a:lnTo>
                      <a:pt x="2702" y="4337"/>
                    </a:lnTo>
                    <a:lnTo>
                      <a:pt x="2635" y="4270"/>
                    </a:lnTo>
                    <a:lnTo>
                      <a:pt x="2569" y="4170"/>
                    </a:lnTo>
                    <a:lnTo>
                      <a:pt x="2502" y="4103"/>
                    </a:lnTo>
                    <a:lnTo>
                      <a:pt x="2435" y="4003"/>
                    </a:lnTo>
                    <a:lnTo>
                      <a:pt x="2368" y="3936"/>
                    </a:lnTo>
                    <a:lnTo>
                      <a:pt x="2302" y="3870"/>
                    </a:lnTo>
                    <a:lnTo>
                      <a:pt x="2235" y="3770"/>
                    </a:lnTo>
                    <a:lnTo>
                      <a:pt x="2168" y="3703"/>
                    </a:lnTo>
                    <a:lnTo>
                      <a:pt x="2102" y="3603"/>
                    </a:lnTo>
                    <a:lnTo>
                      <a:pt x="2068" y="3536"/>
                    </a:lnTo>
                    <a:lnTo>
                      <a:pt x="2002" y="3436"/>
                    </a:lnTo>
                    <a:lnTo>
                      <a:pt x="1935" y="3369"/>
                    </a:lnTo>
                    <a:lnTo>
                      <a:pt x="1868" y="3269"/>
                    </a:lnTo>
                    <a:lnTo>
                      <a:pt x="1868" y="3236"/>
                    </a:lnTo>
                    <a:lnTo>
                      <a:pt x="1801" y="3202"/>
                    </a:lnTo>
                    <a:lnTo>
                      <a:pt x="1735" y="3102"/>
                    </a:lnTo>
                    <a:lnTo>
                      <a:pt x="1701" y="3036"/>
                    </a:lnTo>
                    <a:lnTo>
                      <a:pt x="1635" y="2936"/>
                    </a:lnTo>
                    <a:lnTo>
                      <a:pt x="1568" y="2836"/>
                    </a:lnTo>
                    <a:lnTo>
                      <a:pt x="1501" y="2769"/>
                    </a:lnTo>
                    <a:lnTo>
                      <a:pt x="1434" y="2669"/>
                    </a:lnTo>
                    <a:lnTo>
                      <a:pt x="1401" y="2602"/>
                    </a:lnTo>
                    <a:lnTo>
                      <a:pt x="1334" y="2502"/>
                    </a:lnTo>
                    <a:lnTo>
                      <a:pt x="1268" y="2402"/>
                    </a:lnTo>
                    <a:lnTo>
                      <a:pt x="1201" y="2335"/>
                    </a:lnTo>
                    <a:lnTo>
                      <a:pt x="1168" y="2235"/>
                    </a:lnTo>
                    <a:lnTo>
                      <a:pt x="1101" y="2168"/>
                    </a:lnTo>
                    <a:lnTo>
                      <a:pt x="1034" y="2068"/>
                    </a:lnTo>
                    <a:lnTo>
                      <a:pt x="1001" y="1968"/>
                    </a:lnTo>
                    <a:lnTo>
                      <a:pt x="934" y="1902"/>
                    </a:lnTo>
                    <a:lnTo>
                      <a:pt x="867" y="1801"/>
                    </a:lnTo>
                    <a:lnTo>
                      <a:pt x="834" y="1701"/>
                    </a:lnTo>
                    <a:lnTo>
                      <a:pt x="767" y="1601"/>
                    </a:lnTo>
                    <a:lnTo>
                      <a:pt x="701" y="1535"/>
                    </a:lnTo>
                    <a:lnTo>
                      <a:pt x="667" y="1435"/>
                    </a:lnTo>
                    <a:lnTo>
                      <a:pt x="601" y="1334"/>
                    </a:lnTo>
                    <a:lnTo>
                      <a:pt x="567" y="1268"/>
                    </a:lnTo>
                    <a:lnTo>
                      <a:pt x="500" y="1168"/>
                    </a:lnTo>
                    <a:lnTo>
                      <a:pt x="467" y="1068"/>
                    </a:lnTo>
                    <a:lnTo>
                      <a:pt x="400" y="968"/>
                    </a:lnTo>
                    <a:lnTo>
                      <a:pt x="334" y="867"/>
                    </a:lnTo>
                    <a:lnTo>
                      <a:pt x="300" y="801"/>
                    </a:lnTo>
                    <a:lnTo>
                      <a:pt x="234" y="701"/>
                    </a:lnTo>
                    <a:lnTo>
                      <a:pt x="200" y="601"/>
                    </a:lnTo>
                    <a:lnTo>
                      <a:pt x="134" y="501"/>
                    </a:lnTo>
                    <a:lnTo>
                      <a:pt x="100" y="400"/>
                    </a:lnTo>
                    <a:lnTo>
                      <a:pt x="67" y="300"/>
                    </a:lnTo>
                    <a:lnTo>
                      <a:pt x="0" y="234"/>
                    </a:lnTo>
                    <a:lnTo>
                      <a:pt x="67" y="0"/>
                    </a:lnTo>
                    <a:lnTo>
                      <a:pt x="267" y="67"/>
                    </a:lnTo>
                    <a:lnTo>
                      <a:pt x="334" y="167"/>
                    </a:lnTo>
                    <a:lnTo>
                      <a:pt x="367" y="267"/>
                    </a:lnTo>
                    <a:lnTo>
                      <a:pt x="434" y="367"/>
                    </a:lnTo>
                    <a:lnTo>
                      <a:pt x="467" y="434"/>
                    </a:lnTo>
                    <a:lnTo>
                      <a:pt x="534" y="534"/>
                    </a:lnTo>
                    <a:lnTo>
                      <a:pt x="567" y="634"/>
                    </a:lnTo>
                    <a:lnTo>
                      <a:pt x="634" y="734"/>
                    </a:lnTo>
                    <a:lnTo>
                      <a:pt x="701" y="801"/>
                    </a:lnTo>
                    <a:lnTo>
                      <a:pt x="734" y="901"/>
                    </a:lnTo>
                    <a:lnTo>
                      <a:pt x="801" y="1001"/>
                    </a:lnTo>
                    <a:lnTo>
                      <a:pt x="834" y="1068"/>
                    </a:lnTo>
                    <a:lnTo>
                      <a:pt x="901" y="1168"/>
                    </a:lnTo>
                    <a:lnTo>
                      <a:pt x="967" y="1268"/>
                    </a:lnTo>
                    <a:lnTo>
                      <a:pt x="1001" y="1334"/>
                    </a:lnTo>
                    <a:lnTo>
                      <a:pt x="1068" y="1435"/>
                    </a:lnTo>
                    <a:lnTo>
                      <a:pt x="1134" y="1535"/>
                    </a:lnTo>
                    <a:lnTo>
                      <a:pt x="1168" y="1601"/>
                    </a:lnTo>
                    <a:lnTo>
                      <a:pt x="1234" y="1701"/>
                    </a:lnTo>
                    <a:lnTo>
                      <a:pt x="1301" y="1768"/>
                    </a:lnTo>
                    <a:lnTo>
                      <a:pt x="1334" y="1868"/>
                    </a:lnTo>
                    <a:lnTo>
                      <a:pt x="1401" y="1968"/>
                    </a:lnTo>
                    <a:lnTo>
                      <a:pt x="1468" y="2035"/>
                    </a:lnTo>
                    <a:lnTo>
                      <a:pt x="1535" y="2135"/>
                    </a:lnTo>
                    <a:lnTo>
                      <a:pt x="1568" y="2202"/>
                    </a:lnTo>
                    <a:lnTo>
                      <a:pt x="1635" y="2302"/>
                    </a:lnTo>
                    <a:lnTo>
                      <a:pt x="1701" y="2369"/>
                    </a:lnTo>
                    <a:lnTo>
                      <a:pt x="1768" y="2469"/>
                    </a:lnTo>
                    <a:lnTo>
                      <a:pt x="1835" y="2535"/>
                    </a:lnTo>
                    <a:lnTo>
                      <a:pt x="1868" y="2635"/>
                    </a:lnTo>
                    <a:lnTo>
                      <a:pt x="1935" y="2702"/>
                    </a:lnTo>
                    <a:lnTo>
                      <a:pt x="2002" y="2802"/>
                    </a:lnTo>
                    <a:lnTo>
                      <a:pt x="2068" y="2869"/>
                    </a:lnTo>
                    <a:lnTo>
                      <a:pt x="2135" y="2969"/>
                    </a:lnTo>
                    <a:lnTo>
                      <a:pt x="2168" y="3002"/>
                    </a:lnTo>
                    <a:lnTo>
                      <a:pt x="2202" y="3036"/>
                    </a:lnTo>
                    <a:lnTo>
                      <a:pt x="2268" y="3102"/>
                    </a:lnTo>
                    <a:lnTo>
                      <a:pt x="2302" y="3202"/>
                    </a:lnTo>
                    <a:lnTo>
                      <a:pt x="2368" y="3269"/>
                    </a:lnTo>
                    <a:lnTo>
                      <a:pt x="2435" y="3369"/>
                    </a:lnTo>
                    <a:lnTo>
                      <a:pt x="2502" y="3436"/>
                    </a:lnTo>
                    <a:lnTo>
                      <a:pt x="2569" y="3503"/>
                    </a:lnTo>
                    <a:lnTo>
                      <a:pt x="2635" y="3603"/>
                    </a:lnTo>
                    <a:lnTo>
                      <a:pt x="2702" y="3669"/>
                    </a:lnTo>
                    <a:lnTo>
                      <a:pt x="2769" y="3770"/>
                    </a:lnTo>
                    <a:lnTo>
                      <a:pt x="2835" y="3836"/>
                    </a:lnTo>
                    <a:lnTo>
                      <a:pt x="2902" y="3903"/>
                    </a:lnTo>
                    <a:lnTo>
                      <a:pt x="2969" y="4003"/>
                    </a:lnTo>
                    <a:lnTo>
                      <a:pt x="3036" y="4070"/>
                    </a:lnTo>
                    <a:lnTo>
                      <a:pt x="3102" y="4136"/>
                    </a:lnTo>
                    <a:lnTo>
                      <a:pt x="3169" y="4203"/>
                    </a:lnTo>
                    <a:lnTo>
                      <a:pt x="3236" y="4303"/>
                    </a:lnTo>
                    <a:lnTo>
                      <a:pt x="3302" y="4370"/>
                    </a:lnTo>
                    <a:lnTo>
                      <a:pt x="3369" y="4437"/>
                    </a:lnTo>
                    <a:lnTo>
                      <a:pt x="3436" y="4537"/>
                    </a:lnTo>
                    <a:lnTo>
                      <a:pt x="3503" y="4603"/>
                    </a:lnTo>
                    <a:lnTo>
                      <a:pt x="3569" y="4670"/>
                    </a:lnTo>
                    <a:lnTo>
                      <a:pt x="3636" y="4737"/>
                    </a:lnTo>
                    <a:lnTo>
                      <a:pt x="3703" y="4804"/>
                    </a:lnTo>
                    <a:lnTo>
                      <a:pt x="3769" y="4904"/>
                    </a:lnTo>
                    <a:lnTo>
                      <a:pt x="3870" y="4970"/>
                    </a:lnTo>
                    <a:lnTo>
                      <a:pt x="3936" y="5037"/>
                    </a:lnTo>
                    <a:lnTo>
                      <a:pt x="4003" y="5104"/>
                    </a:lnTo>
                    <a:lnTo>
                      <a:pt x="4070" y="5171"/>
                    </a:lnTo>
                    <a:lnTo>
                      <a:pt x="4136" y="5271"/>
                    </a:lnTo>
                    <a:lnTo>
                      <a:pt x="4170" y="5271"/>
                    </a:lnTo>
                    <a:lnTo>
                      <a:pt x="4203" y="5337"/>
                    </a:lnTo>
                    <a:lnTo>
                      <a:pt x="4270" y="5404"/>
                    </a:lnTo>
                    <a:lnTo>
                      <a:pt x="4370" y="5471"/>
                    </a:lnTo>
                    <a:lnTo>
                      <a:pt x="4437" y="5537"/>
                    </a:lnTo>
                    <a:lnTo>
                      <a:pt x="4503" y="5604"/>
                    </a:lnTo>
                    <a:lnTo>
                      <a:pt x="4570" y="5704"/>
                    </a:lnTo>
                    <a:lnTo>
                      <a:pt x="4637" y="5771"/>
                    </a:lnTo>
                    <a:lnTo>
                      <a:pt x="4703" y="5838"/>
                    </a:lnTo>
                    <a:lnTo>
                      <a:pt x="4804" y="5904"/>
                    </a:lnTo>
                    <a:lnTo>
                      <a:pt x="4870" y="5971"/>
                    </a:lnTo>
                    <a:lnTo>
                      <a:pt x="4937" y="6038"/>
                    </a:lnTo>
                    <a:lnTo>
                      <a:pt x="5004" y="6105"/>
                    </a:lnTo>
                    <a:lnTo>
                      <a:pt x="5104" y="6171"/>
                    </a:lnTo>
                    <a:lnTo>
                      <a:pt x="5170" y="6238"/>
                    </a:lnTo>
                    <a:lnTo>
                      <a:pt x="5237" y="6305"/>
                    </a:lnTo>
                    <a:lnTo>
                      <a:pt x="5304" y="6371"/>
                    </a:lnTo>
                    <a:lnTo>
                      <a:pt x="5404" y="6471"/>
                    </a:lnTo>
                    <a:lnTo>
                      <a:pt x="5471" y="6538"/>
                    </a:lnTo>
                    <a:lnTo>
                      <a:pt x="5537" y="6605"/>
                    </a:lnTo>
                    <a:lnTo>
                      <a:pt x="5637" y="6672"/>
                    </a:lnTo>
                    <a:lnTo>
                      <a:pt x="5704" y="6738"/>
                    </a:lnTo>
                    <a:lnTo>
                      <a:pt x="5771" y="6805"/>
                    </a:lnTo>
                    <a:lnTo>
                      <a:pt x="5871" y="6872"/>
                    </a:lnTo>
                    <a:lnTo>
                      <a:pt x="5938" y="6938"/>
                    </a:lnTo>
                    <a:lnTo>
                      <a:pt x="6004" y="7005"/>
                    </a:lnTo>
                    <a:lnTo>
                      <a:pt x="6104" y="7072"/>
                    </a:lnTo>
                    <a:lnTo>
                      <a:pt x="6104" y="7072"/>
                    </a:lnTo>
                    <a:lnTo>
                      <a:pt x="6171" y="7139"/>
                    </a:lnTo>
                    <a:lnTo>
                      <a:pt x="6238" y="7205"/>
                    </a:lnTo>
                    <a:lnTo>
                      <a:pt x="6338" y="7272"/>
                    </a:lnTo>
                    <a:lnTo>
                      <a:pt x="6405" y="7339"/>
                    </a:lnTo>
                    <a:lnTo>
                      <a:pt x="6471" y="7405"/>
                    </a:lnTo>
                    <a:lnTo>
                      <a:pt x="6571" y="7472"/>
                    </a:lnTo>
                    <a:lnTo>
                      <a:pt x="6638" y="7539"/>
                    </a:lnTo>
                    <a:lnTo>
                      <a:pt x="6705" y="7606"/>
                    </a:lnTo>
                    <a:lnTo>
                      <a:pt x="6805" y="7672"/>
                    </a:lnTo>
                    <a:lnTo>
                      <a:pt x="6872" y="7739"/>
                    </a:lnTo>
                    <a:lnTo>
                      <a:pt x="6972" y="7772"/>
                    </a:lnTo>
                    <a:lnTo>
                      <a:pt x="7038" y="7839"/>
                    </a:lnTo>
                    <a:lnTo>
                      <a:pt x="7105" y="7906"/>
                    </a:lnTo>
                    <a:lnTo>
                      <a:pt x="7205" y="7973"/>
                    </a:lnTo>
                    <a:lnTo>
                      <a:pt x="7272" y="8039"/>
                    </a:lnTo>
                    <a:lnTo>
                      <a:pt x="7372" y="8106"/>
                    </a:lnTo>
                    <a:lnTo>
                      <a:pt x="7439" y="8173"/>
                    </a:lnTo>
                    <a:lnTo>
                      <a:pt x="7539" y="8239"/>
                    </a:lnTo>
                    <a:lnTo>
                      <a:pt x="7606" y="8306"/>
                    </a:lnTo>
                    <a:lnTo>
                      <a:pt x="7706" y="8373"/>
                    </a:lnTo>
                    <a:lnTo>
                      <a:pt x="7772" y="8440"/>
                    </a:lnTo>
                    <a:lnTo>
                      <a:pt x="7839" y="8473"/>
                    </a:lnTo>
                    <a:lnTo>
                      <a:pt x="7872" y="8473"/>
                    </a:lnTo>
                    <a:lnTo>
                      <a:pt x="7939" y="8540"/>
                    </a:lnTo>
                    <a:lnTo>
                      <a:pt x="8006" y="8606"/>
                    </a:lnTo>
                    <a:lnTo>
                      <a:pt x="8106" y="8673"/>
                    </a:lnTo>
                    <a:lnTo>
                      <a:pt x="8173" y="8740"/>
                    </a:lnTo>
                    <a:lnTo>
                      <a:pt x="8273" y="8806"/>
                    </a:lnTo>
                    <a:lnTo>
                      <a:pt x="8339" y="8873"/>
                    </a:lnTo>
                    <a:lnTo>
                      <a:pt x="8439" y="8940"/>
                    </a:lnTo>
                    <a:lnTo>
                      <a:pt x="8540" y="8973"/>
                    </a:lnTo>
                    <a:lnTo>
                      <a:pt x="8606" y="9040"/>
                    </a:lnTo>
                    <a:lnTo>
                      <a:pt x="8773" y="9173"/>
                    </a:lnTo>
                    <a:lnTo>
                      <a:pt x="8940" y="9273"/>
                    </a:lnTo>
                    <a:lnTo>
                      <a:pt x="9107" y="9407"/>
                    </a:lnTo>
                    <a:lnTo>
                      <a:pt x="9307" y="9540"/>
                    </a:lnTo>
                    <a:lnTo>
                      <a:pt x="9440" y="9640"/>
                    </a:lnTo>
                    <a:lnTo>
                      <a:pt x="9607" y="9740"/>
                    </a:lnTo>
                    <a:lnTo>
                      <a:pt x="9707" y="9807"/>
                    </a:lnTo>
                    <a:lnTo>
                      <a:pt x="9907" y="9941"/>
                    </a:lnTo>
                    <a:lnTo>
                      <a:pt x="10207" y="10141"/>
                    </a:lnTo>
                    <a:lnTo>
                      <a:pt x="10508" y="10374"/>
                    </a:lnTo>
                    <a:lnTo>
                      <a:pt x="10674" y="10474"/>
                    </a:lnTo>
                    <a:lnTo>
                      <a:pt x="10808" y="10574"/>
                    </a:lnTo>
                    <a:lnTo>
                      <a:pt x="10975" y="10674"/>
                    </a:lnTo>
                    <a:lnTo>
                      <a:pt x="11108" y="10775"/>
                    </a:lnTo>
                    <a:lnTo>
                      <a:pt x="11275" y="10908"/>
                    </a:lnTo>
                    <a:lnTo>
                      <a:pt x="11408" y="11008"/>
                    </a:lnTo>
                    <a:lnTo>
                      <a:pt x="11575" y="11108"/>
                    </a:lnTo>
                    <a:lnTo>
                      <a:pt x="11742" y="11208"/>
                    </a:lnTo>
                    <a:lnTo>
                      <a:pt x="11742" y="11242"/>
                    </a:lnTo>
                    <a:lnTo>
                      <a:pt x="11775" y="11242"/>
                    </a:lnTo>
                    <a:lnTo>
                      <a:pt x="11809" y="11275"/>
                    </a:lnTo>
                    <a:lnTo>
                      <a:pt x="11875" y="11342"/>
                    </a:lnTo>
                    <a:lnTo>
                      <a:pt x="11942" y="11375"/>
                    </a:lnTo>
                    <a:lnTo>
                      <a:pt x="11975" y="11408"/>
                    </a:lnTo>
                    <a:lnTo>
                      <a:pt x="12009" y="11408"/>
                    </a:lnTo>
                    <a:lnTo>
                      <a:pt x="12042" y="11442"/>
                    </a:lnTo>
                    <a:lnTo>
                      <a:pt x="12075" y="11475"/>
                    </a:lnTo>
                    <a:lnTo>
                      <a:pt x="12109" y="11508"/>
                    </a:lnTo>
                    <a:lnTo>
                      <a:pt x="12142" y="11508"/>
                    </a:lnTo>
                    <a:lnTo>
                      <a:pt x="12175" y="11542"/>
                    </a:lnTo>
                    <a:lnTo>
                      <a:pt x="12209" y="11575"/>
                    </a:lnTo>
                    <a:lnTo>
                      <a:pt x="12242" y="11575"/>
                    </a:lnTo>
                    <a:lnTo>
                      <a:pt x="12276" y="11608"/>
                    </a:lnTo>
                    <a:lnTo>
                      <a:pt x="12276" y="11608"/>
                    </a:lnTo>
                    <a:lnTo>
                      <a:pt x="12276" y="11608"/>
                    </a:lnTo>
                    <a:lnTo>
                      <a:pt x="12309" y="11642"/>
                    </a:lnTo>
                    <a:lnTo>
                      <a:pt x="12309" y="11642"/>
                    </a:lnTo>
                    <a:lnTo>
                      <a:pt x="12342" y="11642"/>
                    </a:lnTo>
                    <a:lnTo>
                      <a:pt x="12342" y="11642"/>
                    </a:lnTo>
                    <a:lnTo>
                      <a:pt x="12342" y="11642"/>
                    </a:lnTo>
                    <a:lnTo>
                      <a:pt x="12376" y="11642"/>
                    </a:lnTo>
                    <a:lnTo>
                      <a:pt x="12376" y="11675"/>
                    </a:lnTo>
                    <a:lnTo>
                      <a:pt x="12376" y="11675"/>
                    </a:lnTo>
                    <a:lnTo>
                      <a:pt x="12409" y="11675"/>
                    </a:lnTo>
                    <a:lnTo>
                      <a:pt x="12409" y="11675"/>
                    </a:lnTo>
                    <a:lnTo>
                      <a:pt x="12409" y="11675"/>
                    </a:lnTo>
                    <a:lnTo>
                      <a:pt x="12442" y="11675"/>
                    </a:lnTo>
                    <a:lnTo>
                      <a:pt x="12409" y="11675"/>
                    </a:lnTo>
                    <a:lnTo>
                      <a:pt x="12442" y="11675"/>
                    </a:lnTo>
                    <a:lnTo>
                      <a:pt x="12442" y="11675"/>
                    </a:lnTo>
                    <a:lnTo>
                      <a:pt x="12442" y="11709"/>
                    </a:lnTo>
                    <a:lnTo>
                      <a:pt x="12442" y="11709"/>
                    </a:lnTo>
                    <a:lnTo>
                      <a:pt x="12476" y="11709"/>
                    </a:lnTo>
                    <a:lnTo>
                      <a:pt x="12476" y="11709"/>
                    </a:lnTo>
                    <a:lnTo>
                      <a:pt x="12476" y="11709"/>
                    </a:lnTo>
                    <a:lnTo>
                      <a:pt x="12476" y="11709"/>
                    </a:lnTo>
                    <a:lnTo>
                      <a:pt x="12509" y="11709"/>
                    </a:lnTo>
                    <a:lnTo>
                      <a:pt x="12509" y="11709"/>
                    </a:lnTo>
                    <a:lnTo>
                      <a:pt x="12509" y="11709"/>
                    </a:lnTo>
                    <a:lnTo>
                      <a:pt x="12542" y="11709"/>
                    </a:lnTo>
                    <a:lnTo>
                      <a:pt x="12542" y="11709"/>
                    </a:lnTo>
                    <a:lnTo>
                      <a:pt x="12542" y="11709"/>
                    </a:lnTo>
                    <a:lnTo>
                      <a:pt x="12576" y="11709"/>
                    </a:lnTo>
                    <a:lnTo>
                      <a:pt x="12576" y="11709"/>
                    </a:lnTo>
                    <a:lnTo>
                      <a:pt x="12576" y="11709"/>
                    </a:lnTo>
                    <a:lnTo>
                      <a:pt x="12609" y="11709"/>
                    </a:lnTo>
                    <a:lnTo>
                      <a:pt x="12609" y="11709"/>
                    </a:lnTo>
                    <a:lnTo>
                      <a:pt x="12609" y="11709"/>
                    </a:lnTo>
                    <a:lnTo>
                      <a:pt x="12609" y="11709"/>
                    </a:lnTo>
                    <a:lnTo>
                      <a:pt x="12609" y="11709"/>
                    </a:lnTo>
                    <a:lnTo>
                      <a:pt x="12609" y="11709"/>
                    </a:lnTo>
                    <a:lnTo>
                      <a:pt x="12642" y="11709"/>
                    </a:lnTo>
                    <a:lnTo>
                      <a:pt x="12642" y="11709"/>
                    </a:lnTo>
                    <a:lnTo>
                      <a:pt x="12776" y="11709"/>
                    </a:lnTo>
                    <a:close/>
                  </a:path>
                </a:pathLst>
              </a:custGeom>
              <a:solidFill>
                <a:srgbClr val="F1B17E"/>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5554975" y="3626375"/>
                <a:ext cx="340275" cy="266875"/>
              </a:xfrm>
              <a:custGeom>
                <a:avLst/>
                <a:gdLst/>
                <a:ahLst/>
                <a:cxnLst/>
                <a:rect l="l" t="t" r="r" b="b"/>
                <a:pathLst>
                  <a:path w="13611" h="10675" extrusionOk="0">
                    <a:moveTo>
                      <a:pt x="13577" y="10641"/>
                    </a:moveTo>
                    <a:lnTo>
                      <a:pt x="13577" y="10641"/>
                    </a:lnTo>
                    <a:lnTo>
                      <a:pt x="13577" y="10641"/>
                    </a:lnTo>
                    <a:lnTo>
                      <a:pt x="13543" y="10675"/>
                    </a:lnTo>
                    <a:lnTo>
                      <a:pt x="13543" y="10675"/>
                    </a:lnTo>
                    <a:lnTo>
                      <a:pt x="13510" y="10675"/>
                    </a:lnTo>
                    <a:lnTo>
                      <a:pt x="13510" y="10675"/>
                    </a:lnTo>
                    <a:lnTo>
                      <a:pt x="13477" y="10675"/>
                    </a:lnTo>
                    <a:lnTo>
                      <a:pt x="13477" y="10675"/>
                    </a:lnTo>
                    <a:lnTo>
                      <a:pt x="13477" y="10675"/>
                    </a:lnTo>
                    <a:lnTo>
                      <a:pt x="13443" y="10675"/>
                    </a:lnTo>
                    <a:lnTo>
                      <a:pt x="13443" y="10675"/>
                    </a:lnTo>
                    <a:lnTo>
                      <a:pt x="13410" y="10675"/>
                    </a:lnTo>
                    <a:lnTo>
                      <a:pt x="13410" y="10675"/>
                    </a:lnTo>
                    <a:lnTo>
                      <a:pt x="13377" y="10675"/>
                    </a:lnTo>
                    <a:lnTo>
                      <a:pt x="13377" y="10675"/>
                    </a:lnTo>
                    <a:lnTo>
                      <a:pt x="13343" y="10675"/>
                    </a:lnTo>
                    <a:lnTo>
                      <a:pt x="13343" y="10675"/>
                    </a:lnTo>
                    <a:lnTo>
                      <a:pt x="13310" y="10675"/>
                    </a:lnTo>
                    <a:lnTo>
                      <a:pt x="13310" y="10641"/>
                    </a:lnTo>
                    <a:lnTo>
                      <a:pt x="13277" y="10641"/>
                    </a:lnTo>
                    <a:lnTo>
                      <a:pt x="13243" y="10641"/>
                    </a:lnTo>
                    <a:lnTo>
                      <a:pt x="13210" y="10641"/>
                    </a:lnTo>
                    <a:lnTo>
                      <a:pt x="13176" y="10608"/>
                    </a:lnTo>
                    <a:lnTo>
                      <a:pt x="13143" y="10608"/>
                    </a:lnTo>
                    <a:lnTo>
                      <a:pt x="13110" y="10575"/>
                    </a:lnTo>
                    <a:lnTo>
                      <a:pt x="13076" y="10575"/>
                    </a:lnTo>
                    <a:lnTo>
                      <a:pt x="13043" y="10541"/>
                    </a:lnTo>
                    <a:lnTo>
                      <a:pt x="13010" y="10541"/>
                    </a:lnTo>
                    <a:lnTo>
                      <a:pt x="12976" y="10508"/>
                    </a:lnTo>
                    <a:lnTo>
                      <a:pt x="12943" y="10508"/>
                    </a:lnTo>
                    <a:lnTo>
                      <a:pt x="12910" y="10475"/>
                    </a:lnTo>
                    <a:lnTo>
                      <a:pt x="12843" y="10441"/>
                    </a:lnTo>
                    <a:lnTo>
                      <a:pt x="12810" y="10408"/>
                    </a:lnTo>
                    <a:lnTo>
                      <a:pt x="12743" y="10374"/>
                    </a:lnTo>
                    <a:lnTo>
                      <a:pt x="12709" y="10341"/>
                    </a:lnTo>
                    <a:lnTo>
                      <a:pt x="12676" y="10341"/>
                    </a:lnTo>
                    <a:lnTo>
                      <a:pt x="12676" y="10341"/>
                    </a:lnTo>
                    <a:lnTo>
                      <a:pt x="12676" y="10341"/>
                    </a:lnTo>
                    <a:lnTo>
                      <a:pt x="12676" y="10341"/>
                    </a:lnTo>
                    <a:lnTo>
                      <a:pt x="12643" y="10308"/>
                    </a:lnTo>
                    <a:lnTo>
                      <a:pt x="12643" y="10308"/>
                    </a:lnTo>
                    <a:lnTo>
                      <a:pt x="12643" y="10308"/>
                    </a:lnTo>
                    <a:lnTo>
                      <a:pt x="12643" y="10308"/>
                    </a:lnTo>
                    <a:lnTo>
                      <a:pt x="12443" y="10241"/>
                    </a:lnTo>
                    <a:lnTo>
                      <a:pt x="12242" y="10141"/>
                    </a:lnTo>
                    <a:lnTo>
                      <a:pt x="12042" y="10041"/>
                    </a:lnTo>
                    <a:lnTo>
                      <a:pt x="11842" y="9974"/>
                    </a:lnTo>
                    <a:lnTo>
                      <a:pt x="11642" y="9874"/>
                    </a:lnTo>
                    <a:lnTo>
                      <a:pt x="11542" y="9841"/>
                    </a:lnTo>
                    <a:lnTo>
                      <a:pt x="11475" y="9774"/>
                    </a:lnTo>
                    <a:lnTo>
                      <a:pt x="11375" y="9741"/>
                    </a:lnTo>
                    <a:lnTo>
                      <a:pt x="11342" y="9741"/>
                    </a:lnTo>
                    <a:lnTo>
                      <a:pt x="11275" y="9707"/>
                    </a:lnTo>
                    <a:lnTo>
                      <a:pt x="11175" y="9641"/>
                    </a:lnTo>
                    <a:lnTo>
                      <a:pt x="11075" y="9607"/>
                    </a:lnTo>
                    <a:lnTo>
                      <a:pt x="10975" y="9574"/>
                    </a:lnTo>
                    <a:lnTo>
                      <a:pt x="10875" y="9507"/>
                    </a:lnTo>
                    <a:lnTo>
                      <a:pt x="10775" y="9474"/>
                    </a:lnTo>
                    <a:lnTo>
                      <a:pt x="10675" y="9407"/>
                    </a:lnTo>
                    <a:lnTo>
                      <a:pt x="10575" y="9374"/>
                    </a:lnTo>
                    <a:lnTo>
                      <a:pt x="10508" y="9307"/>
                    </a:lnTo>
                    <a:lnTo>
                      <a:pt x="10408" y="9274"/>
                    </a:lnTo>
                    <a:lnTo>
                      <a:pt x="10308" y="9207"/>
                    </a:lnTo>
                    <a:lnTo>
                      <a:pt x="10208" y="9174"/>
                    </a:lnTo>
                    <a:lnTo>
                      <a:pt x="10108" y="9107"/>
                    </a:lnTo>
                    <a:lnTo>
                      <a:pt x="10007" y="9074"/>
                    </a:lnTo>
                    <a:lnTo>
                      <a:pt x="9907" y="9007"/>
                    </a:lnTo>
                    <a:lnTo>
                      <a:pt x="9874" y="8973"/>
                    </a:lnTo>
                    <a:lnTo>
                      <a:pt x="9841" y="8973"/>
                    </a:lnTo>
                    <a:lnTo>
                      <a:pt x="9741" y="8907"/>
                    </a:lnTo>
                    <a:lnTo>
                      <a:pt x="9641" y="8840"/>
                    </a:lnTo>
                    <a:lnTo>
                      <a:pt x="9540" y="8807"/>
                    </a:lnTo>
                    <a:lnTo>
                      <a:pt x="9374" y="8673"/>
                    </a:lnTo>
                    <a:lnTo>
                      <a:pt x="9174" y="8573"/>
                    </a:lnTo>
                    <a:lnTo>
                      <a:pt x="9007" y="8473"/>
                    </a:lnTo>
                    <a:lnTo>
                      <a:pt x="8840" y="8373"/>
                    </a:lnTo>
                    <a:lnTo>
                      <a:pt x="8673" y="8273"/>
                    </a:lnTo>
                    <a:lnTo>
                      <a:pt x="8540" y="8173"/>
                    </a:lnTo>
                    <a:lnTo>
                      <a:pt x="8473" y="8140"/>
                    </a:lnTo>
                    <a:lnTo>
                      <a:pt x="8306" y="8039"/>
                    </a:lnTo>
                    <a:lnTo>
                      <a:pt x="8139" y="7939"/>
                    </a:lnTo>
                    <a:lnTo>
                      <a:pt x="7973" y="7806"/>
                    </a:lnTo>
                    <a:lnTo>
                      <a:pt x="7806" y="7706"/>
                    </a:lnTo>
                    <a:lnTo>
                      <a:pt x="7639" y="7572"/>
                    </a:lnTo>
                    <a:lnTo>
                      <a:pt x="7472" y="7472"/>
                    </a:lnTo>
                    <a:lnTo>
                      <a:pt x="7306" y="7372"/>
                    </a:lnTo>
                    <a:lnTo>
                      <a:pt x="7139" y="7239"/>
                    </a:lnTo>
                    <a:lnTo>
                      <a:pt x="6972" y="7139"/>
                    </a:lnTo>
                    <a:lnTo>
                      <a:pt x="6805" y="7005"/>
                    </a:lnTo>
                    <a:lnTo>
                      <a:pt x="6638" y="6872"/>
                    </a:lnTo>
                    <a:lnTo>
                      <a:pt x="6505" y="6772"/>
                    </a:lnTo>
                    <a:lnTo>
                      <a:pt x="6338" y="6638"/>
                    </a:lnTo>
                    <a:lnTo>
                      <a:pt x="6171" y="6538"/>
                    </a:lnTo>
                    <a:lnTo>
                      <a:pt x="6038" y="6438"/>
                    </a:lnTo>
                    <a:lnTo>
                      <a:pt x="6005" y="6405"/>
                    </a:lnTo>
                    <a:lnTo>
                      <a:pt x="5838" y="6272"/>
                    </a:lnTo>
                    <a:lnTo>
                      <a:pt x="5771" y="6238"/>
                    </a:lnTo>
                    <a:lnTo>
                      <a:pt x="5704" y="6171"/>
                    </a:lnTo>
                    <a:lnTo>
                      <a:pt x="5604" y="6105"/>
                    </a:lnTo>
                    <a:lnTo>
                      <a:pt x="5538" y="6038"/>
                    </a:lnTo>
                    <a:lnTo>
                      <a:pt x="5471" y="5971"/>
                    </a:lnTo>
                    <a:lnTo>
                      <a:pt x="5371" y="5905"/>
                    </a:lnTo>
                    <a:lnTo>
                      <a:pt x="5304" y="5838"/>
                    </a:lnTo>
                    <a:lnTo>
                      <a:pt x="5237" y="5771"/>
                    </a:lnTo>
                    <a:lnTo>
                      <a:pt x="5137" y="5738"/>
                    </a:lnTo>
                    <a:lnTo>
                      <a:pt x="5071" y="5671"/>
                    </a:lnTo>
                    <a:lnTo>
                      <a:pt x="5004" y="5604"/>
                    </a:lnTo>
                    <a:lnTo>
                      <a:pt x="4904" y="5538"/>
                    </a:lnTo>
                    <a:lnTo>
                      <a:pt x="4837" y="5471"/>
                    </a:lnTo>
                    <a:lnTo>
                      <a:pt x="4770" y="5404"/>
                    </a:lnTo>
                    <a:lnTo>
                      <a:pt x="4670" y="5338"/>
                    </a:lnTo>
                    <a:lnTo>
                      <a:pt x="4604" y="5271"/>
                    </a:lnTo>
                    <a:lnTo>
                      <a:pt x="4537" y="5204"/>
                    </a:lnTo>
                    <a:lnTo>
                      <a:pt x="4470" y="5137"/>
                    </a:lnTo>
                    <a:lnTo>
                      <a:pt x="4370" y="5071"/>
                    </a:lnTo>
                    <a:lnTo>
                      <a:pt x="4303" y="5004"/>
                    </a:lnTo>
                    <a:lnTo>
                      <a:pt x="4237" y="4937"/>
                    </a:lnTo>
                    <a:lnTo>
                      <a:pt x="4170" y="4871"/>
                    </a:lnTo>
                    <a:lnTo>
                      <a:pt x="4070" y="4804"/>
                    </a:lnTo>
                    <a:lnTo>
                      <a:pt x="4003" y="4737"/>
                    </a:lnTo>
                    <a:lnTo>
                      <a:pt x="3936" y="4670"/>
                    </a:lnTo>
                    <a:lnTo>
                      <a:pt x="3870" y="4604"/>
                    </a:lnTo>
                    <a:lnTo>
                      <a:pt x="3803" y="4537"/>
                    </a:lnTo>
                    <a:lnTo>
                      <a:pt x="3703" y="4470"/>
                    </a:lnTo>
                    <a:lnTo>
                      <a:pt x="3636" y="4404"/>
                    </a:lnTo>
                    <a:lnTo>
                      <a:pt x="3570" y="4337"/>
                    </a:lnTo>
                    <a:lnTo>
                      <a:pt x="3503" y="4270"/>
                    </a:lnTo>
                    <a:lnTo>
                      <a:pt x="3436" y="4203"/>
                    </a:lnTo>
                    <a:lnTo>
                      <a:pt x="3369" y="4137"/>
                    </a:lnTo>
                    <a:lnTo>
                      <a:pt x="3269" y="4070"/>
                    </a:lnTo>
                    <a:lnTo>
                      <a:pt x="3203" y="4003"/>
                    </a:lnTo>
                    <a:lnTo>
                      <a:pt x="3136" y="3937"/>
                    </a:lnTo>
                    <a:lnTo>
                      <a:pt x="3069" y="3870"/>
                    </a:lnTo>
                    <a:lnTo>
                      <a:pt x="3069" y="3870"/>
                    </a:lnTo>
                    <a:lnTo>
                      <a:pt x="3002" y="3803"/>
                    </a:lnTo>
                    <a:lnTo>
                      <a:pt x="2936" y="3703"/>
                    </a:lnTo>
                    <a:lnTo>
                      <a:pt x="2869" y="3636"/>
                    </a:lnTo>
                    <a:lnTo>
                      <a:pt x="2802" y="3570"/>
                    </a:lnTo>
                    <a:lnTo>
                      <a:pt x="2736" y="3503"/>
                    </a:lnTo>
                    <a:lnTo>
                      <a:pt x="2636" y="3436"/>
                    </a:lnTo>
                    <a:lnTo>
                      <a:pt x="2569" y="3369"/>
                    </a:lnTo>
                    <a:lnTo>
                      <a:pt x="2502" y="3303"/>
                    </a:lnTo>
                    <a:lnTo>
                      <a:pt x="2435" y="3203"/>
                    </a:lnTo>
                    <a:lnTo>
                      <a:pt x="2369" y="3136"/>
                    </a:lnTo>
                    <a:lnTo>
                      <a:pt x="2302" y="3069"/>
                    </a:lnTo>
                    <a:lnTo>
                      <a:pt x="2235" y="3003"/>
                    </a:lnTo>
                    <a:lnTo>
                      <a:pt x="2169" y="2902"/>
                    </a:lnTo>
                    <a:lnTo>
                      <a:pt x="2102" y="2836"/>
                    </a:lnTo>
                    <a:lnTo>
                      <a:pt x="2035" y="2769"/>
                    </a:lnTo>
                    <a:lnTo>
                      <a:pt x="1968" y="2702"/>
                    </a:lnTo>
                    <a:lnTo>
                      <a:pt x="1902" y="2636"/>
                    </a:lnTo>
                    <a:lnTo>
                      <a:pt x="1835" y="2536"/>
                    </a:lnTo>
                    <a:lnTo>
                      <a:pt x="1768" y="2469"/>
                    </a:lnTo>
                    <a:lnTo>
                      <a:pt x="1702" y="2402"/>
                    </a:lnTo>
                    <a:lnTo>
                      <a:pt x="1635" y="2302"/>
                    </a:lnTo>
                    <a:lnTo>
                      <a:pt x="1568" y="2235"/>
                    </a:lnTo>
                    <a:lnTo>
                      <a:pt x="1501" y="2169"/>
                    </a:lnTo>
                    <a:lnTo>
                      <a:pt x="1435" y="2069"/>
                    </a:lnTo>
                    <a:lnTo>
                      <a:pt x="1368" y="2002"/>
                    </a:lnTo>
                    <a:lnTo>
                      <a:pt x="1301" y="1935"/>
                    </a:lnTo>
                    <a:lnTo>
                      <a:pt x="1235" y="1835"/>
                    </a:lnTo>
                    <a:lnTo>
                      <a:pt x="1201" y="1768"/>
                    </a:lnTo>
                    <a:lnTo>
                      <a:pt x="1134" y="1702"/>
                    </a:lnTo>
                    <a:lnTo>
                      <a:pt x="1068" y="1602"/>
                    </a:lnTo>
                    <a:lnTo>
                      <a:pt x="1001" y="1535"/>
                    </a:lnTo>
                    <a:lnTo>
                      <a:pt x="934" y="1468"/>
                    </a:lnTo>
                    <a:lnTo>
                      <a:pt x="868" y="1368"/>
                    </a:lnTo>
                    <a:lnTo>
                      <a:pt x="801" y="1301"/>
                    </a:lnTo>
                    <a:lnTo>
                      <a:pt x="734" y="1201"/>
                    </a:lnTo>
                    <a:lnTo>
                      <a:pt x="667" y="1135"/>
                    </a:lnTo>
                    <a:lnTo>
                      <a:pt x="634" y="1034"/>
                    </a:lnTo>
                    <a:lnTo>
                      <a:pt x="567" y="968"/>
                    </a:lnTo>
                    <a:lnTo>
                      <a:pt x="501" y="868"/>
                    </a:lnTo>
                    <a:lnTo>
                      <a:pt x="434" y="801"/>
                    </a:lnTo>
                    <a:lnTo>
                      <a:pt x="367" y="701"/>
                    </a:lnTo>
                    <a:lnTo>
                      <a:pt x="301" y="634"/>
                    </a:lnTo>
                    <a:lnTo>
                      <a:pt x="267" y="534"/>
                    </a:lnTo>
                    <a:lnTo>
                      <a:pt x="200" y="467"/>
                    </a:lnTo>
                    <a:lnTo>
                      <a:pt x="134" y="367"/>
                    </a:lnTo>
                    <a:lnTo>
                      <a:pt x="67" y="301"/>
                    </a:lnTo>
                    <a:lnTo>
                      <a:pt x="67" y="267"/>
                    </a:lnTo>
                    <a:lnTo>
                      <a:pt x="0" y="200"/>
                    </a:lnTo>
                    <a:lnTo>
                      <a:pt x="34" y="0"/>
                    </a:lnTo>
                    <a:lnTo>
                      <a:pt x="234" y="34"/>
                    </a:lnTo>
                    <a:lnTo>
                      <a:pt x="301" y="100"/>
                    </a:lnTo>
                    <a:lnTo>
                      <a:pt x="301" y="134"/>
                    </a:lnTo>
                    <a:lnTo>
                      <a:pt x="367" y="200"/>
                    </a:lnTo>
                    <a:lnTo>
                      <a:pt x="434" y="301"/>
                    </a:lnTo>
                    <a:lnTo>
                      <a:pt x="501" y="367"/>
                    </a:lnTo>
                    <a:lnTo>
                      <a:pt x="534" y="467"/>
                    </a:lnTo>
                    <a:lnTo>
                      <a:pt x="601" y="534"/>
                    </a:lnTo>
                    <a:lnTo>
                      <a:pt x="667" y="634"/>
                    </a:lnTo>
                    <a:lnTo>
                      <a:pt x="734" y="701"/>
                    </a:lnTo>
                    <a:lnTo>
                      <a:pt x="801" y="801"/>
                    </a:lnTo>
                    <a:lnTo>
                      <a:pt x="868" y="868"/>
                    </a:lnTo>
                    <a:lnTo>
                      <a:pt x="934" y="934"/>
                    </a:lnTo>
                    <a:lnTo>
                      <a:pt x="968" y="1034"/>
                    </a:lnTo>
                    <a:lnTo>
                      <a:pt x="1034" y="1101"/>
                    </a:lnTo>
                    <a:lnTo>
                      <a:pt x="1101" y="1168"/>
                    </a:lnTo>
                    <a:lnTo>
                      <a:pt x="1168" y="1268"/>
                    </a:lnTo>
                    <a:lnTo>
                      <a:pt x="1235" y="1335"/>
                    </a:lnTo>
                    <a:lnTo>
                      <a:pt x="1301" y="1401"/>
                    </a:lnTo>
                    <a:lnTo>
                      <a:pt x="1368" y="1501"/>
                    </a:lnTo>
                    <a:lnTo>
                      <a:pt x="1435" y="1568"/>
                    </a:lnTo>
                    <a:lnTo>
                      <a:pt x="1501" y="1635"/>
                    </a:lnTo>
                    <a:lnTo>
                      <a:pt x="1568" y="1735"/>
                    </a:lnTo>
                    <a:lnTo>
                      <a:pt x="1635" y="1802"/>
                    </a:lnTo>
                    <a:lnTo>
                      <a:pt x="1702" y="1868"/>
                    </a:lnTo>
                    <a:lnTo>
                      <a:pt x="1735" y="1968"/>
                    </a:lnTo>
                    <a:lnTo>
                      <a:pt x="1802" y="2035"/>
                    </a:lnTo>
                    <a:lnTo>
                      <a:pt x="1868" y="2102"/>
                    </a:lnTo>
                    <a:lnTo>
                      <a:pt x="1935" y="2169"/>
                    </a:lnTo>
                    <a:lnTo>
                      <a:pt x="2002" y="2269"/>
                    </a:lnTo>
                    <a:lnTo>
                      <a:pt x="2068" y="2335"/>
                    </a:lnTo>
                    <a:lnTo>
                      <a:pt x="2135" y="2402"/>
                    </a:lnTo>
                    <a:lnTo>
                      <a:pt x="2202" y="2469"/>
                    </a:lnTo>
                    <a:lnTo>
                      <a:pt x="2269" y="2536"/>
                    </a:lnTo>
                    <a:lnTo>
                      <a:pt x="2335" y="2636"/>
                    </a:lnTo>
                    <a:lnTo>
                      <a:pt x="2402" y="2702"/>
                    </a:lnTo>
                    <a:lnTo>
                      <a:pt x="2502" y="2769"/>
                    </a:lnTo>
                    <a:lnTo>
                      <a:pt x="2569" y="2836"/>
                    </a:lnTo>
                    <a:lnTo>
                      <a:pt x="2636" y="2902"/>
                    </a:lnTo>
                    <a:lnTo>
                      <a:pt x="2702" y="2969"/>
                    </a:lnTo>
                    <a:lnTo>
                      <a:pt x="2769" y="3036"/>
                    </a:lnTo>
                    <a:lnTo>
                      <a:pt x="2836" y="3103"/>
                    </a:lnTo>
                    <a:lnTo>
                      <a:pt x="2902" y="3203"/>
                    </a:lnTo>
                    <a:lnTo>
                      <a:pt x="2969" y="3269"/>
                    </a:lnTo>
                    <a:lnTo>
                      <a:pt x="3036" y="3336"/>
                    </a:lnTo>
                    <a:lnTo>
                      <a:pt x="3103" y="3403"/>
                    </a:lnTo>
                    <a:lnTo>
                      <a:pt x="3169" y="3470"/>
                    </a:lnTo>
                    <a:lnTo>
                      <a:pt x="3236" y="3536"/>
                    </a:lnTo>
                    <a:lnTo>
                      <a:pt x="3336" y="3603"/>
                    </a:lnTo>
                    <a:lnTo>
                      <a:pt x="3336" y="3603"/>
                    </a:lnTo>
                    <a:lnTo>
                      <a:pt x="3403" y="3670"/>
                    </a:lnTo>
                    <a:lnTo>
                      <a:pt x="3469" y="3736"/>
                    </a:lnTo>
                    <a:lnTo>
                      <a:pt x="3536" y="3803"/>
                    </a:lnTo>
                    <a:lnTo>
                      <a:pt x="3603" y="3870"/>
                    </a:lnTo>
                    <a:lnTo>
                      <a:pt x="3670" y="3937"/>
                    </a:lnTo>
                    <a:lnTo>
                      <a:pt x="3736" y="4003"/>
                    </a:lnTo>
                    <a:lnTo>
                      <a:pt x="3836" y="4070"/>
                    </a:lnTo>
                    <a:lnTo>
                      <a:pt x="3903" y="4137"/>
                    </a:lnTo>
                    <a:lnTo>
                      <a:pt x="3970" y="4203"/>
                    </a:lnTo>
                    <a:lnTo>
                      <a:pt x="4037" y="4270"/>
                    </a:lnTo>
                    <a:lnTo>
                      <a:pt x="4103" y="4337"/>
                    </a:lnTo>
                    <a:lnTo>
                      <a:pt x="4170" y="4404"/>
                    </a:lnTo>
                    <a:lnTo>
                      <a:pt x="4270" y="4470"/>
                    </a:lnTo>
                    <a:lnTo>
                      <a:pt x="4337" y="4537"/>
                    </a:lnTo>
                    <a:lnTo>
                      <a:pt x="4403" y="4604"/>
                    </a:lnTo>
                    <a:lnTo>
                      <a:pt x="4470" y="4670"/>
                    </a:lnTo>
                    <a:lnTo>
                      <a:pt x="4570" y="4737"/>
                    </a:lnTo>
                    <a:lnTo>
                      <a:pt x="4637" y="4804"/>
                    </a:lnTo>
                    <a:lnTo>
                      <a:pt x="4704" y="4871"/>
                    </a:lnTo>
                    <a:lnTo>
                      <a:pt x="4770" y="4937"/>
                    </a:lnTo>
                    <a:lnTo>
                      <a:pt x="4870" y="4971"/>
                    </a:lnTo>
                    <a:lnTo>
                      <a:pt x="4937" y="5037"/>
                    </a:lnTo>
                    <a:lnTo>
                      <a:pt x="5004" y="5104"/>
                    </a:lnTo>
                    <a:lnTo>
                      <a:pt x="5071" y="5171"/>
                    </a:lnTo>
                    <a:lnTo>
                      <a:pt x="5171" y="5237"/>
                    </a:lnTo>
                    <a:lnTo>
                      <a:pt x="5237" y="5304"/>
                    </a:lnTo>
                    <a:lnTo>
                      <a:pt x="5304" y="5371"/>
                    </a:lnTo>
                    <a:lnTo>
                      <a:pt x="5404" y="5438"/>
                    </a:lnTo>
                    <a:lnTo>
                      <a:pt x="5471" y="5471"/>
                    </a:lnTo>
                    <a:lnTo>
                      <a:pt x="5538" y="5538"/>
                    </a:lnTo>
                    <a:lnTo>
                      <a:pt x="5638" y="5604"/>
                    </a:lnTo>
                    <a:lnTo>
                      <a:pt x="5704" y="5671"/>
                    </a:lnTo>
                    <a:lnTo>
                      <a:pt x="5771" y="5738"/>
                    </a:lnTo>
                    <a:lnTo>
                      <a:pt x="5871" y="5771"/>
                    </a:lnTo>
                    <a:lnTo>
                      <a:pt x="5938" y="5838"/>
                    </a:lnTo>
                    <a:lnTo>
                      <a:pt x="6005" y="5905"/>
                    </a:lnTo>
                    <a:lnTo>
                      <a:pt x="6105" y="5971"/>
                    </a:lnTo>
                    <a:lnTo>
                      <a:pt x="6238" y="6071"/>
                    </a:lnTo>
                    <a:lnTo>
                      <a:pt x="6271" y="6105"/>
                    </a:lnTo>
                    <a:lnTo>
                      <a:pt x="6405" y="6205"/>
                    </a:lnTo>
                    <a:lnTo>
                      <a:pt x="6572" y="6338"/>
                    </a:lnTo>
                    <a:lnTo>
                      <a:pt x="6738" y="6438"/>
                    </a:lnTo>
                    <a:lnTo>
                      <a:pt x="6905" y="6572"/>
                    </a:lnTo>
                    <a:lnTo>
                      <a:pt x="7039" y="6672"/>
                    </a:lnTo>
                    <a:lnTo>
                      <a:pt x="7205" y="6772"/>
                    </a:lnTo>
                    <a:lnTo>
                      <a:pt x="7372" y="6905"/>
                    </a:lnTo>
                    <a:lnTo>
                      <a:pt x="7539" y="7005"/>
                    </a:lnTo>
                    <a:lnTo>
                      <a:pt x="7706" y="7139"/>
                    </a:lnTo>
                    <a:lnTo>
                      <a:pt x="7873" y="7239"/>
                    </a:lnTo>
                    <a:lnTo>
                      <a:pt x="8039" y="7339"/>
                    </a:lnTo>
                    <a:lnTo>
                      <a:pt x="8206" y="7472"/>
                    </a:lnTo>
                    <a:lnTo>
                      <a:pt x="8373" y="7572"/>
                    </a:lnTo>
                    <a:lnTo>
                      <a:pt x="8540" y="7673"/>
                    </a:lnTo>
                    <a:lnTo>
                      <a:pt x="8707" y="7806"/>
                    </a:lnTo>
                    <a:lnTo>
                      <a:pt x="8740" y="7806"/>
                    </a:lnTo>
                    <a:lnTo>
                      <a:pt x="8873" y="7906"/>
                    </a:lnTo>
                    <a:lnTo>
                      <a:pt x="9040" y="8006"/>
                    </a:lnTo>
                    <a:lnTo>
                      <a:pt x="9240" y="8140"/>
                    </a:lnTo>
                    <a:lnTo>
                      <a:pt x="9407" y="8240"/>
                    </a:lnTo>
                    <a:lnTo>
                      <a:pt x="9574" y="8340"/>
                    </a:lnTo>
                    <a:lnTo>
                      <a:pt x="9741" y="8473"/>
                    </a:lnTo>
                    <a:lnTo>
                      <a:pt x="9841" y="8506"/>
                    </a:lnTo>
                    <a:lnTo>
                      <a:pt x="9941" y="8573"/>
                    </a:lnTo>
                    <a:lnTo>
                      <a:pt x="10007" y="8640"/>
                    </a:lnTo>
                    <a:lnTo>
                      <a:pt x="10074" y="8673"/>
                    </a:lnTo>
                    <a:lnTo>
                      <a:pt x="10108" y="8673"/>
                    </a:lnTo>
                    <a:lnTo>
                      <a:pt x="10208" y="8740"/>
                    </a:lnTo>
                    <a:lnTo>
                      <a:pt x="10274" y="8807"/>
                    </a:lnTo>
                    <a:lnTo>
                      <a:pt x="10374" y="8840"/>
                    </a:lnTo>
                    <a:lnTo>
                      <a:pt x="10474" y="8907"/>
                    </a:lnTo>
                    <a:lnTo>
                      <a:pt x="10575" y="8973"/>
                    </a:lnTo>
                    <a:lnTo>
                      <a:pt x="10641" y="9007"/>
                    </a:lnTo>
                    <a:lnTo>
                      <a:pt x="10741" y="9074"/>
                    </a:lnTo>
                    <a:lnTo>
                      <a:pt x="10841" y="9107"/>
                    </a:lnTo>
                    <a:lnTo>
                      <a:pt x="10941" y="9174"/>
                    </a:lnTo>
                    <a:lnTo>
                      <a:pt x="11042" y="9207"/>
                    </a:lnTo>
                    <a:lnTo>
                      <a:pt x="11108" y="9274"/>
                    </a:lnTo>
                    <a:lnTo>
                      <a:pt x="11208" y="9340"/>
                    </a:lnTo>
                    <a:lnTo>
                      <a:pt x="11308" y="9374"/>
                    </a:lnTo>
                    <a:lnTo>
                      <a:pt x="11408" y="9440"/>
                    </a:lnTo>
                    <a:lnTo>
                      <a:pt x="11475" y="9474"/>
                    </a:lnTo>
                    <a:lnTo>
                      <a:pt x="11509" y="9474"/>
                    </a:lnTo>
                    <a:lnTo>
                      <a:pt x="11575" y="9541"/>
                    </a:lnTo>
                    <a:lnTo>
                      <a:pt x="11675" y="9574"/>
                    </a:lnTo>
                    <a:lnTo>
                      <a:pt x="11775" y="9641"/>
                    </a:lnTo>
                    <a:lnTo>
                      <a:pt x="11976" y="9741"/>
                    </a:lnTo>
                    <a:lnTo>
                      <a:pt x="12142" y="9807"/>
                    </a:lnTo>
                    <a:lnTo>
                      <a:pt x="12343" y="9907"/>
                    </a:lnTo>
                    <a:lnTo>
                      <a:pt x="12543" y="10008"/>
                    </a:lnTo>
                    <a:lnTo>
                      <a:pt x="12743" y="10108"/>
                    </a:lnTo>
                    <a:lnTo>
                      <a:pt x="12743" y="10141"/>
                    </a:lnTo>
                    <a:lnTo>
                      <a:pt x="12776" y="10141"/>
                    </a:lnTo>
                    <a:lnTo>
                      <a:pt x="12776" y="10141"/>
                    </a:lnTo>
                    <a:lnTo>
                      <a:pt x="12810" y="10174"/>
                    </a:lnTo>
                    <a:lnTo>
                      <a:pt x="12843" y="10208"/>
                    </a:lnTo>
                    <a:lnTo>
                      <a:pt x="12910" y="10241"/>
                    </a:lnTo>
                    <a:lnTo>
                      <a:pt x="12976" y="10274"/>
                    </a:lnTo>
                    <a:lnTo>
                      <a:pt x="13010" y="10308"/>
                    </a:lnTo>
                    <a:lnTo>
                      <a:pt x="13043" y="10308"/>
                    </a:lnTo>
                    <a:lnTo>
                      <a:pt x="13076" y="10341"/>
                    </a:lnTo>
                    <a:lnTo>
                      <a:pt x="13110" y="10374"/>
                    </a:lnTo>
                    <a:lnTo>
                      <a:pt x="13143" y="10374"/>
                    </a:lnTo>
                    <a:lnTo>
                      <a:pt x="13176" y="10408"/>
                    </a:lnTo>
                    <a:lnTo>
                      <a:pt x="13210" y="10408"/>
                    </a:lnTo>
                    <a:lnTo>
                      <a:pt x="13210" y="10408"/>
                    </a:lnTo>
                    <a:lnTo>
                      <a:pt x="13243" y="10441"/>
                    </a:lnTo>
                    <a:lnTo>
                      <a:pt x="13277" y="10441"/>
                    </a:lnTo>
                    <a:lnTo>
                      <a:pt x="13277" y="10441"/>
                    </a:lnTo>
                    <a:lnTo>
                      <a:pt x="13310" y="10441"/>
                    </a:lnTo>
                    <a:lnTo>
                      <a:pt x="13343" y="10475"/>
                    </a:lnTo>
                    <a:lnTo>
                      <a:pt x="13310" y="10475"/>
                    </a:lnTo>
                    <a:lnTo>
                      <a:pt x="13343" y="10475"/>
                    </a:lnTo>
                    <a:lnTo>
                      <a:pt x="13343" y="10475"/>
                    </a:lnTo>
                    <a:lnTo>
                      <a:pt x="13343" y="10475"/>
                    </a:lnTo>
                    <a:lnTo>
                      <a:pt x="13343" y="10475"/>
                    </a:lnTo>
                    <a:lnTo>
                      <a:pt x="13377" y="10475"/>
                    </a:lnTo>
                    <a:lnTo>
                      <a:pt x="13377" y="10475"/>
                    </a:lnTo>
                    <a:lnTo>
                      <a:pt x="13377" y="10475"/>
                    </a:lnTo>
                    <a:lnTo>
                      <a:pt x="13377" y="10475"/>
                    </a:lnTo>
                    <a:lnTo>
                      <a:pt x="13377" y="10475"/>
                    </a:lnTo>
                    <a:lnTo>
                      <a:pt x="13377" y="10475"/>
                    </a:lnTo>
                    <a:lnTo>
                      <a:pt x="13410" y="10508"/>
                    </a:lnTo>
                    <a:lnTo>
                      <a:pt x="13410" y="10508"/>
                    </a:lnTo>
                    <a:lnTo>
                      <a:pt x="13410" y="10508"/>
                    </a:lnTo>
                    <a:lnTo>
                      <a:pt x="13410" y="10508"/>
                    </a:lnTo>
                    <a:lnTo>
                      <a:pt x="13410" y="10508"/>
                    </a:lnTo>
                    <a:lnTo>
                      <a:pt x="13410" y="10508"/>
                    </a:lnTo>
                    <a:lnTo>
                      <a:pt x="13443" y="10508"/>
                    </a:lnTo>
                    <a:lnTo>
                      <a:pt x="13443" y="10508"/>
                    </a:lnTo>
                    <a:lnTo>
                      <a:pt x="13443" y="10508"/>
                    </a:lnTo>
                    <a:lnTo>
                      <a:pt x="13443" y="10508"/>
                    </a:lnTo>
                    <a:lnTo>
                      <a:pt x="13443" y="10508"/>
                    </a:lnTo>
                    <a:lnTo>
                      <a:pt x="13443" y="10508"/>
                    </a:lnTo>
                    <a:lnTo>
                      <a:pt x="13477" y="10508"/>
                    </a:lnTo>
                    <a:lnTo>
                      <a:pt x="13477" y="10508"/>
                    </a:lnTo>
                    <a:lnTo>
                      <a:pt x="13477" y="10508"/>
                    </a:lnTo>
                    <a:lnTo>
                      <a:pt x="13477" y="10508"/>
                    </a:lnTo>
                    <a:lnTo>
                      <a:pt x="13477" y="10508"/>
                    </a:lnTo>
                    <a:lnTo>
                      <a:pt x="13477" y="10508"/>
                    </a:lnTo>
                    <a:lnTo>
                      <a:pt x="13477" y="10508"/>
                    </a:lnTo>
                    <a:lnTo>
                      <a:pt x="13477" y="10508"/>
                    </a:lnTo>
                    <a:lnTo>
                      <a:pt x="13610" y="10508"/>
                    </a:lnTo>
                    <a:close/>
                  </a:path>
                </a:pathLst>
              </a:custGeom>
              <a:solidFill>
                <a:schemeClr val="dk2"/>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127173" y="3482096"/>
                <a:ext cx="833913" cy="315717"/>
              </a:xfrm>
              <a:custGeom>
                <a:avLst/>
                <a:gdLst/>
                <a:ahLst/>
                <a:cxnLst/>
                <a:rect l="l" t="t" r="r" b="b"/>
                <a:pathLst>
                  <a:path w="38161" h="15079" extrusionOk="0">
                    <a:moveTo>
                      <a:pt x="14377" y="34"/>
                    </a:moveTo>
                    <a:lnTo>
                      <a:pt x="14477" y="1"/>
                    </a:lnTo>
                    <a:lnTo>
                      <a:pt x="14577" y="1"/>
                    </a:lnTo>
                    <a:lnTo>
                      <a:pt x="14711" y="1"/>
                    </a:lnTo>
                    <a:lnTo>
                      <a:pt x="14811" y="1"/>
                    </a:lnTo>
                    <a:lnTo>
                      <a:pt x="14911" y="1"/>
                    </a:lnTo>
                    <a:lnTo>
                      <a:pt x="15011" y="1"/>
                    </a:lnTo>
                    <a:lnTo>
                      <a:pt x="15078" y="1"/>
                    </a:lnTo>
                    <a:lnTo>
                      <a:pt x="15144" y="1"/>
                    </a:lnTo>
                    <a:lnTo>
                      <a:pt x="15211" y="1"/>
                    </a:lnTo>
                    <a:lnTo>
                      <a:pt x="15311" y="34"/>
                    </a:lnTo>
                    <a:lnTo>
                      <a:pt x="15378" y="34"/>
                    </a:lnTo>
                    <a:lnTo>
                      <a:pt x="15444" y="34"/>
                    </a:lnTo>
                    <a:lnTo>
                      <a:pt x="15545" y="34"/>
                    </a:lnTo>
                    <a:lnTo>
                      <a:pt x="15611" y="34"/>
                    </a:lnTo>
                    <a:lnTo>
                      <a:pt x="15678" y="67"/>
                    </a:lnTo>
                    <a:lnTo>
                      <a:pt x="15778" y="67"/>
                    </a:lnTo>
                    <a:lnTo>
                      <a:pt x="15845" y="67"/>
                    </a:lnTo>
                    <a:lnTo>
                      <a:pt x="15911" y="101"/>
                    </a:lnTo>
                    <a:lnTo>
                      <a:pt x="15978" y="101"/>
                    </a:lnTo>
                    <a:lnTo>
                      <a:pt x="16078" y="134"/>
                    </a:lnTo>
                    <a:lnTo>
                      <a:pt x="16145" y="134"/>
                    </a:lnTo>
                    <a:lnTo>
                      <a:pt x="16212" y="167"/>
                    </a:lnTo>
                    <a:lnTo>
                      <a:pt x="16278" y="167"/>
                    </a:lnTo>
                    <a:lnTo>
                      <a:pt x="16378" y="201"/>
                    </a:lnTo>
                    <a:lnTo>
                      <a:pt x="16445" y="201"/>
                    </a:lnTo>
                    <a:lnTo>
                      <a:pt x="16512" y="234"/>
                    </a:lnTo>
                    <a:lnTo>
                      <a:pt x="16579" y="234"/>
                    </a:lnTo>
                    <a:lnTo>
                      <a:pt x="16645" y="267"/>
                    </a:lnTo>
                    <a:lnTo>
                      <a:pt x="16745" y="301"/>
                    </a:lnTo>
                    <a:lnTo>
                      <a:pt x="16812" y="301"/>
                    </a:lnTo>
                    <a:lnTo>
                      <a:pt x="16879" y="334"/>
                    </a:lnTo>
                    <a:lnTo>
                      <a:pt x="16946" y="367"/>
                    </a:lnTo>
                    <a:lnTo>
                      <a:pt x="17012" y="401"/>
                    </a:lnTo>
                    <a:lnTo>
                      <a:pt x="17112" y="401"/>
                    </a:lnTo>
                    <a:lnTo>
                      <a:pt x="17179" y="434"/>
                    </a:lnTo>
                    <a:lnTo>
                      <a:pt x="17246" y="468"/>
                    </a:lnTo>
                    <a:lnTo>
                      <a:pt x="17312" y="501"/>
                    </a:lnTo>
                    <a:lnTo>
                      <a:pt x="17379" y="534"/>
                    </a:lnTo>
                    <a:lnTo>
                      <a:pt x="17446" y="568"/>
                    </a:lnTo>
                    <a:lnTo>
                      <a:pt x="17546" y="601"/>
                    </a:lnTo>
                    <a:lnTo>
                      <a:pt x="17613" y="601"/>
                    </a:lnTo>
                    <a:lnTo>
                      <a:pt x="17679" y="634"/>
                    </a:lnTo>
                    <a:lnTo>
                      <a:pt x="17746" y="668"/>
                    </a:lnTo>
                    <a:lnTo>
                      <a:pt x="17813" y="701"/>
                    </a:lnTo>
                    <a:lnTo>
                      <a:pt x="17880" y="734"/>
                    </a:lnTo>
                    <a:lnTo>
                      <a:pt x="17946" y="768"/>
                    </a:lnTo>
                    <a:lnTo>
                      <a:pt x="18013" y="801"/>
                    </a:lnTo>
                    <a:lnTo>
                      <a:pt x="18080" y="834"/>
                    </a:lnTo>
                    <a:lnTo>
                      <a:pt x="18146" y="868"/>
                    </a:lnTo>
                    <a:lnTo>
                      <a:pt x="18246" y="935"/>
                    </a:lnTo>
                    <a:lnTo>
                      <a:pt x="18313" y="968"/>
                    </a:lnTo>
                    <a:lnTo>
                      <a:pt x="18380" y="1001"/>
                    </a:lnTo>
                    <a:lnTo>
                      <a:pt x="18447" y="1035"/>
                    </a:lnTo>
                    <a:lnTo>
                      <a:pt x="18513" y="1068"/>
                    </a:lnTo>
                    <a:lnTo>
                      <a:pt x="18580" y="1101"/>
                    </a:lnTo>
                    <a:lnTo>
                      <a:pt x="18647" y="1135"/>
                    </a:lnTo>
                    <a:lnTo>
                      <a:pt x="18713" y="1201"/>
                    </a:lnTo>
                    <a:lnTo>
                      <a:pt x="18780" y="1235"/>
                    </a:lnTo>
                    <a:lnTo>
                      <a:pt x="18847" y="1268"/>
                    </a:lnTo>
                    <a:lnTo>
                      <a:pt x="18914" y="1301"/>
                    </a:lnTo>
                    <a:lnTo>
                      <a:pt x="18947" y="1335"/>
                    </a:lnTo>
                    <a:lnTo>
                      <a:pt x="18980" y="1335"/>
                    </a:lnTo>
                    <a:lnTo>
                      <a:pt x="19047" y="1402"/>
                    </a:lnTo>
                    <a:lnTo>
                      <a:pt x="19114" y="1435"/>
                    </a:lnTo>
                    <a:lnTo>
                      <a:pt x="19180" y="1468"/>
                    </a:lnTo>
                    <a:lnTo>
                      <a:pt x="19247" y="1502"/>
                    </a:lnTo>
                    <a:lnTo>
                      <a:pt x="19314" y="1568"/>
                    </a:lnTo>
                    <a:lnTo>
                      <a:pt x="19381" y="1602"/>
                    </a:lnTo>
                    <a:lnTo>
                      <a:pt x="19447" y="1635"/>
                    </a:lnTo>
                    <a:lnTo>
                      <a:pt x="19514" y="1702"/>
                    </a:lnTo>
                    <a:lnTo>
                      <a:pt x="19581" y="1735"/>
                    </a:lnTo>
                    <a:lnTo>
                      <a:pt x="19647" y="1768"/>
                    </a:lnTo>
                    <a:lnTo>
                      <a:pt x="19714" y="1835"/>
                    </a:lnTo>
                    <a:lnTo>
                      <a:pt x="19781" y="1869"/>
                    </a:lnTo>
                    <a:lnTo>
                      <a:pt x="19848" y="1902"/>
                    </a:lnTo>
                    <a:lnTo>
                      <a:pt x="19881" y="1969"/>
                    </a:lnTo>
                    <a:lnTo>
                      <a:pt x="19948" y="2002"/>
                    </a:lnTo>
                    <a:lnTo>
                      <a:pt x="20014" y="2069"/>
                    </a:lnTo>
                    <a:lnTo>
                      <a:pt x="20081" y="2102"/>
                    </a:lnTo>
                    <a:lnTo>
                      <a:pt x="20148" y="2135"/>
                    </a:lnTo>
                    <a:lnTo>
                      <a:pt x="20281" y="2235"/>
                    </a:lnTo>
                    <a:lnTo>
                      <a:pt x="20415" y="2336"/>
                    </a:lnTo>
                    <a:lnTo>
                      <a:pt x="20515" y="2436"/>
                    </a:lnTo>
                    <a:lnTo>
                      <a:pt x="20648" y="2536"/>
                    </a:lnTo>
                    <a:lnTo>
                      <a:pt x="20782" y="2636"/>
                    </a:lnTo>
                    <a:lnTo>
                      <a:pt x="20882" y="2736"/>
                    </a:lnTo>
                    <a:lnTo>
                      <a:pt x="21015" y="2836"/>
                    </a:lnTo>
                    <a:lnTo>
                      <a:pt x="21115" y="2936"/>
                    </a:lnTo>
                    <a:lnTo>
                      <a:pt x="21249" y="3003"/>
                    </a:lnTo>
                    <a:lnTo>
                      <a:pt x="21349" y="3103"/>
                    </a:lnTo>
                    <a:lnTo>
                      <a:pt x="21482" y="3203"/>
                    </a:lnTo>
                    <a:lnTo>
                      <a:pt x="21582" y="3303"/>
                    </a:lnTo>
                    <a:lnTo>
                      <a:pt x="21716" y="3403"/>
                    </a:lnTo>
                    <a:lnTo>
                      <a:pt x="21816" y="3503"/>
                    </a:lnTo>
                    <a:lnTo>
                      <a:pt x="21916" y="3603"/>
                    </a:lnTo>
                    <a:lnTo>
                      <a:pt x="22149" y="3803"/>
                    </a:lnTo>
                    <a:lnTo>
                      <a:pt x="22383" y="3970"/>
                    </a:lnTo>
                    <a:lnTo>
                      <a:pt x="22583" y="4170"/>
                    </a:lnTo>
                    <a:lnTo>
                      <a:pt x="22783" y="4337"/>
                    </a:lnTo>
                    <a:lnTo>
                      <a:pt x="22983" y="4504"/>
                    </a:lnTo>
                    <a:lnTo>
                      <a:pt x="22983" y="4537"/>
                    </a:lnTo>
                    <a:lnTo>
                      <a:pt x="23083" y="4604"/>
                    </a:lnTo>
                    <a:lnTo>
                      <a:pt x="23183" y="4704"/>
                    </a:lnTo>
                    <a:lnTo>
                      <a:pt x="23250" y="4737"/>
                    </a:lnTo>
                    <a:lnTo>
                      <a:pt x="23283" y="4771"/>
                    </a:lnTo>
                    <a:lnTo>
                      <a:pt x="23317" y="4804"/>
                    </a:lnTo>
                    <a:lnTo>
                      <a:pt x="23383" y="4837"/>
                    </a:lnTo>
                    <a:lnTo>
                      <a:pt x="23417" y="4871"/>
                    </a:lnTo>
                    <a:lnTo>
                      <a:pt x="23450" y="4904"/>
                    </a:lnTo>
                    <a:lnTo>
                      <a:pt x="23517" y="4971"/>
                    </a:lnTo>
                    <a:lnTo>
                      <a:pt x="23550" y="5004"/>
                    </a:lnTo>
                    <a:lnTo>
                      <a:pt x="23617" y="5037"/>
                    </a:lnTo>
                    <a:lnTo>
                      <a:pt x="23650" y="5071"/>
                    </a:lnTo>
                    <a:lnTo>
                      <a:pt x="23717" y="5104"/>
                    </a:lnTo>
                    <a:lnTo>
                      <a:pt x="23750" y="5138"/>
                    </a:lnTo>
                    <a:lnTo>
                      <a:pt x="23817" y="5171"/>
                    </a:lnTo>
                    <a:lnTo>
                      <a:pt x="23850" y="5204"/>
                    </a:lnTo>
                    <a:lnTo>
                      <a:pt x="23917" y="5238"/>
                    </a:lnTo>
                    <a:lnTo>
                      <a:pt x="23951" y="5271"/>
                    </a:lnTo>
                    <a:lnTo>
                      <a:pt x="24017" y="5304"/>
                    </a:lnTo>
                    <a:lnTo>
                      <a:pt x="24051" y="5338"/>
                    </a:lnTo>
                    <a:lnTo>
                      <a:pt x="24151" y="5404"/>
                    </a:lnTo>
                    <a:lnTo>
                      <a:pt x="24251" y="5471"/>
                    </a:lnTo>
                    <a:lnTo>
                      <a:pt x="24351" y="5538"/>
                    </a:lnTo>
                    <a:lnTo>
                      <a:pt x="24484" y="5605"/>
                    </a:lnTo>
                    <a:lnTo>
                      <a:pt x="24584" y="5671"/>
                    </a:lnTo>
                    <a:lnTo>
                      <a:pt x="24684" y="5738"/>
                    </a:lnTo>
                    <a:lnTo>
                      <a:pt x="24784" y="5805"/>
                    </a:lnTo>
                    <a:lnTo>
                      <a:pt x="25018" y="5938"/>
                    </a:lnTo>
                    <a:lnTo>
                      <a:pt x="25218" y="6072"/>
                    </a:lnTo>
                    <a:lnTo>
                      <a:pt x="25318" y="6138"/>
                    </a:lnTo>
                    <a:lnTo>
                      <a:pt x="25452" y="6205"/>
                    </a:lnTo>
                    <a:lnTo>
                      <a:pt x="25552" y="6272"/>
                    </a:lnTo>
                    <a:lnTo>
                      <a:pt x="25652" y="6338"/>
                    </a:lnTo>
                    <a:lnTo>
                      <a:pt x="25752" y="6405"/>
                    </a:lnTo>
                    <a:lnTo>
                      <a:pt x="25885" y="6472"/>
                    </a:lnTo>
                    <a:lnTo>
                      <a:pt x="25919" y="6539"/>
                    </a:lnTo>
                    <a:lnTo>
                      <a:pt x="25985" y="6572"/>
                    </a:lnTo>
                    <a:lnTo>
                      <a:pt x="26052" y="6605"/>
                    </a:lnTo>
                    <a:lnTo>
                      <a:pt x="26085" y="6639"/>
                    </a:lnTo>
                    <a:lnTo>
                      <a:pt x="26152" y="6672"/>
                    </a:lnTo>
                    <a:lnTo>
                      <a:pt x="26185" y="6705"/>
                    </a:lnTo>
                    <a:lnTo>
                      <a:pt x="26252" y="6739"/>
                    </a:lnTo>
                    <a:lnTo>
                      <a:pt x="26319" y="6772"/>
                    </a:lnTo>
                    <a:lnTo>
                      <a:pt x="26352" y="6839"/>
                    </a:lnTo>
                    <a:lnTo>
                      <a:pt x="26419" y="6872"/>
                    </a:lnTo>
                    <a:lnTo>
                      <a:pt x="26452" y="6906"/>
                    </a:lnTo>
                    <a:lnTo>
                      <a:pt x="26519" y="6939"/>
                    </a:lnTo>
                    <a:lnTo>
                      <a:pt x="26686" y="7072"/>
                    </a:lnTo>
                    <a:lnTo>
                      <a:pt x="26853" y="7206"/>
                    </a:lnTo>
                    <a:lnTo>
                      <a:pt x="27053" y="7339"/>
                    </a:lnTo>
                    <a:lnTo>
                      <a:pt x="27220" y="7473"/>
                    </a:lnTo>
                    <a:lnTo>
                      <a:pt x="27386" y="7606"/>
                    </a:lnTo>
                    <a:lnTo>
                      <a:pt x="27553" y="7739"/>
                    </a:lnTo>
                    <a:lnTo>
                      <a:pt x="27720" y="7873"/>
                    </a:lnTo>
                    <a:lnTo>
                      <a:pt x="27720" y="7873"/>
                    </a:lnTo>
                    <a:lnTo>
                      <a:pt x="27920" y="8006"/>
                    </a:lnTo>
                    <a:lnTo>
                      <a:pt x="28087" y="8140"/>
                    </a:lnTo>
                    <a:lnTo>
                      <a:pt x="28254" y="8273"/>
                    </a:lnTo>
                    <a:lnTo>
                      <a:pt x="28454" y="8407"/>
                    </a:lnTo>
                    <a:lnTo>
                      <a:pt x="28621" y="8540"/>
                    </a:lnTo>
                    <a:lnTo>
                      <a:pt x="28787" y="8640"/>
                    </a:lnTo>
                    <a:lnTo>
                      <a:pt x="28954" y="8774"/>
                    </a:lnTo>
                    <a:lnTo>
                      <a:pt x="29154" y="8907"/>
                    </a:lnTo>
                    <a:lnTo>
                      <a:pt x="29321" y="9040"/>
                    </a:lnTo>
                    <a:lnTo>
                      <a:pt x="29488" y="9174"/>
                    </a:lnTo>
                    <a:lnTo>
                      <a:pt x="29688" y="9274"/>
                    </a:lnTo>
                    <a:lnTo>
                      <a:pt x="29855" y="9407"/>
                    </a:lnTo>
                    <a:lnTo>
                      <a:pt x="30022" y="9541"/>
                    </a:lnTo>
                    <a:lnTo>
                      <a:pt x="30222" y="9674"/>
                    </a:lnTo>
                    <a:lnTo>
                      <a:pt x="30389" y="9774"/>
                    </a:lnTo>
                    <a:lnTo>
                      <a:pt x="30555" y="9908"/>
                    </a:lnTo>
                    <a:lnTo>
                      <a:pt x="30755" y="10041"/>
                    </a:lnTo>
                    <a:lnTo>
                      <a:pt x="30922" y="10141"/>
                    </a:lnTo>
                    <a:lnTo>
                      <a:pt x="31122" y="10275"/>
                    </a:lnTo>
                    <a:lnTo>
                      <a:pt x="31289" y="10408"/>
                    </a:lnTo>
                    <a:lnTo>
                      <a:pt x="31456" y="10508"/>
                    </a:lnTo>
                    <a:lnTo>
                      <a:pt x="31656" y="10642"/>
                    </a:lnTo>
                    <a:lnTo>
                      <a:pt x="31823" y="10742"/>
                    </a:lnTo>
                    <a:lnTo>
                      <a:pt x="32023" y="10875"/>
                    </a:lnTo>
                    <a:lnTo>
                      <a:pt x="32190" y="11008"/>
                    </a:lnTo>
                    <a:lnTo>
                      <a:pt x="32357" y="11109"/>
                    </a:lnTo>
                    <a:lnTo>
                      <a:pt x="32557" y="11242"/>
                    </a:lnTo>
                    <a:lnTo>
                      <a:pt x="32724" y="11342"/>
                    </a:lnTo>
                    <a:lnTo>
                      <a:pt x="32924" y="11475"/>
                    </a:lnTo>
                    <a:lnTo>
                      <a:pt x="33090" y="11576"/>
                    </a:lnTo>
                    <a:lnTo>
                      <a:pt x="33291" y="11709"/>
                    </a:lnTo>
                    <a:lnTo>
                      <a:pt x="33457" y="11809"/>
                    </a:lnTo>
                    <a:lnTo>
                      <a:pt x="33658" y="11942"/>
                    </a:lnTo>
                    <a:lnTo>
                      <a:pt x="33824" y="12043"/>
                    </a:lnTo>
                    <a:lnTo>
                      <a:pt x="34024" y="12176"/>
                    </a:lnTo>
                    <a:lnTo>
                      <a:pt x="34191" y="12276"/>
                    </a:lnTo>
                    <a:lnTo>
                      <a:pt x="34391" y="12409"/>
                    </a:lnTo>
                    <a:lnTo>
                      <a:pt x="34558" y="12510"/>
                    </a:lnTo>
                    <a:lnTo>
                      <a:pt x="34758" y="12643"/>
                    </a:lnTo>
                    <a:lnTo>
                      <a:pt x="35125" y="12876"/>
                    </a:lnTo>
                    <a:lnTo>
                      <a:pt x="35492" y="13110"/>
                    </a:lnTo>
                    <a:lnTo>
                      <a:pt x="35592" y="13143"/>
                    </a:lnTo>
                    <a:lnTo>
                      <a:pt x="35859" y="13343"/>
                    </a:lnTo>
                    <a:lnTo>
                      <a:pt x="36226" y="13577"/>
                    </a:lnTo>
                    <a:lnTo>
                      <a:pt x="36593" y="13810"/>
                    </a:lnTo>
                    <a:lnTo>
                      <a:pt x="36960" y="14044"/>
                    </a:lnTo>
                    <a:lnTo>
                      <a:pt x="37327" y="14277"/>
                    </a:lnTo>
                    <a:lnTo>
                      <a:pt x="37727" y="14511"/>
                    </a:lnTo>
                    <a:lnTo>
                      <a:pt x="38094" y="14744"/>
                    </a:lnTo>
                    <a:lnTo>
                      <a:pt x="38161" y="15045"/>
                    </a:lnTo>
                    <a:lnTo>
                      <a:pt x="37894" y="15078"/>
                    </a:lnTo>
                    <a:lnTo>
                      <a:pt x="37494" y="14878"/>
                    </a:lnTo>
                    <a:lnTo>
                      <a:pt x="37093" y="14678"/>
                    </a:lnTo>
                    <a:lnTo>
                      <a:pt x="36726" y="14444"/>
                    </a:lnTo>
                    <a:lnTo>
                      <a:pt x="36326" y="14244"/>
                    </a:lnTo>
                    <a:lnTo>
                      <a:pt x="35959" y="14011"/>
                    </a:lnTo>
                    <a:lnTo>
                      <a:pt x="35559" y="13810"/>
                    </a:lnTo>
                    <a:lnTo>
                      <a:pt x="35259" y="13644"/>
                    </a:lnTo>
                    <a:lnTo>
                      <a:pt x="35192" y="13610"/>
                    </a:lnTo>
                    <a:lnTo>
                      <a:pt x="34825" y="13377"/>
                    </a:lnTo>
                    <a:lnTo>
                      <a:pt x="34425" y="13143"/>
                    </a:lnTo>
                    <a:lnTo>
                      <a:pt x="34258" y="13043"/>
                    </a:lnTo>
                    <a:lnTo>
                      <a:pt x="34058" y="12910"/>
                    </a:lnTo>
                    <a:lnTo>
                      <a:pt x="33891" y="12810"/>
                    </a:lnTo>
                    <a:lnTo>
                      <a:pt x="33691" y="12710"/>
                    </a:lnTo>
                    <a:lnTo>
                      <a:pt x="33491" y="12576"/>
                    </a:lnTo>
                    <a:lnTo>
                      <a:pt x="33324" y="12476"/>
                    </a:lnTo>
                    <a:lnTo>
                      <a:pt x="33124" y="12343"/>
                    </a:lnTo>
                    <a:lnTo>
                      <a:pt x="32957" y="12243"/>
                    </a:lnTo>
                    <a:lnTo>
                      <a:pt x="32757" y="12143"/>
                    </a:lnTo>
                    <a:lnTo>
                      <a:pt x="32557" y="12009"/>
                    </a:lnTo>
                    <a:lnTo>
                      <a:pt x="32390" y="11909"/>
                    </a:lnTo>
                    <a:lnTo>
                      <a:pt x="32190" y="11776"/>
                    </a:lnTo>
                    <a:lnTo>
                      <a:pt x="32023" y="11676"/>
                    </a:lnTo>
                    <a:lnTo>
                      <a:pt x="31823" y="11542"/>
                    </a:lnTo>
                    <a:lnTo>
                      <a:pt x="31656" y="11442"/>
                    </a:lnTo>
                    <a:lnTo>
                      <a:pt x="31456" y="11309"/>
                    </a:lnTo>
                    <a:lnTo>
                      <a:pt x="31289" y="11209"/>
                    </a:lnTo>
                    <a:lnTo>
                      <a:pt x="31089" y="11075"/>
                    </a:lnTo>
                    <a:lnTo>
                      <a:pt x="30922" y="10975"/>
                    </a:lnTo>
                    <a:lnTo>
                      <a:pt x="30722" y="10842"/>
                    </a:lnTo>
                    <a:lnTo>
                      <a:pt x="30555" y="10742"/>
                    </a:lnTo>
                    <a:lnTo>
                      <a:pt x="30355" y="10608"/>
                    </a:lnTo>
                    <a:lnTo>
                      <a:pt x="30188" y="10508"/>
                    </a:lnTo>
                    <a:lnTo>
                      <a:pt x="29988" y="10375"/>
                    </a:lnTo>
                    <a:lnTo>
                      <a:pt x="29821" y="10241"/>
                    </a:lnTo>
                    <a:lnTo>
                      <a:pt x="29621" y="10141"/>
                    </a:lnTo>
                    <a:lnTo>
                      <a:pt x="29455" y="10008"/>
                    </a:lnTo>
                    <a:lnTo>
                      <a:pt x="29254" y="9874"/>
                    </a:lnTo>
                    <a:lnTo>
                      <a:pt x="29088" y="9774"/>
                    </a:lnTo>
                    <a:lnTo>
                      <a:pt x="28887" y="9641"/>
                    </a:lnTo>
                    <a:lnTo>
                      <a:pt x="28721" y="9507"/>
                    </a:lnTo>
                    <a:lnTo>
                      <a:pt x="28520" y="9407"/>
                    </a:lnTo>
                    <a:lnTo>
                      <a:pt x="28354" y="9274"/>
                    </a:lnTo>
                    <a:lnTo>
                      <a:pt x="28187" y="9140"/>
                    </a:lnTo>
                    <a:lnTo>
                      <a:pt x="27987" y="9007"/>
                    </a:lnTo>
                    <a:lnTo>
                      <a:pt x="27820" y="8907"/>
                    </a:lnTo>
                    <a:lnTo>
                      <a:pt x="27620" y="8774"/>
                    </a:lnTo>
                    <a:lnTo>
                      <a:pt x="27453" y="8640"/>
                    </a:lnTo>
                    <a:lnTo>
                      <a:pt x="27286" y="8507"/>
                    </a:lnTo>
                    <a:lnTo>
                      <a:pt x="27253" y="8507"/>
                    </a:lnTo>
                    <a:lnTo>
                      <a:pt x="27086" y="8373"/>
                    </a:lnTo>
                    <a:lnTo>
                      <a:pt x="26919" y="8240"/>
                    </a:lnTo>
                    <a:lnTo>
                      <a:pt x="26719" y="8106"/>
                    </a:lnTo>
                    <a:lnTo>
                      <a:pt x="26552" y="8006"/>
                    </a:lnTo>
                    <a:lnTo>
                      <a:pt x="26386" y="7873"/>
                    </a:lnTo>
                    <a:lnTo>
                      <a:pt x="26185" y="7739"/>
                    </a:lnTo>
                    <a:lnTo>
                      <a:pt x="26019" y="7606"/>
                    </a:lnTo>
                    <a:lnTo>
                      <a:pt x="25985" y="7573"/>
                    </a:lnTo>
                    <a:lnTo>
                      <a:pt x="25919" y="7506"/>
                    </a:lnTo>
                    <a:lnTo>
                      <a:pt x="25885" y="7473"/>
                    </a:lnTo>
                    <a:lnTo>
                      <a:pt x="25819" y="7439"/>
                    </a:lnTo>
                    <a:lnTo>
                      <a:pt x="25785" y="7406"/>
                    </a:lnTo>
                    <a:lnTo>
                      <a:pt x="25718" y="7373"/>
                    </a:lnTo>
                    <a:lnTo>
                      <a:pt x="25685" y="7339"/>
                    </a:lnTo>
                    <a:lnTo>
                      <a:pt x="25618" y="7306"/>
                    </a:lnTo>
                    <a:lnTo>
                      <a:pt x="25585" y="7272"/>
                    </a:lnTo>
                    <a:lnTo>
                      <a:pt x="25518" y="7239"/>
                    </a:lnTo>
                    <a:lnTo>
                      <a:pt x="25485" y="7206"/>
                    </a:lnTo>
                    <a:lnTo>
                      <a:pt x="25418" y="7172"/>
                    </a:lnTo>
                    <a:lnTo>
                      <a:pt x="25318" y="7106"/>
                    </a:lnTo>
                    <a:lnTo>
                      <a:pt x="25218" y="7039"/>
                    </a:lnTo>
                    <a:lnTo>
                      <a:pt x="25118" y="6972"/>
                    </a:lnTo>
                    <a:lnTo>
                      <a:pt x="24985" y="6906"/>
                    </a:lnTo>
                    <a:lnTo>
                      <a:pt x="24885" y="6839"/>
                    </a:lnTo>
                    <a:lnTo>
                      <a:pt x="24784" y="6805"/>
                    </a:lnTo>
                    <a:lnTo>
                      <a:pt x="24551" y="6672"/>
                    </a:lnTo>
                    <a:lnTo>
                      <a:pt x="24351" y="6539"/>
                    </a:lnTo>
                    <a:lnTo>
                      <a:pt x="24251" y="6472"/>
                    </a:lnTo>
                    <a:lnTo>
                      <a:pt x="24117" y="6405"/>
                    </a:lnTo>
                    <a:lnTo>
                      <a:pt x="24017" y="6338"/>
                    </a:lnTo>
                    <a:lnTo>
                      <a:pt x="23917" y="6272"/>
                    </a:lnTo>
                    <a:lnTo>
                      <a:pt x="23784" y="6205"/>
                    </a:lnTo>
                    <a:lnTo>
                      <a:pt x="23684" y="6138"/>
                    </a:lnTo>
                    <a:lnTo>
                      <a:pt x="23584" y="6072"/>
                    </a:lnTo>
                    <a:lnTo>
                      <a:pt x="23517" y="6038"/>
                    </a:lnTo>
                    <a:lnTo>
                      <a:pt x="23484" y="6005"/>
                    </a:lnTo>
                    <a:lnTo>
                      <a:pt x="23417" y="5971"/>
                    </a:lnTo>
                    <a:lnTo>
                      <a:pt x="23350" y="5938"/>
                    </a:lnTo>
                    <a:lnTo>
                      <a:pt x="23317" y="5905"/>
                    </a:lnTo>
                    <a:lnTo>
                      <a:pt x="23250" y="5838"/>
                    </a:lnTo>
                    <a:lnTo>
                      <a:pt x="23183" y="5805"/>
                    </a:lnTo>
                    <a:lnTo>
                      <a:pt x="23150" y="5771"/>
                    </a:lnTo>
                    <a:lnTo>
                      <a:pt x="23083" y="5738"/>
                    </a:lnTo>
                    <a:lnTo>
                      <a:pt x="23050" y="5705"/>
                    </a:lnTo>
                    <a:lnTo>
                      <a:pt x="22983" y="5671"/>
                    </a:lnTo>
                    <a:lnTo>
                      <a:pt x="22916" y="5638"/>
                    </a:lnTo>
                    <a:lnTo>
                      <a:pt x="22883" y="5571"/>
                    </a:lnTo>
                    <a:lnTo>
                      <a:pt x="22816" y="5538"/>
                    </a:lnTo>
                    <a:lnTo>
                      <a:pt x="22783" y="5504"/>
                    </a:lnTo>
                    <a:lnTo>
                      <a:pt x="22716" y="5471"/>
                    </a:lnTo>
                    <a:lnTo>
                      <a:pt x="22650" y="5404"/>
                    </a:lnTo>
                    <a:lnTo>
                      <a:pt x="22616" y="5371"/>
                    </a:lnTo>
                    <a:lnTo>
                      <a:pt x="22516" y="5304"/>
                    </a:lnTo>
                    <a:lnTo>
                      <a:pt x="22416" y="5204"/>
                    </a:lnTo>
                    <a:lnTo>
                      <a:pt x="22416" y="5204"/>
                    </a:lnTo>
                    <a:lnTo>
                      <a:pt x="22216" y="5037"/>
                    </a:lnTo>
                    <a:lnTo>
                      <a:pt x="21982" y="4871"/>
                    </a:lnTo>
                    <a:lnTo>
                      <a:pt x="21782" y="4671"/>
                    </a:lnTo>
                    <a:lnTo>
                      <a:pt x="21549" y="4504"/>
                    </a:lnTo>
                    <a:lnTo>
                      <a:pt x="21349" y="4304"/>
                    </a:lnTo>
                    <a:lnTo>
                      <a:pt x="21215" y="4204"/>
                    </a:lnTo>
                    <a:lnTo>
                      <a:pt x="21115" y="4103"/>
                    </a:lnTo>
                    <a:lnTo>
                      <a:pt x="20982" y="4037"/>
                    </a:lnTo>
                    <a:lnTo>
                      <a:pt x="20882" y="3937"/>
                    </a:lnTo>
                    <a:lnTo>
                      <a:pt x="20748" y="3837"/>
                    </a:lnTo>
                    <a:lnTo>
                      <a:pt x="20648" y="3737"/>
                    </a:lnTo>
                    <a:lnTo>
                      <a:pt x="20548" y="3636"/>
                    </a:lnTo>
                    <a:lnTo>
                      <a:pt x="20415" y="3570"/>
                    </a:lnTo>
                    <a:lnTo>
                      <a:pt x="20315" y="3470"/>
                    </a:lnTo>
                    <a:lnTo>
                      <a:pt x="20181" y="3370"/>
                    </a:lnTo>
                    <a:lnTo>
                      <a:pt x="20048" y="3270"/>
                    </a:lnTo>
                    <a:lnTo>
                      <a:pt x="19948" y="3203"/>
                    </a:lnTo>
                    <a:lnTo>
                      <a:pt x="19814" y="3103"/>
                    </a:lnTo>
                    <a:lnTo>
                      <a:pt x="19714" y="3003"/>
                    </a:lnTo>
                    <a:lnTo>
                      <a:pt x="19581" y="2936"/>
                    </a:lnTo>
                    <a:lnTo>
                      <a:pt x="19514" y="2869"/>
                    </a:lnTo>
                    <a:lnTo>
                      <a:pt x="19447" y="2836"/>
                    </a:lnTo>
                    <a:lnTo>
                      <a:pt x="19381" y="2803"/>
                    </a:lnTo>
                    <a:lnTo>
                      <a:pt x="19347" y="2736"/>
                    </a:lnTo>
                    <a:lnTo>
                      <a:pt x="19281" y="2702"/>
                    </a:lnTo>
                    <a:lnTo>
                      <a:pt x="19214" y="2669"/>
                    </a:lnTo>
                    <a:lnTo>
                      <a:pt x="19147" y="2636"/>
                    </a:lnTo>
                    <a:lnTo>
                      <a:pt x="19080" y="2569"/>
                    </a:lnTo>
                    <a:lnTo>
                      <a:pt x="19014" y="2536"/>
                    </a:lnTo>
                    <a:lnTo>
                      <a:pt x="18980" y="2502"/>
                    </a:lnTo>
                    <a:lnTo>
                      <a:pt x="18914" y="2469"/>
                    </a:lnTo>
                    <a:lnTo>
                      <a:pt x="18847" y="2402"/>
                    </a:lnTo>
                    <a:lnTo>
                      <a:pt x="18780" y="2369"/>
                    </a:lnTo>
                    <a:lnTo>
                      <a:pt x="18713" y="2336"/>
                    </a:lnTo>
                    <a:lnTo>
                      <a:pt x="18647" y="2302"/>
                    </a:lnTo>
                    <a:lnTo>
                      <a:pt x="18580" y="2269"/>
                    </a:lnTo>
                    <a:lnTo>
                      <a:pt x="18513" y="2235"/>
                    </a:lnTo>
                    <a:lnTo>
                      <a:pt x="18480" y="2169"/>
                    </a:lnTo>
                    <a:lnTo>
                      <a:pt x="18447" y="2169"/>
                    </a:lnTo>
                    <a:lnTo>
                      <a:pt x="18413" y="2135"/>
                    </a:lnTo>
                    <a:lnTo>
                      <a:pt x="18347" y="2102"/>
                    </a:lnTo>
                    <a:lnTo>
                      <a:pt x="18280" y="2069"/>
                    </a:lnTo>
                    <a:lnTo>
                      <a:pt x="18213" y="2035"/>
                    </a:lnTo>
                    <a:lnTo>
                      <a:pt x="18146" y="2002"/>
                    </a:lnTo>
                    <a:lnTo>
                      <a:pt x="18080" y="1969"/>
                    </a:lnTo>
                    <a:lnTo>
                      <a:pt x="18013" y="1935"/>
                    </a:lnTo>
                    <a:lnTo>
                      <a:pt x="17980" y="1902"/>
                    </a:lnTo>
                    <a:lnTo>
                      <a:pt x="17913" y="1869"/>
                    </a:lnTo>
                    <a:lnTo>
                      <a:pt x="17846" y="1835"/>
                    </a:lnTo>
                    <a:lnTo>
                      <a:pt x="17779" y="1802"/>
                    </a:lnTo>
                    <a:lnTo>
                      <a:pt x="17713" y="1768"/>
                    </a:lnTo>
                    <a:lnTo>
                      <a:pt x="17646" y="1735"/>
                    </a:lnTo>
                    <a:lnTo>
                      <a:pt x="17579" y="1702"/>
                    </a:lnTo>
                    <a:lnTo>
                      <a:pt x="17513" y="1668"/>
                    </a:lnTo>
                    <a:lnTo>
                      <a:pt x="17446" y="1635"/>
                    </a:lnTo>
                    <a:lnTo>
                      <a:pt x="17413" y="1602"/>
                    </a:lnTo>
                    <a:lnTo>
                      <a:pt x="17346" y="1568"/>
                    </a:lnTo>
                    <a:lnTo>
                      <a:pt x="17279" y="1535"/>
                    </a:lnTo>
                    <a:lnTo>
                      <a:pt x="17212" y="1535"/>
                    </a:lnTo>
                    <a:lnTo>
                      <a:pt x="17146" y="1502"/>
                    </a:lnTo>
                    <a:lnTo>
                      <a:pt x="17079" y="1468"/>
                    </a:lnTo>
                    <a:lnTo>
                      <a:pt x="17012" y="1435"/>
                    </a:lnTo>
                    <a:lnTo>
                      <a:pt x="16946" y="1402"/>
                    </a:lnTo>
                    <a:lnTo>
                      <a:pt x="16879" y="1402"/>
                    </a:lnTo>
                    <a:lnTo>
                      <a:pt x="16812" y="1368"/>
                    </a:lnTo>
                    <a:lnTo>
                      <a:pt x="16745" y="1335"/>
                    </a:lnTo>
                    <a:lnTo>
                      <a:pt x="16712" y="1335"/>
                    </a:lnTo>
                    <a:lnTo>
                      <a:pt x="16645" y="1301"/>
                    </a:lnTo>
                    <a:lnTo>
                      <a:pt x="16579" y="1268"/>
                    </a:lnTo>
                    <a:lnTo>
                      <a:pt x="16512" y="1268"/>
                    </a:lnTo>
                    <a:lnTo>
                      <a:pt x="16445" y="1235"/>
                    </a:lnTo>
                    <a:lnTo>
                      <a:pt x="16378" y="1235"/>
                    </a:lnTo>
                    <a:lnTo>
                      <a:pt x="16312" y="1201"/>
                    </a:lnTo>
                    <a:lnTo>
                      <a:pt x="16245" y="1201"/>
                    </a:lnTo>
                    <a:lnTo>
                      <a:pt x="16178" y="1168"/>
                    </a:lnTo>
                    <a:lnTo>
                      <a:pt x="16112" y="1168"/>
                    </a:lnTo>
                    <a:lnTo>
                      <a:pt x="16045" y="1135"/>
                    </a:lnTo>
                    <a:lnTo>
                      <a:pt x="16012" y="1135"/>
                    </a:lnTo>
                    <a:lnTo>
                      <a:pt x="15945" y="1101"/>
                    </a:lnTo>
                    <a:lnTo>
                      <a:pt x="15878" y="1101"/>
                    </a:lnTo>
                    <a:lnTo>
                      <a:pt x="15811" y="1101"/>
                    </a:lnTo>
                    <a:lnTo>
                      <a:pt x="15745" y="1068"/>
                    </a:lnTo>
                    <a:lnTo>
                      <a:pt x="15678" y="1068"/>
                    </a:lnTo>
                    <a:lnTo>
                      <a:pt x="15611" y="1068"/>
                    </a:lnTo>
                    <a:lnTo>
                      <a:pt x="15545" y="1035"/>
                    </a:lnTo>
                    <a:lnTo>
                      <a:pt x="15478" y="1035"/>
                    </a:lnTo>
                    <a:lnTo>
                      <a:pt x="15411" y="1035"/>
                    </a:lnTo>
                    <a:lnTo>
                      <a:pt x="15378" y="1035"/>
                    </a:lnTo>
                    <a:lnTo>
                      <a:pt x="15311" y="1035"/>
                    </a:lnTo>
                    <a:lnTo>
                      <a:pt x="15244" y="1001"/>
                    </a:lnTo>
                    <a:lnTo>
                      <a:pt x="15178" y="1001"/>
                    </a:lnTo>
                    <a:lnTo>
                      <a:pt x="15111" y="1001"/>
                    </a:lnTo>
                    <a:lnTo>
                      <a:pt x="15044" y="1001"/>
                    </a:lnTo>
                    <a:lnTo>
                      <a:pt x="14977" y="1001"/>
                    </a:lnTo>
                    <a:lnTo>
                      <a:pt x="14911" y="1001"/>
                    </a:lnTo>
                    <a:lnTo>
                      <a:pt x="14811" y="1001"/>
                    </a:lnTo>
                    <a:lnTo>
                      <a:pt x="14711" y="1001"/>
                    </a:lnTo>
                    <a:lnTo>
                      <a:pt x="14611" y="1001"/>
                    </a:lnTo>
                    <a:lnTo>
                      <a:pt x="14510" y="1001"/>
                    </a:lnTo>
                    <a:lnTo>
                      <a:pt x="14410" y="1035"/>
                    </a:lnTo>
                    <a:lnTo>
                      <a:pt x="14310" y="1035"/>
                    </a:lnTo>
                    <a:lnTo>
                      <a:pt x="14210" y="1035"/>
                    </a:lnTo>
                    <a:lnTo>
                      <a:pt x="14110" y="1035"/>
                    </a:lnTo>
                    <a:lnTo>
                      <a:pt x="14010" y="1035"/>
                    </a:lnTo>
                    <a:lnTo>
                      <a:pt x="13910" y="1068"/>
                    </a:lnTo>
                    <a:lnTo>
                      <a:pt x="13810" y="1068"/>
                    </a:lnTo>
                    <a:lnTo>
                      <a:pt x="13710" y="1068"/>
                    </a:lnTo>
                    <a:lnTo>
                      <a:pt x="13610" y="1101"/>
                    </a:lnTo>
                    <a:lnTo>
                      <a:pt x="13510" y="1101"/>
                    </a:lnTo>
                    <a:lnTo>
                      <a:pt x="13376" y="1101"/>
                    </a:lnTo>
                    <a:lnTo>
                      <a:pt x="13276" y="1135"/>
                    </a:lnTo>
                    <a:lnTo>
                      <a:pt x="13176" y="1135"/>
                    </a:lnTo>
                    <a:lnTo>
                      <a:pt x="13076" y="1168"/>
                    </a:lnTo>
                    <a:lnTo>
                      <a:pt x="12976" y="1168"/>
                    </a:lnTo>
                    <a:lnTo>
                      <a:pt x="12876" y="1201"/>
                    </a:lnTo>
                    <a:lnTo>
                      <a:pt x="12776" y="1201"/>
                    </a:lnTo>
                    <a:lnTo>
                      <a:pt x="12676" y="1235"/>
                    </a:lnTo>
                    <a:lnTo>
                      <a:pt x="12576" y="1235"/>
                    </a:lnTo>
                    <a:lnTo>
                      <a:pt x="12442" y="1268"/>
                    </a:lnTo>
                    <a:lnTo>
                      <a:pt x="12342" y="1268"/>
                    </a:lnTo>
                    <a:lnTo>
                      <a:pt x="12242" y="1301"/>
                    </a:lnTo>
                    <a:lnTo>
                      <a:pt x="12142" y="1335"/>
                    </a:lnTo>
                    <a:lnTo>
                      <a:pt x="12042" y="1335"/>
                    </a:lnTo>
                    <a:lnTo>
                      <a:pt x="11942" y="1368"/>
                    </a:lnTo>
                    <a:lnTo>
                      <a:pt x="11842" y="1402"/>
                    </a:lnTo>
                    <a:lnTo>
                      <a:pt x="11742" y="1435"/>
                    </a:lnTo>
                    <a:lnTo>
                      <a:pt x="11642" y="1435"/>
                    </a:lnTo>
                    <a:lnTo>
                      <a:pt x="11608" y="1468"/>
                    </a:lnTo>
                    <a:lnTo>
                      <a:pt x="11542" y="1468"/>
                    </a:lnTo>
                    <a:lnTo>
                      <a:pt x="11442" y="1502"/>
                    </a:lnTo>
                    <a:lnTo>
                      <a:pt x="11308" y="1535"/>
                    </a:lnTo>
                    <a:lnTo>
                      <a:pt x="11208" y="1568"/>
                    </a:lnTo>
                    <a:lnTo>
                      <a:pt x="11108" y="1602"/>
                    </a:lnTo>
                    <a:lnTo>
                      <a:pt x="11008" y="1602"/>
                    </a:lnTo>
                    <a:lnTo>
                      <a:pt x="10908" y="1635"/>
                    </a:lnTo>
                    <a:lnTo>
                      <a:pt x="10808" y="1668"/>
                    </a:lnTo>
                    <a:lnTo>
                      <a:pt x="10708" y="1702"/>
                    </a:lnTo>
                    <a:lnTo>
                      <a:pt x="10608" y="1735"/>
                    </a:lnTo>
                    <a:lnTo>
                      <a:pt x="10508" y="1768"/>
                    </a:lnTo>
                    <a:lnTo>
                      <a:pt x="10408" y="1802"/>
                    </a:lnTo>
                    <a:lnTo>
                      <a:pt x="10307" y="1835"/>
                    </a:lnTo>
                    <a:lnTo>
                      <a:pt x="10207" y="1869"/>
                    </a:lnTo>
                    <a:lnTo>
                      <a:pt x="10107" y="1935"/>
                    </a:lnTo>
                    <a:lnTo>
                      <a:pt x="10041" y="1969"/>
                    </a:lnTo>
                    <a:lnTo>
                      <a:pt x="9941" y="2002"/>
                    </a:lnTo>
                    <a:lnTo>
                      <a:pt x="9840" y="2035"/>
                    </a:lnTo>
                    <a:lnTo>
                      <a:pt x="9740" y="2069"/>
                    </a:lnTo>
                    <a:lnTo>
                      <a:pt x="9640" y="2102"/>
                    </a:lnTo>
                    <a:lnTo>
                      <a:pt x="9540" y="2135"/>
                    </a:lnTo>
                    <a:lnTo>
                      <a:pt x="9440" y="2202"/>
                    </a:lnTo>
                    <a:lnTo>
                      <a:pt x="9340" y="2235"/>
                    </a:lnTo>
                    <a:lnTo>
                      <a:pt x="9273" y="2269"/>
                    </a:lnTo>
                    <a:lnTo>
                      <a:pt x="9173" y="2336"/>
                    </a:lnTo>
                    <a:lnTo>
                      <a:pt x="9073" y="2369"/>
                    </a:lnTo>
                    <a:lnTo>
                      <a:pt x="8973" y="2402"/>
                    </a:lnTo>
                    <a:lnTo>
                      <a:pt x="8906" y="2469"/>
                    </a:lnTo>
                    <a:lnTo>
                      <a:pt x="8806" y="2502"/>
                    </a:lnTo>
                    <a:lnTo>
                      <a:pt x="8706" y="2536"/>
                    </a:lnTo>
                    <a:lnTo>
                      <a:pt x="8640" y="2602"/>
                    </a:lnTo>
                    <a:lnTo>
                      <a:pt x="8540" y="2636"/>
                    </a:lnTo>
                    <a:lnTo>
                      <a:pt x="8506" y="2669"/>
                    </a:lnTo>
                    <a:lnTo>
                      <a:pt x="8473" y="2669"/>
                    </a:lnTo>
                    <a:lnTo>
                      <a:pt x="8473" y="2669"/>
                    </a:lnTo>
                    <a:lnTo>
                      <a:pt x="8439" y="2702"/>
                    </a:lnTo>
                    <a:lnTo>
                      <a:pt x="8406" y="2702"/>
                    </a:lnTo>
                    <a:lnTo>
                      <a:pt x="8373" y="2736"/>
                    </a:lnTo>
                    <a:lnTo>
                      <a:pt x="8373" y="2736"/>
                    </a:lnTo>
                    <a:lnTo>
                      <a:pt x="8339" y="2769"/>
                    </a:lnTo>
                    <a:lnTo>
                      <a:pt x="8273" y="2803"/>
                    </a:lnTo>
                    <a:lnTo>
                      <a:pt x="8206" y="2836"/>
                    </a:lnTo>
                    <a:lnTo>
                      <a:pt x="8173" y="2869"/>
                    </a:lnTo>
                    <a:lnTo>
                      <a:pt x="8106" y="2903"/>
                    </a:lnTo>
                    <a:lnTo>
                      <a:pt x="8073" y="2936"/>
                    </a:lnTo>
                    <a:lnTo>
                      <a:pt x="8006" y="2969"/>
                    </a:lnTo>
                    <a:lnTo>
                      <a:pt x="7939" y="3036"/>
                    </a:lnTo>
                    <a:lnTo>
                      <a:pt x="7906" y="3069"/>
                    </a:lnTo>
                    <a:lnTo>
                      <a:pt x="7839" y="3103"/>
                    </a:lnTo>
                    <a:lnTo>
                      <a:pt x="7806" y="3136"/>
                    </a:lnTo>
                    <a:lnTo>
                      <a:pt x="7672" y="3236"/>
                    </a:lnTo>
                    <a:lnTo>
                      <a:pt x="7472" y="3403"/>
                    </a:lnTo>
                    <a:lnTo>
                      <a:pt x="7339" y="3503"/>
                    </a:lnTo>
                    <a:lnTo>
                      <a:pt x="7272" y="3536"/>
                    </a:lnTo>
                    <a:lnTo>
                      <a:pt x="7239" y="3570"/>
                    </a:lnTo>
                    <a:lnTo>
                      <a:pt x="7172" y="3636"/>
                    </a:lnTo>
                    <a:lnTo>
                      <a:pt x="7105" y="3670"/>
                    </a:lnTo>
                    <a:lnTo>
                      <a:pt x="7038" y="3703"/>
                    </a:lnTo>
                    <a:lnTo>
                      <a:pt x="7005" y="3770"/>
                    </a:lnTo>
                    <a:lnTo>
                      <a:pt x="6938" y="3803"/>
                    </a:lnTo>
                    <a:lnTo>
                      <a:pt x="6872" y="3837"/>
                    </a:lnTo>
                    <a:lnTo>
                      <a:pt x="6805" y="3870"/>
                    </a:lnTo>
                    <a:lnTo>
                      <a:pt x="6738" y="3937"/>
                    </a:lnTo>
                    <a:lnTo>
                      <a:pt x="6672" y="3970"/>
                    </a:lnTo>
                    <a:lnTo>
                      <a:pt x="6605" y="4003"/>
                    </a:lnTo>
                    <a:lnTo>
                      <a:pt x="6538" y="4037"/>
                    </a:lnTo>
                    <a:lnTo>
                      <a:pt x="6471" y="4070"/>
                    </a:lnTo>
                    <a:lnTo>
                      <a:pt x="6438" y="4103"/>
                    </a:lnTo>
                    <a:lnTo>
                      <a:pt x="6371" y="4137"/>
                    </a:lnTo>
                    <a:lnTo>
                      <a:pt x="6305" y="4170"/>
                    </a:lnTo>
                    <a:lnTo>
                      <a:pt x="6238" y="4204"/>
                    </a:lnTo>
                    <a:lnTo>
                      <a:pt x="6171" y="4237"/>
                    </a:lnTo>
                    <a:lnTo>
                      <a:pt x="6104" y="4270"/>
                    </a:lnTo>
                    <a:lnTo>
                      <a:pt x="6038" y="4304"/>
                    </a:lnTo>
                    <a:lnTo>
                      <a:pt x="5971" y="4337"/>
                    </a:lnTo>
                    <a:lnTo>
                      <a:pt x="5938" y="4370"/>
                    </a:lnTo>
                    <a:lnTo>
                      <a:pt x="5871" y="4370"/>
                    </a:lnTo>
                    <a:lnTo>
                      <a:pt x="5738" y="4437"/>
                    </a:lnTo>
                    <a:lnTo>
                      <a:pt x="5604" y="4470"/>
                    </a:lnTo>
                    <a:lnTo>
                      <a:pt x="5504" y="4537"/>
                    </a:lnTo>
                    <a:lnTo>
                      <a:pt x="5437" y="4570"/>
                    </a:lnTo>
                    <a:lnTo>
                      <a:pt x="5371" y="4604"/>
                    </a:lnTo>
                    <a:lnTo>
                      <a:pt x="5337" y="4604"/>
                    </a:lnTo>
                    <a:lnTo>
                      <a:pt x="5271" y="4637"/>
                    </a:lnTo>
                    <a:lnTo>
                      <a:pt x="5204" y="4671"/>
                    </a:lnTo>
                    <a:lnTo>
                      <a:pt x="5170" y="4704"/>
                    </a:lnTo>
                    <a:lnTo>
                      <a:pt x="5104" y="4704"/>
                    </a:lnTo>
                    <a:lnTo>
                      <a:pt x="5037" y="4737"/>
                    </a:lnTo>
                    <a:lnTo>
                      <a:pt x="5004" y="4771"/>
                    </a:lnTo>
                    <a:lnTo>
                      <a:pt x="4937" y="4804"/>
                    </a:lnTo>
                    <a:lnTo>
                      <a:pt x="4904" y="4837"/>
                    </a:lnTo>
                    <a:lnTo>
                      <a:pt x="4837" y="4871"/>
                    </a:lnTo>
                    <a:lnTo>
                      <a:pt x="4703" y="4937"/>
                    </a:lnTo>
                    <a:lnTo>
                      <a:pt x="4537" y="5037"/>
                    </a:lnTo>
                    <a:lnTo>
                      <a:pt x="4403" y="5138"/>
                    </a:lnTo>
                    <a:lnTo>
                      <a:pt x="4270" y="5204"/>
                    </a:lnTo>
                    <a:lnTo>
                      <a:pt x="4103" y="5304"/>
                    </a:lnTo>
                    <a:lnTo>
                      <a:pt x="3970" y="5404"/>
                    </a:lnTo>
                    <a:lnTo>
                      <a:pt x="3803" y="5471"/>
                    </a:lnTo>
                    <a:lnTo>
                      <a:pt x="3669" y="5571"/>
                    </a:lnTo>
                    <a:lnTo>
                      <a:pt x="3536" y="5671"/>
                    </a:lnTo>
                    <a:lnTo>
                      <a:pt x="3436" y="5705"/>
                    </a:lnTo>
                    <a:lnTo>
                      <a:pt x="3369" y="5771"/>
                    </a:lnTo>
                    <a:lnTo>
                      <a:pt x="3236" y="5871"/>
                    </a:lnTo>
                    <a:lnTo>
                      <a:pt x="3069" y="5938"/>
                    </a:lnTo>
                    <a:lnTo>
                      <a:pt x="2936" y="6038"/>
                    </a:lnTo>
                    <a:lnTo>
                      <a:pt x="2769" y="6138"/>
                    </a:lnTo>
                    <a:lnTo>
                      <a:pt x="2635" y="6238"/>
                    </a:lnTo>
                    <a:lnTo>
                      <a:pt x="2502" y="6338"/>
                    </a:lnTo>
                    <a:lnTo>
                      <a:pt x="2202" y="6505"/>
                    </a:lnTo>
                    <a:lnTo>
                      <a:pt x="1901" y="6705"/>
                    </a:lnTo>
                    <a:lnTo>
                      <a:pt x="1601" y="6906"/>
                    </a:lnTo>
                    <a:lnTo>
                      <a:pt x="1334" y="7072"/>
                    </a:lnTo>
                    <a:lnTo>
                      <a:pt x="1334" y="7072"/>
                    </a:lnTo>
                    <a:lnTo>
                      <a:pt x="1034" y="7239"/>
                    </a:lnTo>
                    <a:lnTo>
                      <a:pt x="767" y="7406"/>
                    </a:lnTo>
                    <a:lnTo>
                      <a:pt x="734" y="7406"/>
                    </a:lnTo>
                    <a:lnTo>
                      <a:pt x="434" y="7573"/>
                    </a:lnTo>
                    <a:lnTo>
                      <a:pt x="134" y="7706"/>
                    </a:lnTo>
                    <a:lnTo>
                      <a:pt x="0" y="7673"/>
                    </a:lnTo>
                    <a:lnTo>
                      <a:pt x="33" y="7573"/>
                    </a:lnTo>
                    <a:lnTo>
                      <a:pt x="267" y="7339"/>
                    </a:lnTo>
                    <a:lnTo>
                      <a:pt x="500" y="7072"/>
                    </a:lnTo>
                    <a:lnTo>
                      <a:pt x="500" y="7072"/>
                    </a:lnTo>
                    <a:lnTo>
                      <a:pt x="734" y="6839"/>
                    </a:lnTo>
                    <a:lnTo>
                      <a:pt x="1001" y="6639"/>
                    </a:lnTo>
                    <a:lnTo>
                      <a:pt x="1034" y="6605"/>
                    </a:lnTo>
                    <a:lnTo>
                      <a:pt x="1268" y="6405"/>
                    </a:lnTo>
                    <a:lnTo>
                      <a:pt x="1568" y="6205"/>
                    </a:lnTo>
                    <a:lnTo>
                      <a:pt x="1835" y="6005"/>
                    </a:lnTo>
                    <a:lnTo>
                      <a:pt x="2102" y="5771"/>
                    </a:lnTo>
                    <a:lnTo>
                      <a:pt x="2268" y="5671"/>
                    </a:lnTo>
                    <a:lnTo>
                      <a:pt x="2402" y="5571"/>
                    </a:lnTo>
                    <a:lnTo>
                      <a:pt x="2535" y="5471"/>
                    </a:lnTo>
                    <a:lnTo>
                      <a:pt x="2669" y="5371"/>
                    </a:lnTo>
                    <a:lnTo>
                      <a:pt x="2802" y="5271"/>
                    </a:lnTo>
                    <a:lnTo>
                      <a:pt x="2969" y="5138"/>
                    </a:lnTo>
                    <a:lnTo>
                      <a:pt x="3036" y="5104"/>
                    </a:lnTo>
                    <a:lnTo>
                      <a:pt x="3102" y="5037"/>
                    </a:lnTo>
                    <a:lnTo>
                      <a:pt x="3236" y="4937"/>
                    </a:lnTo>
                    <a:lnTo>
                      <a:pt x="3369" y="4837"/>
                    </a:lnTo>
                    <a:lnTo>
                      <a:pt x="3536" y="4737"/>
                    </a:lnTo>
                    <a:lnTo>
                      <a:pt x="3669" y="4637"/>
                    </a:lnTo>
                    <a:lnTo>
                      <a:pt x="3803" y="4537"/>
                    </a:lnTo>
                    <a:lnTo>
                      <a:pt x="3936" y="4437"/>
                    </a:lnTo>
                    <a:lnTo>
                      <a:pt x="4103" y="4337"/>
                    </a:lnTo>
                    <a:lnTo>
                      <a:pt x="4236" y="4237"/>
                    </a:lnTo>
                    <a:lnTo>
                      <a:pt x="4370" y="4137"/>
                    </a:lnTo>
                    <a:lnTo>
                      <a:pt x="4437" y="4103"/>
                    </a:lnTo>
                    <a:lnTo>
                      <a:pt x="4503" y="4070"/>
                    </a:lnTo>
                    <a:lnTo>
                      <a:pt x="4570" y="4003"/>
                    </a:lnTo>
                    <a:lnTo>
                      <a:pt x="4603" y="3970"/>
                    </a:lnTo>
                    <a:lnTo>
                      <a:pt x="4670" y="3937"/>
                    </a:lnTo>
                    <a:lnTo>
                      <a:pt x="4737" y="3903"/>
                    </a:lnTo>
                    <a:lnTo>
                      <a:pt x="4804" y="3870"/>
                    </a:lnTo>
                    <a:lnTo>
                      <a:pt x="4870" y="3837"/>
                    </a:lnTo>
                    <a:lnTo>
                      <a:pt x="4937" y="3803"/>
                    </a:lnTo>
                    <a:lnTo>
                      <a:pt x="4970" y="3770"/>
                    </a:lnTo>
                    <a:lnTo>
                      <a:pt x="5037" y="3737"/>
                    </a:lnTo>
                    <a:lnTo>
                      <a:pt x="5104" y="3703"/>
                    </a:lnTo>
                    <a:lnTo>
                      <a:pt x="5237" y="3636"/>
                    </a:lnTo>
                    <a:lnTo>
                      <a:pt x="5337" y="3570"/>
                    </a:lnTo>
                    <a:lnTo>
                      <a:pt x="5471" y="3536"/>
                    </a:lnTo>
                    <a:lnTo>
                      <a:pt x="5504" y="3503"/>
                    </a:lnTo>
                    <a:lnTo>
                      <a:pt x="5571" y="3470"/>
                    </a:lnTo>
                    <a:lnTo>
                      <a:pt x="5637" y="3436"/>
                    </a:lnTo>
                    <a:lnTo>
                      <a:pt x="5671" y="3403"/>
                    </a:lnTo>
                    <a:lnTo>
                      <a:pt x="5738" y="3370"/>
                    </a:lnTo>
                    <a:lnTo>
                      <a:pt x="5804" y="3336"/>
                    </a:lnTo>
                    <a:lnTo>
                      <a:pt x="5838" y="3336"/>
                    </a:lnTo>
                    <a:lnTo>
                      <a:pt x="5904" y="3303"/>
                    </a:lnTo>
                    <a:lnTo>
                      <a:pt x="5971" y="3270"/>
                    </a:lnTo>
                    <a:lnTo>
                      <a:pt x="6004" y="3236"/>
                    </a:lnTo>
                    <a:lnTo>
                      <a:pt x="6071" y="3203"/>
                    </a:lnTo>
                    <a:lnTo>
                      <a:pt x="6104" y="3169"/>
                    </a:lnTo>
                    <a:lnTo>
                      <a:pt x="6171" y="3136"/>
                    </a:lnTo>
                    <a:lnTo>
                      <a:pt x="6205" y="3103"/>
                    </a:lnTo>
                    <a:lnTo>
                      <a:pt x="6271" y="3069"/>
                    </a:lnTo>
                    <a:lnTo>
                      <a:pt x="6338" y="3036"/>
                    </a:lnTo>
                    <a:lnTo>
                      <a:pt x="6371" y="3003"/>
                    </a:lnTo>
                    <a:lnTo>
                      <a:pt x="6438" y="2969"/>
                    </a:lnTo>
                    <a:lnTo>
                      <a:pt x="6471" y="2936"/>
                    </a:lnTo>
                    <a:lnTo>
                      <a:pt x="6538" y="2903"/>
                    </a:lnTo>
                    <a:lnTo>
                      <a:pt x="6571" y="2836"/>
                    </a:lnTo>
                    <a:lnTo>
                      <a:pt x="6638" y="2803"/>
                    </a:lnTo>
                    <a:lnTo>
                      <a:pt x="6705" y="2769"/>
                    </a:lnTo>
                    <a:lnTo>
                      <a:pt x="6738" y="2736"/>
                    </a:lnTo>
                    <a:lnTo>
                      <a:pt x="6838" y="2636"/>
                    </a:lnTo>
                    <a:lnTo>
                      <a:pt x="7072" y="2469"/>
                    </a:lnTo>
                    <a:lnTo>
                      <a:pt x="7172" y="2369"/>
                    </a:lnTo>
                    <a:lnTo>
                      <a:pt x="7239" y="2336"/>
                    </a:lnTo>
                    <a:lnTo>
                      <a:pt x="7305" y="2269"/>
                    </a:lnTo>
                    <a:lnTo>
                      <a:pt x="7372" y="2235"/>
                    </a:lnTo>
                    <a:lnTo>
                      <a:pt x="7405" y="2202"/>
                    </a:lnTo>
                    <a:lnTo>
                      <a:pt x="7472" y="2135"/>
                    </a:lnTo>
                    <a:lnTo>
                      <a:pt x="7539" y="2102"/>
                    </a:lnTo>
                    <a:lnTo>
                      <a:pt x="7606" y="2069"/>
                    </a:lnTo>
                    <a:lnTo>
                      <a:pt x="7672" y="2002"/>
                    </a:lnTo>
                    <a:lnTo>
                      <a:pt x="7739" y="1969"/>
                    </a:lnTo>
                    <a:lnTo>
                      <a:pt x="7806" y="1935"/>
                    </a:lnTo>
                    <a:lnTo>
                      <a:pt x="7839" y="1902"/>
                    </a:lnTo>
                    <a:lnTo>
                      <a:pt x="7839" y="1869"/>
                    </a:lnTo>
                    <a:lnTo>
                      <a:pt x="7906" y="1869"/>
                    </a:lnTo>
                    <a:lnTo>
                      <a:pt x="7939" y="1835"/>
                    </a:lnTo>
                    <a:lnTo>
                      <a:pt x="7972" y="1835"/>
                    </a:lnTo>
                    <a:lnTo>
                      <a:pt x="8006" y="1802"/>
                    </a:lnTo>
                    <a:lnTo>
                      <a:pt x="8039" y="1768"/>
                    </a:lnTo>
                    <a:lnTo>
                      <a:pt x="8073" y="1768"/>
                    </a:lnTo>
                    <a:lnTo>
                      <a:pt x="8139" y="1702"/>
                    </a:lnTo>
                    <a:lnTo>
                      <a:pt x="8239" y="1668"/>
                    </a:lnTo>
                    <a:lnTo>
                      <a:pt x="8339" y="1602"/>
                    </a:lnTo>
                    <a:lnTo>
                      <a:pt x="8439" y="1568"/>
                    </a:lnTo>
                    <a:lnTo>
                      <a:pt x="8540" y="1502"/>
                    </a:lnTo>
                    <a:lnTo>
                      <a:pt x="8640" y="1468"/>
                    </a:lnTo>
                    <a:lnTo>
                      <a:pt x="8740" y="1402"/>
                    </a:lnTo>
                    <a:lnTo>
                      <a:pt x="8840" y="1368"/>
                    </a:lnTo>
                    <a:lnTo>
                      <a:pt x="8940" y="1335"/>
                    </a:lnTo>
                    <a:lnTo>
                      <a:pt x="9040" y="1268"/>
                    </a:lnTo>
                    <a:lnTo>
                      <a:pt x="9140" y="1235"/>
                    </a:lnTo>
                    <a:lnTo>
                      <a:pt x="9240" y="1201"/>
                    </a:lnTo>
                    <a:lnTo>
                      <a:pt x="9340" y="1135"/>
                    </a:lnTo>
                    <a:lnTo>
                      <a:pt x="9440" y="1101"/>
                    </a:lnTo>
                    <a:lnTo>
                      <a:pt x="9574" y="1068"/>
                    </a:lnTo>
                    <a:lnTo>
                      <a:pt x="9674" y="1001"/>
                    </a:lnTo>
                    <a:lnTo>
                      <a:pt x="9774" y="968"/>
                    </a:lnTo>
                    <a:lnTo>
                      <a:pt x="9874" y="935"/>
                    </a:lnTo>
                    <a:lnTo>
                      <a:pt x="9974" y="901"/>
                    </a:lnTo>
                    <a:lnTo>
                      <a:pt x="10074" y="868"/>
                    </a:lnTo>
                    <a:lnTo>
                      <a:pt x="10207" y="834"/>
                    </a:lnTo>
                    <a:lnTo>
                      <a:pt x="10307" y="801"/>
                    </a:lnTo>
                    <a:lnTo>
                      <a:pt x="10408" y="734"/>
                    </a:lnTo>
                    <a:lnTo>
                      <a:pt x="10508" y="701"/>
                    </a:lnTo>
                    <a:lnTo>
                      <a:pt x="10608" y="668"/>
                    </a:lnTo>
                    <a:lnTo>
                      <a:pt x="10741" y="634"/>
                    </a:lnTo>
                    <a:lnTo>
                      <a:pt x="10841" y="601"/>
                    </a:lnTo>
                    <a:lnTo>
                      <a:pt x="10941" y="568"/>
                    </a:lnTo>
                    <a:lnTo>
                      <a:pt x="11041" y="568"/>
                    </a:lnTo>
                    <a:lnTo>
                      <a:pt x="11175" y="534"/>
                    </a:lnTo>
                    <a:lnTo>
                      <a:pt x="11275" y="501"/>
                    </a:lnTo>
                    <a:lnTo>
                      <a:pt x="11342" y="468"/>
                    </a:lnTo>
                    <a:lnTo>
                      <a:pt x="11375" y="468"/>
                    </a:lnTo>
                    <a:lnTo>
                      <a:pt x="11508" y="434"/>
                    </a:lnTo>
                    <a:lnTo>
                      <a:pt x="11608" y="401"/>
                    </a:lnTo>
                    <a:lnTo>
                      <a:pt x="11708" y="401"/>
                    </a:lnTo>
                    <a:lnTo>
                      <a:pt x="11842" y="367"/>
                    </a:lnTo>
                    <a:lnTo>
                      <a:pt x="11942" y="334"/>
                    </a:lnTo>
                    <a:lnTo>
                      <a:pt x="12042" y="301"/>
                    </a:lnTo>
                    <a:lnTo>
                      <a:pt x="12142" y="301"/>
                    </a:lnTo>
                    <a:lnTo>
                      <a:pt x="12276" y="267"/>
                    </a:lnTo>
                    <a:lnTo>
                      <a:pt x="12376" y="234"/>
                    </a:lnTo>
                    <a:lnTo>
                      <a:pt x="12476" y="234"/>
                    </a:lnTo>
                    <a:lnTo>
                      <a:pt x="12609" y="201"/>
                    </a:lnTo>
                    <a:lnTo>
                      <a:pt x="12709" y="201"/>
                    </a:lnTo>
                    <a:lnTo>
                      <a:pt x="12809" y="167"/>
                    </a:lnTo>
                    <a:lnTo>
                      <a:pt x="12943" y="167"/>
                    </a:lnTo>
                    <a:lnTo>
                      <a:pt x="13043" y="134"/>
                    </a:lnTo>
                    <a:lnTo>
                      <a:pt x="13143" y="134"/>
                    </a:lnTo>
                    <a:lnTo>
                      <a:pt x="13276" y="101"/>
                    </a:lnTo>
                    <a:lnTo>
                      <a:pt x="13376" y="101"/>
                    </a:lnTo>
                    <a:lnTo>
                      <a:pt x="13476" y="101"/>
                    </a:lnTo>
                    <a:lnTo>
                      <a:pt x="13610" y="67"/>
                    </a:lnTo>
                    <a:lnTo>
                      <a:pt x="13710" y="67"/>
                    </a:lnTo>
                    <a:lnTo>
                      <a:pt x="13810" y="67"/>
                    </a:lnTo>
                    <a:lnTo>
                      <a:pt x="13943" y="34"/>
                    </a:lnTo>
                    <a:lnTo>
                      <a:pt x="14043" y="34"/>
                    </a:lnTo>
                    <a:lnTo>
                      <a:pt x="14144" y="34"/>
                    </a:lnTo>
                    <a:lnTo>
                      <a:pt x="14277" y="34"/>
                    </a:lnTo>
                    <a:close/>
                  </a:path>
                </a:pathLst>
              </a:custGeom>
              <a:solidFill>
                <a:schemeClr val="dk1"/>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5032100" y="3397875"/>
                <a:ext cx="1171700" cy="576275"/>
              </a:xfrm>
              <a:custGeom>
                <a:avLst/>
                <a:gdLst/>
                <a:ahLst/>
                <a:cxnLst/>
                <a:rect l="l" t="t" r="r" b="b"/>
                <a:pathLst>
                  <a:path w="46868" h="23051" fill="none"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784425" y="3147700"/>
                <a:ext cx="740550" cy="1174200"/>
              </a:xfrm>
              <a:custGeom>
                <a:avLst/>
                <a:gdLst/>
                <a:ahLst/>
                <a:cxnLst/>
                <a:rect l="l" t="t" r="r" b="b"/>
                <a:pathLst>
                  <a:path w="29622" h="46968"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784425" y="3147700"/>
                <a:ext cx="740550" cy="1174200"/>
              </a:xfrm>
              <a:custGeom>
                <a:avLst/>
                <a:gdLst/>
                <a:ahLst/>
                <a:cxnLst/>
                <a:rect l="l" t="t" r="r" b="b"/>
                <a:pathLst>
                  <a:path w="29622" h="46968" fill="none"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4864475" y="3288625"/>
                <a:ext cx="24200" cy="33375"/>
              </a:xfrm>
              <a:custGeom>
                <a:avLst/>
                <a:gdLst/>
                <a:ahLst/>
                <a:cxnLst/>
                <a:rect l="l" t="t" r="r" b="b"/>
                <a:pathLst>
                  <a:path w="968" h="1335" extrusionOk="0">
                    <a:moveTo>
                      <a:pt x="534" y="34"/>
                    </a:moveTo>
                    <a:lnTo>
                      <a:pt x="568" y="34"/>
                    </a:lnTo>
                    <a:lnTo>
                      <a:pt x="568" y="34"/>
                    </a:lnTo>
                    <a:lnTo>
                      <a:pt x="601" y="34"/>
                    </a:lnTo>
                    <a:lnTo>
                      <a:pt x="601" y="34"/>
                    </a:lnTo>
                    <a:lnTo>
                      <a:pt x="634" y="34"/>
                    </a:lnTo>
                    <a:lnTo>
                      <a:pt x="634" y="34"/>
                    </a:lnTo>
                    <a:lnTo>
                      <a:pt x="668" y="34"/>
                    </a:lnTo>
                    <a:lnTo>
                      <a:pt x="668" y="34"/>
                    </a:lnTo>
                    <a:lnTo>
                      <a:pt x="701" y="34"/>
                    </a:lnTo>
                    <a:lnTo>
                      <a:pt x="701" y="67"/>
                    </a:lnTo>
                    <a:lnTo>
                      <a:pt x="734" y="67"/>
                    </a:lnTo>
                    <a:lnTo>
                      <a:pt x="734" y="67"/>
                    </a:lnTo>
                    <a:lnTo>
                      <a:pt x="734" y="67"/>
                    </a:lnTo>
                    <a:lnTo>
                      <a:pt x="768" y="101"/>
                    </a:lnTo>
                    <a:lnTo>
                      <a:pt x="768" y="101"/>
                    </a:lnTo>
                    <a:lnTo>
                      <a:pt x="768" y="101"/>
                    </a:lnTo>
                    <a:lnTo>
                      <a:pt x="768" y="101"/>
                    </a:lnTo>
                    <a:lnTo>
                      <a:pt x="801" y="101"/>
                    </a:lnTo>
                    <a:lnTo>
                      <a:pt x="801" y="134"/>
                    </a:lnTo>
                    <a:lnTo>
                      <a:pt x="835" y="134"/>
                    </a:lnTo>
                    <a:lnTo>
                      <a:pt x="835" y="134"/>
                    </a:lnTo>
                    <a:lnTo>
                      <a:pt x="835" y="167"/>
                    </a:lnTo>
                    <a:lnTo>
                      <a:pt x="835" y="167"/>
                    </a:lnTo>
                    <a:lnTo>
                      <a:pt x="868" y="167"/>
                    </a:lnTo>
                    <a:lnTo>
                      <a:pt x="868" y="201"/>
                    </a:lnTo>
                    <a:lnTo>
                      <a:pt x="868" y="201"/>
                    </a:lnTo>
                    <a:lnTo>
                      <a:pt x="901" y="234"/>
                    </a:lnTo>
                    <a:lnTo>
                      <a:pt x="901" y="234"/>
                    </a:lnTo>
                    <a:lnTo>
                      <a:pt x="901" y="268"/>
                    </a:lnTo>
                    <a:lnTo>
                      <a:pt x="901" y="268"/>
                    </a:lnTo>
                    <a:lnTo>
                      <a:pt x="935" y="301"/>
                    </a:lnTo>
                    <a:lnTo>
                      <a:pt x="935" y="301"/>
                    </a:lnTo>
                    <a:lnTo>
                      <a:pt x="935" y="301"/>
                    </a:lnTo>
                    <a:lnTo>
                      <a:pt x="935" y="334"/>
                    </a:lnTo>
                    <a:lnTo>
                      <a:pt x="935" y="334"/>
                    </a:lnTo>
                    <a:lnTo>
                      <a:pt x="968" y="368"/>
                    </a:lnTo>
                    <a:lnTo>
                      <a:pt x="968" y="368"/>
                    </a:lnTo>
                    <a:lnTo>
                      <a:pt x="968" y="368"/>
                    </a:lnTo>
                    <a:lnTo>
                      <a:pt x="968" y="401"/>
                    </a:lnTo>
                    <a:lnTo>
                      <a:pt x="968" y="401"/>
                    </a:lnTo>
                    <a:lnTo>
                      <a:pt x="968" y="434"/>
                    </a:lnTo>
                    <a:lnTo>
                      <a:pt x="968" y="434"/>
                    </a:lnTo>
                    <a:lnTo>
                      <a:pt x="968" y="468"/>
                    </a:lnTo>
                    <a:lnTo>
                      <a:pt x="968" y="468"/>
                    </a:lnTo>
                    <a:lnTo>
                      <a:pt x="968" y="501"/>
                    </a:lnTo>
                    <a:lnTo>
                      <a:pt x="968" y="501"/>
                    </a:lnTo>
                    <a:lnTo>
                      <a:pt x="968" y="534"/>
                    </a:lnTo>
                    <a:lnTo>
                      <a:pt x="968" y="568"/>
                    </a:lnTo>
                    <a:lnTo>
                      <a:pt x="968" y="601"/>
                    </a:lnTo>
                    <a:lnTo>
                      <a:pt x="968" y="634"/>
                    </a:lnTo>
                    <a:lnTo>
                      <a:pt x="968" y="668"/>
                    </a:lnTo>
                    <a:lnTo>
                      <a:pt x="968" y="701"/>
                    </a:lnTo>
                    <a:lnTo>
                      <a:pt x="968" y="735"/>
                    </a:lnTo>
                    <a:lnTo>
                      <a:pt x="968" y="768"/>
                    </a:lnTo>
                    <a:lnTo>
                      <a:pt x="935" y="801"/>
                    </a:lnTo>
                    <a:lnTo>
                      <a:pt x="935" y="801"/>
                    </a:lnTo>
                    <a:lnTo>
                      <a:pt x="935" y="835"/>
                    </a:lnTo>
                    <a:lnTo>
                      <a:pt x="935" y="835"/>
                    </a:lnTo>
                    <a:lnTo>
                      <a:pt x="935" y="868"/>
                    </a:lnTo>
                    <a:lnTo>
                      <a:pt x="901" y="901"/>
                    </a:lnTo>
                    <a:lnTo>
                      <a:pt x="901" y="935"/>
                    </a:lnTo>
                    <a:lnTo>
                      <a:pt x="868" y="968"/>
                    </a:lnTo>
                    <a:lnTo>
                      <a:pt x="868" y="1001"/>
                    </a:lnTo>
                    <a:lnTo>
                      <a:pt x="835" y="1001"/>
                    </a:lnTo>
                    <a:lnTo>
                      <a:pt x="835" y="1035"/>
                    </a:lnTo>
                    <a:lnTo>
                      <a:pt x="801" y="1068"/>
                    </a:lnTo>
                    <a:lnTo>
                      <a:pt x="801" y="1101"/>
                    </a:lnTo>
                    <a:lnTo>
                      <a:pt x="801" y="1101"/>
                    </a:lnTo>
                    <a:lnTo>
                      <a:pt x="801" y="1101"/>
                    </a:lnTo>
                    <a:lnTo>
                      <a:pt x="768" y="1135"/>
                    </a:lnTo>
                    <a:lnTo>
                      <a:pt x="768" y="1135"/>
                    </a:lnTo>
                    <a:lnTo>
                      <a:pt x="734" y="1168"/>
                    </a:lnTo>
                    <a:lnTo>
                      <a:pt x="701" y="1202"/>
                    </a:lnTo>
                    <a:lnTo>
                      <a:pt x="701" y="1202"/>
                    </a:lnTo>
                    <a:lnTo>
                      <a:pt x="668" y="1235"/>
                    </a:lnTo>
                    <a:lnTo>
                      <a:pt x="634" y="1235"/>
                    </a:lnTo>
                    <a:lnTo>
                      <a:pt x="634" y="1268"/>
                    </a:lnTo>
                    <a:lnTo>
                      <a:pt x="601" y="1268"/>
                    </a:lnTo>
                    <a:lnTo>
                      <a:pt x="601" y="1268"/>
                    </a:lnTo>
                    <a:lnTo>
                      <a:pt x="568" y="1268"/>
                    </a:lnTo>
                    <a:lnTo>
                      <a:pt x="568" y="1268"/>
                    </a:lnTo>
                    <a:lnTo>
                      <a:pt x="568" y="1268"/>
                    </a:lnTo>
                    <a:lnTo>
                      <a:pt x="534" y="1302"/>
                    </a:lnTo>
                    <a:lnTo>
                      <a:pt x="501" y="1302"/>
                    </a:lnTo>
                    <a:lnTo>
                      <a:pt x="501" y="1302"/>
                    </a:lnTo>
                    <a:lnTo>
                      <a:pt x="468" y="1302"/>
                    </a:lnTo>
                    <a:lnTo>
                      <a:pt x="468" y="1302"/>
                    </a:lnTo>
                    <a:lnTo>
                      <a:pt x="434" y="1302"/>
                    </a:lnTo>
                    <a:lnTo>
                      <a:pt x="434" y="1302"/>
                    </a:lnTo>
                    <a:lnTo>
                      <a:pt x="401" y="1302"/>
                    </a:lnTo>
                    <a:lnTo>
                      <a:pt x="401" y="1335"/>
                    </a:lnTo>
                    <a:lnTo>
                      <a:pt x="368" y="1335"/>
                    </a:lnTo>
                    <a:lnTo>
                      <a:pt x="368" y="1335"/>
                    </a:lnTo>
                    <a:lnTo>
                      <a:pt x="368" y="1302"/>
                    </a:lnTo>
                    <a:lnTo>
                      <a:pt x="334" y="1302"/>
                    </a:lnTo>
                    <a:lnTo>
                      <a:pt x="334" y="1302"/>
                    </a:lnTo>
                    <a:lnTo>
                      <a:pt x="301" y="1302"/>
                    </a:lnTo>
                    <a:lnTo>
                      <a:pt x="301" y="1302"/>
                    </a:lnTo>
                    <a:lnTo>
                      <a:pt x="267" y="1302"/>
                    </a:lnTo>
                    <a:lnTo>
                      <a:pt x="267" y="1302"/>
                    </a:lnTo>
                    <a:lnTo>
                      <a:pt x="234" y="1302"/>
                    </a:lnTo>
                    <a:lnTo>
                      <a:pt x="234" y="1268"/>
                    </a:lnTo>
                    <a:lnTo>
                      <a:pt x="234" y="1268"/>
                    </a:lnTo>
                    <a:lnTo>
                      <a:pt x="201" y="1268"/>
                    </a:lnTo>
                    <a:lnTo>
                      <a:pt x="201" y="1268"/>
                    </a:lnTo>
                    <a:lnTo>
                      <a:pt x="167" y="1235"/>
                    </a:lnTo>
                    <a:lnTo>
                      <a:pt x="167" y="1235"/>
                    </a:lnTo>
                    <a:lnTo>
                      <a:pt x="134" y="1202"/>
                    </a:lnTo>
                    <a:lnTo>
                      <a:pt x="134" y="1202"/>
                    </a:lnTo>
                    <a:lnTo>
                      <a:pt x="134" y="1202"/>
                    </a:lnTo>
                    <a:lnTo>
                      <a:pt x="101" y="1168"/>
                    </a:lnTo>
                    <a:lnTo>
                      <a:pt x="101" y="1168"/>
                    </a:lnTo>
                    <a:lnTo>
                      <a:pt x="101" y="1135"/>
                    </a:lnTo>
                    <a:lnTo>
                      <a:pt x="101" y="1135"/>
                    </a:lnTo>
                    <a:lnTo>
                      <a:pt x="67" y="1135"/>
                    </a:lnTo>
                    <a:lnTo>
                      <a:pt x="67" y="1101"/>
                    </a:lnTo>
                    <a:lnTo>
                      <a:pt x="67" y="1101"/>
                    </a:lnTo>
                    <a:lnTo>
                      <a:pt x="67" y="1068"/>
                    </a:lnTo>
                    <a:lnTo>
                      <a:pt x="67" y="1068"/>
                    </a:lnTo>
                    <a:lnTo>
                      <a:pt x="34" y="1068"/>
                    </a:lnTo>
                    <a:lnTo>
                      <a:pt x="34" y="1035"/>
                    </a:lnTo>
                    <a:lnTo>
                      <a:pt x="34" y="1035"/>
                    </a:lnTo>
                    <a:lnTo>
                      <a:pt x="34" y="1001"/>
                    </a:lnTo>
                    <a:lnTo>
                      <a:pt x="34" y="1001"/>
                    </a:lnTo>
                    <a:lnTo>
                      <a:pt x="34" y="968"/>
                    </a:lnTo>
                    <a:lnTo>
                      <a:pt x="34" y="968"/>
                    </a:lnTo>
                    <a:lnTo>
                      <a:pt x="34" y="935"/>
                    </a:lnTo>
                    <a:lnTo>
                      <a:pt x="34" y="901"/>
                    </a:lnTo>
                    <a:lnTo>
                      <a:pt x="1" y="901"/>
                    </a:lnTo>
                    <a:lnTo>
                      <a:pt x="1" y="868"/>
                    </a:lnTo>
                    <a:lnTo>
                      <a:pt x="1" y="835"/>
                    </a:lnTo>
                    <a:lnTo>
                      <a:pt x="1" y="835"/>
                    </a:lnTo>
                    <a:lnTo>
                      <a:pt x="1" y="801"/>
                    </a:lnTo>
                    <a:lnTo>
                      <a:pt x="1" y="768"/>
                    </a:lnTo>
                    <a:lnTo>
                      <a:pt x="34" y="735"/>
                    </a:lnTo>
                    <a:lnTo>
                      <a:pt x="34" y="735"/>
                    </a:lnTo>
                    <a:lnTo>
                      <a:pt x="34" y="735"/>
                    </a:lnTo>
                    <a:lnTo>
                      <a:pt x="34" y="701"/>
                    </a:lnTo>
                    <a:lnTo>
                      <a:pt x="34" y="668"/>
                    </a:lnTo>
                    <a:lnTo>
                      <a:pt x="34" y="634"/>
                    </a:lnTo>
                    <a:lnTo>
                      <a:pt x="34" y="634"/>
                    </a:lnTo>
                    <a:lnTo>
                      <a:pt x="34" y="601"/>
                    </a:lnTo>
                    <a:lnTo>
                      <a:pt x="34" y="568"/>
                    </a:lnTo>
                    <a:lnTo>
                      <a:pt x="34" y="534"/>
                    </a:lnTo>
                    <a:lnTo>
                      <a:pt x="67" y="501"/>
                    </a:lnTo>
                    <a:lnTo>
                      <a:pt x="67" y="468"/>
                    </a:lnTo>
                    <a:lnTo>
                      <a:pt x="67" y="468"/>
                    </a:lnTo>
                    <a:lnTo>
                      <a:pt x="67" y="434"/>
                    </a:lnTo>
                    <a:lnTo>
                      <a:pt x="101" y="401"/>
                    </a:lnTo>
                    <a:lnTo>
                      <a:pt x="101" y="368"/>
                    </a:lnTo>
                    <a:lnTo>
                      <a:pt x="101" y="368"/>
                    </a:lnTo>
                    <a:lnTo>
                      <a:pt x="101" y="334"/>
                    </a:lnTo>
                    <a:lnTo>
                      <a:pt x="134" y="301"/>
                    </a:lnTo>
                    <a:lnTo>
                      <a:pt x="134" y="268"/>
                    </a:lnTo>
                    <a:lnTo>
                      <a:pt x="167" y="268"/>
                    </a:lnTo>
                    <a:lnTo>
                      <a:pt x="167" y="234"/>
                    </a:lnTo>
                    <a:lnTo>
                      <a:pt x="167" y="234"/>
                    </a:lnTo>
                    <a:lnTo>
                      <a:pt x="201" y="201"/>
                    </a:lnTo>
                    <a:lnTo>
                      <a:pt x="201" y="201"/>
                    </a:lnTo>
                    <a:lnTo>
                      <a:pt x="234" y="167"/>
                    </a:lnTo>
                    <a:lnTo>
                      <a:pt x="234" y="167"/>
                    </a:lnTo>
                    <a:lnTo>
                      <a:pt x="267" y="134"/>
                    </a:lnTo>
                    <a:lnTo>
                      <a:pt x="301" y="134"/>
                    </a:lnTo>
                    <a:lnTo>
                      <a:pt x="301" y="101"/>
                    </a:lnTo>
                    <a:lnTo>
                      <a:pt x="334" y="101"/>
                    </a:lnTo>
                    <a:lnTo>
                      <a:pt x="368" y="67"/>
                    </a:lnTo>
                    <a:lnTo>
                      <a:pt x="368" y="67"/>
                    </a:lnTo>
                    <a:lnTo>
                      <a:pt x="401" y="34"/>
                    </a:lnTo>
                    <a:lnTo>
                      <a:pt x="434" y="34"/>
                    </a:lnTo>
                    <a:lnTo>
                      <a:pt x="468" y="34"/>
                    </a:lnTo>
                    <a:lnTo>
                      <a:pt x="501" y="34"/>
                    </a:lnTo>
                    <a:lnTo>
                      <a:pt x="501" y="34"/>
                    </a:lnTo>
                    <a:lnTo>
                      <a:pt x="534" y="1"/>
                    </a:lnTo>
                    <a:lnTo>
                      <a:pt x="534" y="1"/>
                    </a:lnTo>
                    <a:close/>
                    <a:moveTo>
                      <a:pt x="368" y="835"/>
                    </a:moveTo>
                    <a:lnTo>
                      <a:pt x="368" y="835"/>
                    </a:lnTo>
                    <a:lnTo>
                      <a:pt x="368" y="835"/>
                    </a:lnTo>
                    <a:lnTo>
                      <a:pt x="368" y="835"/>
                    </a:lnTo>
                    <a:lnTo>
                      <a:pt x="368" y="835"/>
                    </a:lnTo>
                    <a:lnTo>
                      <a:pt x="368" y="835"/>
                    </a:lnTo>
                    <a:lnTo>
                      <a:pt x="368" y="835"/>
                    </a:lnTo>
                    <a:lnTo>
                      <a:pt x="368" y="835"/>
                    </a:lnTo>
                    <a:close/>
                    <a:moveTo>
                      <a:pt x="368" y="835"/>
                    </a:moveTo>
                    <a:lnTo>
                      <a:pt x="368" y="835"/>
                    </a:lnTo>
                    <a:close/>
                    <a:moveTo>
                      <a:pt x="368" y="835"/>
                    </a:moveTo>
                    <a:lnTo>
                      <a:pt x="368" y="835"/>
                    </a:lnTo>
                    <a:close/>
                    <a:moveTo>
                      <a:pt x="368" y="835"/>
                    </a:moveTo>
                    <a:lnTo>
                      <a:pt x="368" y="83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5037100" y="3294475"/>
                <a:ext cx="23375" cy="33375"/>
              </a:xfrm>
              <a:custGeom>
                <a:avLst/>
                <a:gdLst/>
                <a:ahLst/>
                <a:cxnLst/>
                <a:rect l="l" t="t" r="r" b="b"/>
                <a:pathLst>
                  <a:path w="935" h="1335" extrusionOk="0">
                    <a:moveTo>
                      <a:pt x="334" y="67"/>
                    </a:moveTo>
                    <a:lnTo>
                      <a:pt x="334" y="67"/>
                    </a:lnTo>
                    <a:lnTo>
                      <a:pt x="367" y="34"/>
                    </a:lnTo>
                    <a:lnTo>
                      <a:pt x="367" y="34"/>
                    </a:lnTo>
                    <a:lnTo>
                      <a:pt x="401" y="34"/>
                    </a:lnTo>
                    <a:lnTo>
                      <a:pt x="434" y="0"/>
                    </a:lnTo>
                    <a:lnTo>
                      <a:pt x="468" y="0"/>
                    </a:lnTo>
                    <a:lnTo>
                      <a:pt x="468" y="0"/>
                    </a:lnTo>
                    <a:lnTo>
                      <a:pt x="501" y="0"/>
                    </a:lnTo>
                    <a:lnTo>
                      <a:pt x="501" y="0"/>
                    </a:lnTo>
                    <a:lnTo>
                      <a:pt x="534" y="0"/>
                    </a:lnTo>
                    <a:lnTo>
                      <a:pt x="534" y="0"/>
                    </a:lnTo>
                    <a:lnTo>
                      <a:pt x="568" y="0"/>
                    </a:lnTo>
                    <a:lnTo>
                      <a:pt x="568" y="0"/>
                    </a:lnTo>
                    <a:lnTo>
                      <a:pt x="601" y="0"/>
                    </a:lnTo>
                    <a:lnTo>
                      <a:pt x="601" y="0"/>
                    </a:lnTo>
                    <a:lnTo>
                      <a:pt x="634" y="0"/>
                    </a:lnTo>
                    <a:lnTo>
                      <a:pt x="634" y="0"/>
                    </a:lnTo>
                    <a:lnTo>
                      <a:pt x="634" y="34"/>
                    </a:lnTo>
                    <a:lnTo>
                      <a:pt x="668" y="34"/>
                    </a:lnTo>
                    <a:lnTo>
                      <a:pt x="668" y="34"/>
                    </a:lnTo>
                    <a:lnTo>
                      <a:pt x="701" y="34"/>
                    </a:lnTo>
                    <a:lnTo>
                      <a:pt x="701" y="67"/>
                    </a:lnTo>
                    <a:lnTo>
                      <a:pt x="734" y="67"/>
                    </a:lnTo>
                    <a:lnTo>
                      <a:pt x="734" y="67"/>
                    </a:lnTo>
                    <a:lnTo>
                      <a:pt x="734" y="100"/>
                    </a:lnTo>
                    <a:lnTo>
                      <a:pt x="768" y="100"/>
                    </a:lnTo>
                    <a:lnTo>
                      <a:pt x="768" y="134"/>
                    </a:lnTo>
                    <a:lnTo>
                      <a:pt x="801" y="167"/>
                    </a:lnTo>
                    <a:lnTo>
                      <a:pt x="801" y="167"/>
                    </a:lnTo>
                    <a:lnTo>
                      <a:pt x="834" y="200"/>
                    </a:lnTo>
                    <a:lnTo>
                      <a:pt x="834" y="234"/>
                    </a:lnTo>
                    <a:lnTo>
                      <a:pt x="834" y="234"/>
                    </a:lnTo>
                    <a:lnTo>
                      <a:pt x="834" y="267"/>
                    </a:lnTo>
                    <a:lnTo>
                      <a:pt x="834" y="267"/>
                    </a:lnTo>
                    <a:lnTo>
                      <a:pt x="834" y="267"/>
                    </a:lnTo>
                    <a:lnTo>
                      <a:pt x="868" y="267"/>
                    </a:lnTo>
                    <a:lnTo>
                      <a:pt x="868" y="300"/>
                    </a:lnTo>
                    <a:lnTo>
                      <a:pt x="868" y="334"/>
                    </a:lnTo>
                    <a:lnTo>
                      <a:pt x="901" y="334"/>
                    </a:lnTo>
                    <a:lnTo>
                      <a:pt x="901" y="367"/>
                    </a:lnTo>
                    <a:lnTo>
                      <a:pt x="901" y="400"/>
                    </a:lnTo>
                    <a:lnTo>
                      <a:pt x="901" y="400"/>
                    </a:lnTo>
                    <a:lnTo>
                      <a:pt x="901" y="434"/>
                    </a:lnTo>
                    <a:lnTo>
                      <a:pt x="901" y="434"/>
                    </a:lnTo>
                    <a:lnTo>
                      <a:pt x="901" y="467"/>
                    </a:lnTo>
                    <a:lnTo>
                      <a:pt x="935" y="467"/>
                    </a:lnTo>
                    <a:lnTo>
                      <a:pt x="935" y="501"/>
                    </a:lnTo>
                    <a:lnTo>
                      <a:pt x="935" y="534"/>
                    </a:lnTo>
                    <a:lnTo>
                      <a:pt x="935" y="534"/>
                    </a:lnTo>
                    <a:lnTo>
                      <a:pt x="935" y="567"/>
                    </a:lnTo>
                    <a:lnTo>
                      <a:pt x="935" y="601"/>
                    </a:lnTo>
                    <a:lnTo>
                      <a:pt x="935" y="601"/>
                    </a:lnTo>
                    <a:lnTo>
                      <a:pt x="935" y="601"/>
                    </a:lnTo>
                    <a:lnTo>
                      <a:pt x="935" y="634"/>
                    </a:lnTo>
                    <a:lnTo>
                      <a:pt x="935" y="667"/>
                    </a:lnTo>
                    <a:lnTo>
                      <a:pt x="935" y="667"/>
                    </a:lnTo>
                    <a:lnTo>
                      <a:pt x="935" y="667"/>
                    </a:lnTo>
                    <a:lnTo>
                      <a:pt x="935" y="701"/>
                    </a:lnTo>
                    <a:lnTo>
                      <a:pt x="935" y="701"/>
                    </a:lnTo>
                    <a:lnTo>
                      <a:pt x="935" y="734"/>
                    </a:lnTo>
                    <a:lnTo>
                      <a:pt x="935" y="734"/>
                    </a:lnTo>
                    <a:lnTo>
                      <a:pt x="935" y="767"/>
                    </a:lnTo>
                    <a:lnTo>
                      <a:pt x="935" y="801"/>
                    </a:lnTo>
                    <a:lnTo>
                      <a:pt x="935" y="801"/>
                    </a:lnTo>
                    <a:lnTo>
                      <a:pt x="935" y="834"/>
                    </a:lnTo>
                    <a:lnTo>
                      <a:pt x="901" y="867"/>
                    </a:lnTo>
                    <a:lnTo>
                      <a:pt x="901" y="867"/>
                    </a:lnTo>
                    <a:lnTo>
                      <a:pt x="901" y="901"/>
                    </a:lnTo>
                    <a:lnTo>
                      <a:pt x="901" y="934"/>
                    </a:lnTo>
                    <a:lnTo>
                      <a:pt x="901" y="934"/>
                    </a:lnTo>
                    <a:lnTo>
                      <a:pt x="901" y="968"/>
                    </a:lnTo>
                    <a:lnTo>
                      <a:pt x="868" y="1001"/>
                    </a:lnTo>
                    <a:lnTo>
                      <a:pt x="868" y="1001"/>
                    </a:lnTo>
                    <a:lnTo>
                      <a:pt x="868" y="1034"/>
                    </a:lnTo>
                    <a:lnTo>
                      <a:pt x="834" y="1068"/>
                    </a:lnTo>
                    <a:lnTo>
                      <a:pt x="834" y="1101"/>
                    </a:lnTo>
                    <a:lnTo>
                      <a:pt x="834" y="1101"/>
                    </a:lnTo>
                    <a:lnTo>
                      <a:pt x="834" y="1101"/>
                    </a:lnTo>
                    <a:lnTo>
                      <a:pt x="801" y="1134"/>
                    </a:lnTo>
                    <a:lnTo>
                      <a:pt x="768" y="1168"/>
                    </a:lnTo>
                    <a:lnTo>
                      <a:pt x="768" y="1168"/>
                    </a:lnTo>
                    <a:lnTo>
                      <a:pt x="734" y="1201"/>
                    </a:lnTo>
                    <a:lnTo>
                      <a:pt x="734" y="1201"/>
                    </a:lnTo>
                    <a:lnTo>
                      <a:pt x="734" y="1201"/>
                    </a:lnTo>
                    <a:lnTo>
                      <a:pt x="701" y="1234"/>
                    </a:lnTo>
                    <a:lnTo>
                      <a:pt x="668" y="1268"/>
                    </a:lnTo>
                    <a:lnTo>
                      <a:pt x="668" y="1268"/>
                    </a:lnTo>
                    <a:lnTo>
                      <a:pt x="634" y="1268"/>
                    </a:lnTo>
                    <a:lnTo>
                      <a:pt x="634" y="1268"/>
                    </a:lnTo>
                    <a:lnTo>
                      <a:pt x="634" y="1301"/>
                    </a:lnTo>
                    <a:lnTo>
                      <a:pt x="601" y="1301"/>
                    </a:lnTo>
                    <a:lnTo>
                      <a:pt x="601" y="1301"/>
                    </a:lnTo>
                    <a:lnTo>
                      <a:pt x="601" y="1301"/>
                    </a:lnTo>
                    <a:lnTo>
                      <a:pt x="568" y="1301"/>
                    </a:lnTo>
                    <a:lnTo>
                      <a:pt x="568" y="1301"/>
                    </a:lnTo>
                    <a:lnTo>
                      <a:pt x="534" y="1334"/>
                    </a:lnTo>
                    <a:lnTo>
                      <a:pt x="534" y="1334"/>
                    </a:lnTo>
                    <a:lnTo>
                      <a:pt x="501" y="1334"/>
                    </a:lnTo>
                    <a:lnTo>
                      <a:pt x="501" y="1334"/>
                    </a:lnTo>
                    <a:lnTo>
                      <a:pt x="501" y="1334"/>
                    </a:lnTo>
                    <a:lnTo>
                      <a:pt x="468" y="1334"/>
                    </a:lnTo>
                    <a:lnTo>
                      <a:pt x="468" y="1334"/>
                    </a:lnTo>
                    <a:lnTo>
                      <a:pt x="434" y="1334"/>
                    </a:lnTo>
                    <a:lnTo>
                      <a:pt x="434" y="1334"/>
                    </a:lnTo>
                    <a:lnTo>
                      <a:pt x="401" y="1334"/>
                    </a:lnTo>
                    <a:lnTo>
                      <a:pt x="401" y="1334"/>
                    </a:lnTo>
                    <a:lnTo>
                      <a:pt x="401" y="1334"/>
                    </a:lnTo>
                    <a:lnTo>
                      <a:pt x="401" y="1334"/>
                    </a:lnTo>
                    <a:lnTo>
                      <a:pt x="367" y="1334"/>
                    </a:lnTo>
                    <a:lnTo>
                      <a:pt x="367" y="1301"/>
                    </a:lnTo>
                    <a:lnTo>
                      <a:pt x="334" y="1301"/>
                    </a:lnTo>
                    <a:lnTo>
                      <a:pt x="334" y="1301"/>
                    </a:lnTo>
                    <a:lnTo>
                      <a:pt x="301" y="1301"/>
                    </a:lnTo>
                    <a:lnTo>
                      <a:pt x="301" y="1301"/>
                    </a:lnTo>
                    <a:lnTo>
                      <a:pt x="267" y="1268"/>
                    </a:lnTo>
                    <a:lnTo>
                      <a:pt x="267" y="1268"/>
                    </a:lnTo>
                    <a:lnTo>
                      <a:pt x="234" y="1268"/>
                    </a:lnTo>
                    <a:lnTo>
                      <a:pt x="234" y="1268"/>
                    </a:lnTo>
                    <a:lnTo>
                      <a:pt x="201" y="1234"/>
                    </a:lnTo>
                    <a:lnTo>
                      <a:pt x="201" y="1234"/>
                    </a:lnTo>
                    <a:lnTo>
                      <a:pt x="167" y="1201"/>
                    </a:lnTo>
                    <a:lnTo>
                      <a:pt x="167" y="1201"/>
                    </a:lnTo>
                    <a:lnTo>
                      <a:pt x="134" y="1201"/>
                    </a:lnTo>
                    <a:lnTo>
                      <a:pt x="134" y="1168"/>
                    </a:lnTo>
                    <a:lnTo>
                      <a:pt x="134" y="1168"/>
                    </a:lnTo>
                    <a:lnTo>
                      <a:pt x="101" y="1134"/>
                    </a:lnTo>
                    <a:lnTo>
                      <a:pt x="101" y="1134"/>
                    </a:lnTo>
                    <a:lnTo>
                      <a:pt x="101" y="1101"/>
                    </a:lnTo>
                    <a:lnTo>
                      <a:pt x="101" y="1101"/>
                    </a:lnTo>
                    <a:lnTo>
                      <a:pt x="67" y="1068"/>
                    </a:lnTo>
                    <a:lnTo>
                      <a:pt x="67" y="1068"/>
                    </a:lnTo>
                    <a:lnTo>
                      <a:pt x="67" y="1034"/>
                    </a:lnTo>
                    <a:lnTo>
                      <a:pt x="67" y="1034"/>
                    </a:lnTo>
                    <a:lnTo>
                      <a:pt x="34" y="1001"/>
                    </a:lnTo>
                    <a:lnTo>
                      <a:pt x="34" y="1001"/>
                    </a:lnTo>
                    <a:lnTo>
                      <a:pt x="34" y="968"/>
                    </a:lnTo>
                    <a:lnTo>
                      <a:pt x="34" y="968"/>
                    </a:lnTo>
                    <a:lnTo>
                      <a:pt x="34" y="934"/>
                    </a:lnTo>
                    <a:lnTo>
                      <a:pt x="34" y="901"/>
                    </a:lnTo>
                    <a:lnTo>
                      <a:pt x="1" y="867"/>
                    </a:lnTo>
                    <a:lnTo>
                      <a:pt x="1" y="834"/>
                    </a:lnTo>
                    <a:lnTo>
                      <a:pt x="1" y="801"/>
                    </a:lnTo>
                    <a:lnTo>
                      <a:pt x="1" y="767"/>
                    </a:lnTo>
                    <a:lnTo>
                      <a:pt x="1" y="734"/>
                    </a:lnTo>
                    <a:lnTo>
                      <a:pt x="1" y="701"/>
                    </a:lnTo>
                    <a:lnTo>
                      <a:pt x="1" y="667"/>
                    </a:lnTo>
                    <a:lnTo>
                      <a:pt x="1" y="634"/>
                    </a:lnTo>
                    <a:lnTo>
                      <a:pt x="1" y="634"/>
                    </a:lnTo>
                    <a:lnTo>
                      <a:pt x="1" y="601"/>
                    </a:lnTo>
                    <a:lnTo>
                      <a:pt x="1" y="567"/>
                    </a:lnTo>
                    <a:lnTo>
                      <a:pt x="1" y="567"/>
                    </a:lnTo>
                    <a:lnTo>
                      <a:pt x="1" y="534"/>
                    </a:lnTo>
                    <a:lnTo>
                      <a:pt x="1" y="501"/>
                    </a:lnTo>
                    <a:lnTo>
                      <a:pt x="34" y="467"/>
                    </a:lnTo>
                    <a:lnTo>
                      <a:pt x="34" y="434"/>
                    </a:lnTo>
                    <a:lnTo>
                      <a:pt x="34" y="400"/>
                    </a:lnTo>
                    <a:lnTo>
                      <a:pt x="34" y="400"/>
                    </a:lnTo>
                    <a:lnTo>
                      <a:pt x="34" y="367"/>
                    </a:lnTo>
                    <a:lnTo>
                      <a:pt x="34" y="367"/>
                    </a:lnTo>
                    <a:lnTo>
                      <a:pt x="67" y="334"/>
                    </a:lnTo>
                    <a:lnTo>
                      <a:pt x="67" y="334"/>
                    </a:lnTo>
                    <a:lnTo>
                      <a:pt x="67" y="300"/>
                    </a:lnTo>
                    <a:lnTo>
                      <a:pt x="67" y="300"/>
                    </a:lnTo>
                    <a:lnTo>
                      <a:pt x="67" y="300"/>
                    </a:lnTo>
                    <a:lnTo>
                      <a:pt x="101" y="267"/>
                    </a:lnTo>
                    <a:lnTo>
                      <a:pt x="101" y="234"/>
                    </a:lnTo>
                    <a:lnTo>
                      <a:pt x="134" y="234"/>
                    </a:lnTo>
                    <a:lnTo>
                      <a:pt x="134" y="200"/>
                    </a:lnTo>
                    <a:lnTo>
                      <a:pt x="167" y="167"/>
                    </a:lnTo>
                    <a:lnTo>
                      <a:pt x="167" y="167"/>
                    </a:lnTo>
                    <a:lnTo>
                      <a:pt x="201" y="134"/>
                    </a:lnTo>
                    <a:lnTo>
                      <a:pt x="201" y="134"/>
                    </a:lnTo>
                    <a:lnTo>
                      <a:pt x="234" y="134"/>
                    </a:lnTo>
                    <a:lnTo>
                      <a:pt x="234" y="100"/>
                    </a:lnTo>
                    <a:lnTo>
                      <a:pt x="234" y="100"/>
                    </a:lnTo>
                    <a:lnTo>
                      <a:pt x="234" y="100"/>
                    </a:lnTo>
                    <a:lnTo>
                      <a:pt x="267" y="67"/>
                    </a:lnTo>
                    <a:lnTo>
                      <a:pt x="301" y="67"/>
                    </a:lnTo>
                    <a:lnTo>
                      <a:pt x="301" y="67"/>
                    </a:lnTo>
                    <a:lnTo>
                      <a:pt x="301" y="67"/>
                    </a:lnTo>
                    <a:lnTo>
                      <a:pt x="334" y="67"/>
                    </a:lnTo>
                    <a:close/>
                    <a:moveTo>
                      <a:pt x="568" y="801"/>
                    </a:moveTo>
                    <a:lnTo>
                      <a:pt x="568" y="801"/>
                    </a:lnTo>
                    <a:lnTo>
                      <a:pt x="568" y="801"/>
                    </a:lnTo>
                    <a:close/>
                    <a:moveTo>
                      <a:pt x="568" y="801"/>
                    </a:moveTo>
                    <a:lnTo>
                      <a:pt x="568" y="801"/>
                    </a:lnTo>
                    <a:lnTo>
                      <a:pt x="568" y="767"/>
                    </a:lnTo>
                    <a:close/>
                    <a:moveTo>
                      <a:pt x="568" y="801"/>
                    </a:moveTo>
                    <a:lnTo>
                      <a:pt x="568" y="767"/>
                    </a:lnTo>
                    <a:lnTo>
                      <a:pt x="568" y="767"/>
                    </a:lnTo>
                    <a:close/>
                    <a:moveTo>
                      <a:pt x="568" y="801"/>
                    </a:moveTo>
                    <a:lnTo>
                      <a:pt x="568" y="767"/>
                    </a:lnTo>
                    <a:lnTo>
                      <a:pt x="568" y="76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4476700" y="3384525"/>
                <a:ext cx="565425" cy="340275"/>
              </a:xfrm>
              <a:custGeom>
                <a:avLst/>
                <a:gdLst/>
                <a:ahLst/>
                <a:cxnLst/>
                <a:rect l="l" t="t" r="r" b="b"/>
                <a:pathLst>
                  <a:path w="22617" h="13611" extrusionOk="0">
                    <a:moveTo>
                      <a:pt x="1" y="6372"/>
                    </a:moveTo>
                    <a:cubicBezTo>
                      <a:pt x="1" y="6372"/>
                      <a:pt x="4504" y="4371"/>
                      <a:pt x="5738" y="3737"/>
                    </a:cubicBezTo>
                    <a:cubicBezTo>
                      <a:pt x="9207" y="2036"/>
                      <a:pt x="13110" y="1268"/>
                      <a:pt x="16979" y="701"/>
                    </a:cubicBezTo>
                    <a:cubicBezTo>
                      <a:pt x="17079" y="701"/>
                      <a:pt x="17146" y="668"/>
                      <a:pt x="17213" y="668"/>
                    </a:cubicBezTo>
                    <a:cubicBezTo>
                      <a:pt x="19581" y="368"/>
                      <a:pt x="22617" y="1"/>
                      <a:pt x="22417" y="2869"/>
                    </a:cubicBezTo>
                    <a:cubicBezTo>
                      <a:pt x="21916" y="9474"/>
                      <a:pt x="12376" y="13611"/>
                      <a:pt x="5738" y="11209"/>
                    </a:cubicBezTo>
                    <a:cubicBezTo>
                      <a:pt x="4570" y="10775"/>
                      <a:pt x="3603" y="9808"/>
                      <a:pt x="2702" y="9307"/>
                    </a:cubicBezTo>
                    <a:cubicBezTo>
                      <a:pt x="2269" y="9074"/>
                      <a:pt x="1735" y="8607"/>
                      <a:pt x="1735" y="8607"/>
                    </a:cubicBezTo>
                    <a:cubicBezTo>
                      <a:pt x="1435" y="8273"/>
                      <a:pt x="1035" y="7740"/>
                      <a:pt x="1035" y="7740"/>
                    </a:cubicBezTo>
                    <a:cubicBezTo>
                      <a:pt x="801" y="7373"/>
                      <a:pt x="1" y="6372"/>
                      <a:pt x="1" y="6372"/>
                    </a:cubicBezTo>
                    <a:close/>
                  </a:path>
                </a:pathLst>
              </a:custGeom>
              <a:solidFill>
                <a:schemeClr val="accent3"/>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4401650" y="3316975"/>
                <a:ext cx="637150" cy="263075"/>
              </a:xfrm>
              <a:custGeom>
                <a:avLst/>
                <a:gdLst/>
                <a:ahLst/>
                <a:cxnLst/>
                <a:rect l="l" t="t" r="r" b="b"/>
                <a:pathLst>
                  <a:path w="25486" h="10523" extrusionOk="0">
                    <a:moveTo>
                      <a:pt x="20803" y="1"/>
                    </a:moveTo>
                    <a:cubicBezTo>
                      <a:pt x="20749" y="1"/>
                      <a:pt x="20699" y="18"/>
                      <a:pt x="20615" y="68"/>
                    </a:cubicBezTo>
                    <a:cubicBezTo>
                      <a:pt x="20591" y="66"/>
                      <a:pt x="20568" y="66"/>
                      <a:pt x="20544" y="66"/>
                    </a:cubicBezTo>
                    <a:cubicBezTo>
                      <a:pt x="19876" y="66"/>
                      <a:pt x="19321" y="513"/>
                      <a:pt x="18580" y="835"/>
                    </a:cubicBezTo>
                    <a:cubicBezTo>
                      <a:pt x="15645" y="2136"/>
                      <a:pt x="12743" y="3370"/>
                      <a:pt x="9941" y="4738"/>
                    </a:cubicBezTo>
                    <a:cubicBezTo>
                      <a:pt x="8406" y="5505"/>
                      <a:pt x="6839" y="5872"/>
                      <a:pt x="5638" y="6806"/>
                    </a:cubicBezTo>
                    <a:cubicBezTo>
                      <a:pt x="4537" y="7306"/>
                      <a:pt x="3503" y="7906"/>
                      <a:pt x="2402" y="8407"/>
                    </a:cubicBezTo>
                    <a:cubicBezTo>
                      <a:pt x="1435" y="8840"/>
                      <a:pt x="0" y="9341"/>
                      <a:pt x="234" y="10141"/>
                    </a:cubicBezTo>
                    <a:cubicBezTo>
                      <a:pt x="320" y="10443"/>
                      <a:pt x="560" y="10522"/>
                      <a:pt x="827" y="10522"/>
                    </a:cubicBezTo>
                    <a:cubicBezTo>
                      <a:pt x="972" y="10522"/>
                      <a:pt x="1126" y="10499"/>
                      <a:pt x="1268" y="10475"/>
                    </a:cubicBezTo>
                    <a:cubicBezTo>
                      <a:pt x="2269" y="10308"/>
                      <a:pt x="3003" y="10241"/>
                      <a:pt x="3636" y="10008"/>
                    </a:cubicBezTo>
                    <a:cubicBezTo>
                      <a:pt x="8073" y="8540"/>
                      <a:pt x="12576" y="7506"/>
                      <a:pt x="17046" y="6205"/>
                    </a:cubicBezTo>
                    <a:cubicBezTo>
                      <a:pt x="19581" y="5438"/>
                      <a:pt x="22083" y="5338"/>
                      <a:pt x="24518" y="4571"/>
                    </a:cubicBezTo>
                    <a:cubicBezTo>
                      <a:pt x="25485" y="4271"/>
                      <a:pt x="25185" y="3737"/>
                      <a:pt x="24952" y="3337"/>
                    </a:cubicBezTo>
                    <a:cubicBezTo>
                      <a:pt x="24218" y="2136"/>
                      <a:pt x="23150" y="1135"/>
                      <a:pt x="21916" y="434"/>
                    </a:cubicBezTo>
                    <a:cubicBezTo>
                      <a:pt x="21649" y="301"/>
                      <a:pt x="21416" y="101"/>
                      <a:pt x="21015" y="34"/>
                    </a:cubicBezTo>
                    <a:cubicBezTo>
                      <a:pt x="20915" y="18"/>
                      <a:pt x="20857" y="1"/>
                      <a:pt x="20803" y="1"/>
                    </a:cubicBezTo>
                    <a:close/>
                  </a:path>
                </a:pathLst>
              </a:custGeom>
              <a:solidFill>
                <a:schemeClr val="accent4"/>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a:off x="5531225" y="205477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79" name="Google Shape;779;p31"/>
            <p:cNvSpPr/>
            <p:nvPr/>
          </p:nvSpPr>
          <p:spPr>
            <a:xfrm>
              <a:off x="5764475" y="21204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0" name="Google Shape;780;p31"/>
            <p:cNvSpPr/>
            <p:nvPr/>
          </p:nvSpPr>
          <p:spPr>
            <a:xfrm>
              <a:off x="5656450" y="21093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1" name="Google Shape;781;p31"/>
            <p:cNvSpPr/>
            <p:nvPr/>
          </p:nvSpPr>
          <p:spPr>
            <a:xfrm rot="-5760252">
              <a:off x="6431922" y="2091125"/>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2" name="Google Shape;782;p31"/>
            <p:cNvSpPr/>
            <p:nvPr/>
          </p:nvSpPr>
          <p:spPr>
            <a:xfrm rot="-5760252">
              <a:off x="6338022" y="2120437"/>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3" name="Google Shape;783;p31"/>
            <p:cNvSpPr/>
            <p:nvPr/>
          </p:nvSpPr>
          <p:spPr>
            <a:xfrm rot="-5760252">
              <a:off x="6609622" y="2097212"/>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gr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96;p36">
            <a:extLst>
              <a:ext uri="{FF2B5EF4-FFF2-40B4-BE49-F238E27FC236}">
                <a16:creationId xmlns:a16="http://schemas.microsoft.com/office/drawing/2014/main" id="{39055B85-C3BB-441E-D252-7C8F948DE7D2}"/>
              </a:ext>
            </a:extLst>
          </p:cNvPr>
          <p:cNvSpPr txBox="1">
            <a:spLocks/>
          </p:cNvSpPr>
          <p:nvPr/>
        </p:nvSpPr>
        <p:spPr>
          <a:xfrm>
            <a:off x="2107448" y="912287"/>
            <a:ext cx="1138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chemeClr val="tx2">
                    <a:lumMod val="75000"/>
                  </a:schemeClr>
                </a:solidFill>
                <a:latin typeface="Calibri" panose="020F0502020204030204" pitchFamily="34" charset="0"/>
                <a:cs typeface="Calibri" panose="020F0502020204030204" pitchFamily="34" charset="0"/>
              </a:rPr>
              <a:t>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1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462810" y="1937147"/>
            <a:ext cx="4981380" cy="1463564"/>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539797" y="2047338"/>
            <a:ext cx="4735683" cy="839779"/>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effectLst/>
                <a:latin typeface="Calibri" panose="020F0502020204030204" pitchFamily="34" charset="0"/>
                <a:ea typeface="Calibri" panose="020F0502020204030204" pitchFamily="34" charset="0"/>
                <a:cs typeface="Calibri" panose="020F0502020204030204" pitchFamily="34" charset="0"/>
              </a:rPr>
              <a:t>Hải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đăng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chiếu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hệ</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thống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đèn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giúp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tàu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thuyền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dương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82375"/>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029701" cy="724222"/>
          </a:xfrm>
          <a:prstGeom prst="rect">
            <a:avLst/>
          </a:prstGeom>
          <a:noFill/>
          <a:ln>
            <a:noFill/>
          </a:ln>
        </p:spPr>
        <p:txBody>
          <a:bodyPr spcFirstLastPara="1" wrap="square" lIns="91425" tIns="91425" rIns="0" bIns="91425" anchor="t" anchorCtr="0">
            <a:noAutofit/>
          </a:bodyPr>
          <a:lstStyle/>
          <a:p>
            <a:pPr marL="0" lvl="0" indent="0" rtl="0">
              <a:spcBef>
                <a:spcPts val="0"/>
              </a:spcBef>
              <a:spcAft>
                <a:spcPts val="0"/>
              </a:spcAft>
              <a:buNone/>
            </a:pP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Nêu</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ích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lợi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đăng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cxnSp>
        <p:nvCxnSpPr>
          <p:cNvPr id="5" name="Straight Connector 4">
            <a:extLst>
              <a:ext uri="{FF2B5EF4-FFF2-40B4-BE49-F238E27FC236}">
                <a16:creationId xmlns:a16="http://schemas.microsoft.com/office/drawing/2014/main" id="{3A21CE37-2858-1174-7D99-938FBB451B30}"/>
              </a:ext>
            </a:extLst>
          </p:cNvPr>
          <p:cNvCxnSpPr>
            <a:cxnSpLocks/>
          </p:cNvCxnSpPr>
          <p:nvPr/>
        </p:nvCxnSpPr>
        <p:spPr>
          <a:xfrm>
            <a:off x="3290151" y="2887117"/>
            <a:ext cx="143851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7E8FA75-3A12-E43E-DBFC-DB783D58CDBC}"/>
              </a:ext>
            </a:extLst>
          </p:cNvPr>
          <p:cNvGrpSpPr/>
          <p:nvPr/>
        </p:nvGrpSpPr>
        <p:grpSpPr>
          <a:xfrm>
            <a:off x="6233097" y="2171918"/>
            <a:ext cx="2582699" cy="1950701"/>
            <a:chOff x="6233097" y="2171918"/>
            <a:chExt cx="2582699" cy="1950701"/>
          </a:xfrm>
        </p:grpSpPr>
        <p:grpSp>
          <p:nvGrpSpPr>
            <p:cNvPr id="89" name="Google Shape;1512;p42">
              <a:extLst>
                <a:ext uri="{FF2B5EF4-FFF2-40B4-BE49-F238E27FC236}">
                  <a16:creationId xmlns:a16="http://schemas.microsoft.com/office/drawing/2014/main" id="{0A41E9A4-BCEA-A700-82D5-AB0DC6E8F84F}"/>
                </a:ext>
              </a:extLst>
            </p:cNvPr>
            <p:cNvGrpSpPr/>
            <p:nvPr/>
          </p:nvGrpSpPr>
          <p:grpSpPr>
            <a:xfrm rot="235899">
              <a:off x="6233097" y="2171918"/>
              <a:ext cx="2582699" cy="1950701"/>
              <a:chOff x="6122321" y="2973369"/>
              <a:chExt cx="2117479" cy="1599322"/>
            </a:xfrm>
          </p:grpSpPr>
          <p:sp>
            <p:nvSpPr>
              <p:cNvPr id="90" name="Google Shape;1513;p42">
                <a:extLst>
                  <a:ext uri="{FF2B5EF4-FFF2-40B4-BE49-F238E27FC236}">
                    <a16:creationId xmlns:a16="http://schemas.microsoft.com/office/drawing/2014/main" id="{6DEA737C-F7BB-0418-1DA3-BB0093153918}"/>
                  </a:ext>
                </a:extLst>
              </p:cNvPr>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14;p42">
                <a:extLst>
                  <a:ext uri="{FF2B5EF4-FFF2-40B4-BE49-F238E27FC236}">
                    <a16:creationId xmlns:a16="http://schemas.microsoft.com/office/drawing/2014/main" id="{2EC2DCBF-D7D3-0422-7A10-308C3CFA36A7}"/>
                  </a:ext>
                </a:extLst>
              </p:cNvPr>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1068;p37">
              <a:extLst>
                <a:ext uri="{FF2B5EF4-FFF2-40B4-BE49-F238E27FC236}">
                  <a16:creationId xmlns:a16="http://schemas.microsoft.com/office/drawing/2014/main" id="{AB594529-DF0C-13F0-D0D6-8A6F9B515488}"/>
                </a:ext>
              </a:extLst>
            </p:cNvPr>
            <p:cNvSpPr txBox="1"/>
            <p:nvPr/>
          </p:nvSpPr>
          <p:spPr>
            <a:xfrm rot="178390">
              <a:off x="6516320" y="2939886"/>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Xác</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phương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93" name="Google Shape;1068;p37">
              <a:extLst>
                <a:ext uri="{FF2B5EF4-FFF2-40B4-BE49-F238E27FC236}">
                  <a16:creationId xmlns:a16="http://schemas.microsoft.com/office/drawing/2014/main" id="{38F97E2C-C9BC-135D-DA64-5F0028A3DEAF}"/>
                </a:ext>
              </a:extLst>
            </p:cNvPr>
            <p:cNvSpPr txBox="1"/>
            <p:nvPr/>
          </p:nvSpPr>
          <p:spPr>
            <a:xfrm rot="165173">
              <a:off x="6485862" y="2340832"/>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b="1" dirty="0" err="1">
                  <a:solidFill>
                    <a:schemeClr val="tx2"/>
                  </a:solidFill>
                  <a:latin typeface="Calibri" panose="020F0502020204030204" pitchFamily="34" charset="0"/>
                  <a:ea typeface="Quicksand Medium"/>
                  <a:cs typeface="Calibri" panose="020F0502020204030204" pitchFamily="34" charset="0"/>
                </a:rPr>
                <a:t>Định</a:t>
              </a:r>
              <a:r>
                <a:rPr lang="en-US" sz="2400" b="1" dirty="0">
                  <a:solidFill>
                    <a:schemeClr val="tx2"/>
                  </a:solidFill>
                  <a:latin typeface="Calibri" panose="020F0502020204030204" pitchFamily="34" charset="0"/>
                  <a:ea typeface="Quicksand Medium"/>
                  <a:cs typeface="Calibri" panose="020F0502020204030204" pitchFamily="34" charset="0"/>
                </a:rPr>
                <a:t> </a:t>
              </a:r>
              <a:r>
                <a:rPr lang="en-US" sz="2400" b="1" dirty="0" err="1">
                  <a:solidFill>
                    <a:schemeClr val="tx2"/>
                  </a:solidFill>
                  <a:latin typeface="Calibri" panose="020F0502020204030204" pitchFamily="34" charset="0"/>
                  <a:ea typeface="Quicksand Medium"/>
                  <a:cs typeface="Calibri" panose="020F0502020204030204" pitchFamily="34" charset="0"/>
                </a:rPr>
                <a:t>hướng</a:t>
              </a:r>
              <a:r>
                <a:rPr lang="en-US" sz="2400" b="1" dirty="0">
                  <a:solidFill>
                    <a:schemeClr val="tx2"/>
                  </a:solidFill>
                  <a:latin typeface="Calibri" panose="020F0502020204030204" pitchFamily="34" charset="0"/>
                  <a:ea typeface="Quicksand Medium"/>
                  <a:cs typeface="Calibri" panose="020F0502020204030204" pitchFamily="34" charset="0"/>
                </a:rPr>
                <a:t> :</a:t>
              </a:r>
              <a:endParaRPr sz="16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C23B3D18-89BC-46DC-42A9-094B887B1306}"/>
              </a:ext>
            </a:extLst>
          </p:cNvPr>
          <p:cNvGrpSpPr/>
          <p:nvPr/>
        </p:nvGrpSpPr>
        <p:grpSpPr>
          <a:xfrm>
            <a:off x="4739982" y="3452791"/>
            <a:ext cx="3211008" cy="1582788"/>
            <a:chOff x="4739982" y="3452791"/>
            <a:chExt cx="3211008" cy="1582788"/>
          </a:xfrm>
        </p:grpSpPr>
        <p:sp>
          <p:nvSpPr>
            <p:cNvPr id="168" name="Google Shape;2960;p61">
              <a:extLst>
                <a:ext uri="{FF2B5EF4-FFF2-40B4-BE49-F238E27FC236}">
                  <a16:creationId xmlns:a16="http://schemas.microsoft.com/office/drawing/2014/main" id="{8C61AC57-9F7B-E4B9-D969-D78E2852E62B}"/>
                </a:ext>
              </a:extLst>
            </p:cNvPr>
            <p:cNvSpPr/>
            <p:nvPr/>
          </p:nvSpPr>
          <p:spPr>
            <a:xfrm>
              <a:off x="4739982" y="4484473"/>
              <a:ext cx="3211008" cy="5511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1679;p46">
              <a:extLst>
                <a:ext uri="{FF2B5EF4-FFF2-40B4-BE49-F238E27FC236}">
                  <a16:creationId xmlns:a16="http://schemas.microsoft.com/office/drawing/2014/main" id="{28082E13-7C2F-9131-2C6E-E1CEED222138}"/>
                </a:ext>
              </a:extLst>
            </p:cNvPr>
            <p:cNvGrpSpPr/>
            <p:nvPr/>
          </p:nvGrpSpPr>
          <p:grpSpPr>
            <a:xfrm flipH="1">
              <a:off x="5772757" y="4548830"/>
              <a:ext cx="1114892" cy="233375"/>
              <a:chOff x="695374" y="3410298"/>
              <a:chExt cx="1425566" cy="298407"/>
            </a:xfrm>
          </p:grpSpPr>
          <p:sp>
            <p:nvSpPr>
              <p:cNvPr id="96" name="Google Shape;1680;p46">
                <a:extLst>
                  <a:ext uri="{FF2B5EF4-FFF2-40B4-BE49-F238E27FC236}">
                    <a16:creationId xmlns:a16="http://schemas.microsoft.com/office/drawing/2014/main" id="{CBD469B1-E143-3B5B-CC53-423483F3A1C2}"/>
                  </a:ext>
                </a:extLst>
              </p:cNvPr>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81;p46">
                <a:extLst>
                  <a:ext uri="{FF2B5EF4-FFF2-40B4-BE49-F238E27FC236}">
                    <a16:creationId xmlns:a16="http://schemas.microsoft.com/office/drawing/2014/main" id="{861E2F69-4616-83C2-2757-1BD1CDA35F62}"/>
                  </a:ext>
                </a:extLst>
              </p:cNvPr>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82;p46">
                <a:extLst>
                  <a:ext uri="{FF2B5EF4-FFF2-40B4-BE49-F238E27FC236}">
                    <a16:creationId xmlns:a16="http://schemas.microsoft.com/office/drawing/2014/main" id="{8FE8878F-3C08-EE5F-20E6-F3AF5BF891D6}"/>
                  </a:ext>
                </a:extLst>
              </p:cNvPr>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83;p46">
                <a:extLst>
                  <a:ext uri="{FF2B5EF4-FFF2-40B4-BE49-F238E27FC236}">
                    <a16:creationId xmlns:a16="http://schemas.microsoft.com/office/drawing/2014/main" id="{1593A750-C239-C608-BE5E-F843CCDD45C4}"/>
                  </a:ext>
                </a:extLst>
              </p:cNvPr>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84;p46">
                <a:extLst>
                  <a:ext uri="{FF2B5EF4-FFF2-40B4-BE49-F238E27FC236}">
                    <a16:creationId xmlns:a16="http://schemas.microsoft.com/office/drawing/2014/main" id="{2CD02D3C-1CA3-0FB4-261D-21A0B3088119}"/>
                  </a:ext>
                </a:extLst>
              </p:cNvPr>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751;p46">
              <a:extLst>
                <a:ext uri="{FF2B5EF4-FFF2-40B4-BE49-F238E27FC236}">
                  <a16:creationId xmlns:a16="http://schemas.microsoft.com/office/drawing/2014/main" id="{8E0837B5-5CA1-BD07-1F64-23217A5F4748}"/>
                </a:ext>
              </a:extLst>
            </p:cNvPr>
            <p:cNvGrpSpPr/>
            <p:nvPr/>
          </p:nvGrpSpPr>
          <p:grpSpPr>
            <a:xfrm>
              <a:off x="5283129" y="3452791"/>
              <a:ext cx="1074819" cy="1530431"/>
              <a:chOff x="7277450" y="2996825"/>
              <a:chExt cx="1374325" cy="1956897"/>
            </a:xfrm>
          </p:grpSpPr>
          <p:grpSp>
            <p:nvGrpSpPr>
              <p:cNvPr id="102" name="Google Shape;1752;p46">
                <a:extLst>
                  <a:ext uri="{FF2B5EF4-FFF2-40B4-BE49-F238E27FC236}">
                    <a16:creationId xmlns:a16="http://schemas.microsoft.com/office/drawing/2014/main" id="{110F13C4-37F6-E2A1-06C8-590F1C4D033B}"/>
                  </a:ext>
                </a:extLst>
              </p:cNvPr>
              <p:cNvGrpSpPr/>
              <p:nvPr/>
            </p:nvGrpSpPr>
            <p:grpSpPr>
              <a:xfrm>
                <a:off x="7277450" y="2996825"/>
                <a:ext cx="1374325" cy="1956897"/>
                <a:chOff x="7277450" y="2996825"/>
                <a:chExt cx="1374325" cy="1956897"/>
              </a:xfrm>
            </p:grpSpPr>
            <p:grpSp>
              <p:nvGrpSpPr>
                <p:cNvPr id="107" name="Google Shape;1753;p46">
                  <a:extLst>
                    <a:ext uri="{FF2B5EF4-FFF2-40B4-BE49-F238E27FC236}">
                      <a16:creationId xmlns:a16="http://schemas.microsoft.com/office/drawing/2014/main" id="{D0DF70AC-1066-5E00-5880-9D83ADF6BCCD}"/>
                    </a:ext>
                  </a:extLst>
                </p:cNvPr>
                <p:cNvGrpSpPr/>
                <p:nvPr/>
              </p:nvGrpSpPr>
              <p:grpSpPr>
                <a:xfrm>
                  <a:off x="7277450" y="2996825"/>
                  <a:ext cx="1374325" cy="1956897"/>
                  <a:chOff x="1507925" y="518675"/>
                  <a:chExt cx="1374325" cy="1956897"/>
                </a:xfrm>
              </p:grpSpPr>
              <p:sp>
                <p:nvSpPr>
                  <p:cNvPr id="109" name="Google Shape;1754;p46">
                    <a:extLst>
                      <a:ext uri="{FF2B5EF4-FFF2-40B4-BE49-F238E27FC236}">
                        <a16:creationId xmlns:a16="http://schemas.microsoft.com/office/drawing/2014/main" id="{FD350DDF-9C58-06D0-E99C-32056F4FAC54}"/>
                      </a:ext>
                    </a:extLst>
                  </p:cNvPr>
                  <p:cNvSpPr/>
                  <p:nvPr/>
                </p:nvSpPr>
                <p:spPr>
                  <a:xfrm>
                    <a:off x="1982425" y="1812150"/>
                    <a:ext cx="448675" cy="171400"/>
                  </a:xfrm>
                  <a:custGeom>
                    <a:avLst/>
                    <a:gdLst/>
                    <a:ahLst/>
                    <a:cxnLst/>
                    <a:rect l="l" t="t" r="r" b="b"/>
                    <a:pathLst>
                      <a:path w="17947" h="6856" extrusionOk="0">
                        <a:moveTo>
                          <a:pt x="8986" y="1"/>
                        </a:moveTo>
                        <a:cubicBezTo>
                          <a:pt x="5996" y="1"/>
                          <a:pt x="3002" y="51"/>
                          <a:pt x="0" y="151"/>
                        </a:cubicBezTo>
                        <a:cubicBezTo>
                          <a:pt x="134" y="2853"/>
                          <a:pt x="200" y="4187"/>
                          <a:pt x="334" y="6856"/>
                        </a:cubicBezTo>
                        <a:cubicBezTo>
                          <a:pt x="3219" y="6722"/>
                          <a:pt x="6105" y="6656"/>
                          <a:pt x="8990" y="6656"/>
                        </a:cubicBezTo>
                        <a:cubicBezTo>
                          <a:pt x="11875" y="6656"/>
                          <a:pt x="14761" y="6722"/>
                          <a:pt x="17646" y="6856"/>
                        </a:cubicBezTo>
                        <a:cubicBezTo>
                          <a:pt x="17780" y="4187"/>
                          <a:pt x="17846" y="2853"/>
                          <a:pt x="17946" y="151"/>
                        </a:cubicBezTo>
                        <a:cubicBezTo>
                          <a:pt x="14961" y="51"/>
                          <a:pt x="11976" y="1"/>
                          <a:pt x="8986"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55;p46">
                    <a:extLst>
                      <a:ext uri="{FF2B5EF4-FFF2-40B4-BE49-F238E27FC236}">
                        <a16:creationId xmlns:a16="http://schemas.microsoft.com/office/drawing/2014/main" id="{40AC02AD-0A61-521B-0C64-18E398594FFB}"/>
                      </a:ext>
                    </a:extLst>
                  </p:cNvPr>
                  <p:cNvSpPr/>
                  <p:nvPr/>
                </p:nvSpPr>
                <p:spPr>
                  <a:xfrm>
                    <a:off x="1577125" y="1782900"/>
                    <a:ext cx="648825" cy="564250"/>
                  </a:xfrm>
                  <a:custGeom>
                    <a:avLst/>
                    <a:gdLst/>
                    <a:ahLst/>
                    <a:cxnLst/>
                    <a:rect l="l" t="t" r="r" b="b"/>
                    <a:pathLst>
                      <a:path w="25953" h="22570" extrusionOk="0">
                        <a:moveTo>
                          <a:pt x="4965" y="0"/>
                        </a:moveTo>
                        <a:cubicBezTo>
                          <a:pt x="4645" y="0"/>
                          <a:pt x="4363" y="16"/>
                          <a:pt x="4137" y="53"/>
                        </a:cubicBezTo>
                        <a:cubicBezTo>
                          <a:pt x="3737" y="120"/>
                          <a:pt x="2903" y="387"/>
                          <a:pt x="2703" y="720"/>
                        </a:cubicBezTo>
                        <a:cubicBezTo>
                          <a:pt x="1" y="5490"/>
                          <a:pt x="4471" y="17299"/>
                          <a:pt x="5038" y="22569"/>
                        </a:cubicBezTo>
                        <a:cubicBezTo>
                          <a:pt x="5855" y="22503"/>
                          <a:pt x="6472" y="22469"/>
                          <a:pt x="7093" y="22469"/>
                        </a:cubicBezTo>
                        <a:cubicBezTo>
                          <a:pt x="7715" y="22469"/>
                          <a:pt x="8340" y="22503"/>
                          <a:pt x="9174" y="22569"/>
                        </a:cubicBezTo>
                        <a:lnTo>
                          <a:pt x="10708" y="8259"/>
                        </a:lnTo>
                        <a:cubicBezTo>
                          <a:pt x="15312" y="9227"/>
                          <a:pt x="19948" y="10194"/>
                          <a:pt x="24585" y="11161"/>
                        </a:cubicBezTo>
                        <a:cubicBezTo>
                          <a:pt x="25319" y="7659"/>
                          <a:pt x="25586" y="5957"/>
                          <a:pt x="25953" y="2422"/>
                        </a:cubicBezTo>
                        <a:cubicBezTo>
                          <a:pt x="21149" y="1888"/>
                          <a:pt x="16312" y="1388"/>
                          <a:pt x="11476" y="854"/>
                        </a:cubicBezTo>
                        <a:cubicBezTo>
                          <a:pt x="11505" y="825"/>
                          <a:pt x="7250" y="0"/>
                          <a:pt x="496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56;p46">
                    <a:extLst>
                      <a:ext uri="{FF2B5EF4-FFF2-40B4-BE49-F238E27FC236}">
                        <a16:creationId xmlns:a16="http://schemas.microsoft.com/office/drawing/2014/main" id="{2C266B3D-ADB2-FFA2-431F-233663478A29}"/>
                      </a:ext>
                    </a:extLst>
                  </p:cNvPr>
                  <p:cNvSpPr/>
                  <p:nvPr/>
                </p:nvSpPr>
                <p:spPr>
                  <a:xfrm>
                    <a:off x="1560450" y="2369650"/>
                    <a:ext cx="259375" cy="55875"/>
                  </a:xfrm>
                  <a:custGeom>
                    <a:avLst/>
                    <a:gdLst/>
                    <a:ahLst/>
                    <a:cxnLst/>
                    <a:rect l="l" t="t" r="r" b="b"/>
                    <a:pathLst>
                      <a:path w="10375" h="2235" extrusionOk="0">
                        <a:moveTo>
                          <a:pt x="2236" y="0"/>
                        </a:moveTo>
                        <a:cubicBezTo>
                          <a:pt x="1001" y="0"/>
                          <a:pt x="1" y="1001"/>
                          <a:pt x="1" y="2235"/>
                        </a:cubicBezTo>
                        <a:lnTo>
                          <a:pt x="10375" y="2235"/>
                        </a:lnTo>
                        <a:lnTo>
                          <a:pt x="103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57;p46">
                    <a:extLst>
                      <a:ext uri="{FF2B5EF4-FFF2-40B4-BE49-F238E27FC236}">
                        <a16:creationId xmlns:a16="http://schemas.microsoft.com/office/drawing/2014/main" id="{52502CA7-04A9-A450-36CC-09F8D3340C79}"/>
                      </a:ext>
                    </a:extLst>
                  </p:cNvPr>
                  <p:cNvSpPr/>
                  <p:nvPr/>
                </p:nvSpPr>
                <p:spPr>
                  <a:xfrm>
                    <a:off x="1715575" y="2333775"/>
                    <a:ext cx="104250" cy="35900"/>
                  </a:xfrm>
                  <a:custGeom>
                    <a:avLst/>
                    <a:gdLst/>
                    <a:ahLst/>
                    <a:cxnLst/>
                    <a:rect l="l" t="t" r="r" b="b"/>
                    <a:pathLst>
                      <a:path w="4170" h="1436" extrusionOk="0">
                        <a:moveTo>
                          <a:pt x="0" y="1"/>
                        </a:moveTo>
                        <a:lnTo>
                          <a:pt x="0" y="1435"/>
                        </a:lnTo>
                        <a:lnTo>
                          <a:pt x="4170" y="1435"/>
                        </a:lnTo>
                        <a:lnTo>
                          <a:pt x="4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58;p46">
                    <a:extLst>
                      <a:ext uri="{FF2B5EF4-FFF2-40B4-BE49-F238E27FC236}">
                        <a16:creationId xmlns:a16="http://schemas.microsoft.com/office/drawing/2014/main" id="{58C53D38-3081-035B-4EDE-831F5C6F656E}"/>
                      </a:ext>
                    </a:extLst>
                  </p:cNvPr>
                  <p:cNvSpPr/>
                  <p:nvPr/>
                </p:nvSpPr>
                <p:spPr>
                  <a:xfrm>
                    <a:off x="1715575" y="2306250"/>
                    <a:ext cx="25" cy="63425"/>
                  </a:xfrm>
                  <a:custGeom>
                    <a:avLst/>
                    <a:gdLst/>
                    <a:ahLst/>
                    <a:cxnLst/>
                    <a:rect l="l" t="t" r="r" b="b"/>
                    <a:pathLst>
                      <a:path w="1" h="2537" fill="none" extrusionOk="0">
                        <a:moveTo>
                          <a:pt x="0" y="1"/>
                        </a:moveTo>
                        <a:lnTo>
                          <a:pt x="0" y="2536"/>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59;p46">
                    <a:extLst>
                      <a:ext uri="{FF2B5EF4-FFF2-40B4-BE49-F238E27FC236}">
                        <a16:creationId xmlns:a16="http://schemas.microsoft.com/office/drawing/2014/main" id="{4DE0E33C-92A2-496C-B8CB-0D838934398A}"/>
                      </a:ext>
                    </a:extLst>
                  </p:cNvPr>
                  <p:cNvSpPr/>
                  <p:nvPr/>
                </p:nvSpPr>
                <p:spPr>
                  <a:xfrm>
                    <a:off x="1614650" y="2306250"/>
                    <a:ext cx="100950" cy="90925"/>
                  </a:xfrm>
                  <a:custGeom>
                    <a:avLst/>
                    <a:gdLst/>
                    <a:ahLst/>
                    <a:cxnLst/>
                    <a:rect l="l" t="t" r="r" b="b"/>
                    <a:pathLst>
                      <a:path w="4038" h="3637" fill="none" extrusionOk="0">
                        <a:moveTo>
                          <a:pt x="4037" y="1"/>
                        </a:moveTo>
                        <a:cubicBezTo>
                          <a:pt x="4037" y="1"/>
                          <a:pt x="2903" y="3637"/>
                          <a:pt x="1" y="3637"/>
                        </a:cubicBezTo>
                      </a:path>
                    </a:pathLst>
                  </a:custGeom>
                  <a:solidFill>
                    <a:schemeClr val="accent5"/>
                  </a:solid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60;p46">
                    <a:extLst>
                      <a:ext uri="{FF2B5EF4-FFF2-40B4-BE49-F238E27FC236}">
                        <a16:creationId xmlns:a16="http://schemas.microsoft.com/office/drawing/2014/main" id="{79893010-CD91-1403-14D5-0B31886914DB}"/>
                      </a:ext>
                    </a:extLst>
                  </p:cNvPr>
                  <p:cNvSpPr/>
                  <p:nvPr/>
                </p:nvSpPr>
                <p:spPr>
                  <a:xfrm>
                    <a:off x="2157550" y="1852200"/>
                    <a:ext cx="628800" cy="623372"/>
                  </a:xfrm>
                  <a:custGeom>
                    <a:avLst/>
                    <a:gdLst/>
                    <a:ahLst/>
                    <a:cxnLst/>
                    <a:rect l="l" t="t" r="r" b="b"/>
                    <a:pathLst>
                      <a:path w="25152" h="23743" extrusionOk="0">
                        <a:moveTo>
                          <a:pt x="5408" y="0"/>
                        </a:moveTo>
                        <a:cubicBezTo>
                          <a:pt x="3586" y="0"/>
                          <a:pt x="1768" y="42"/>
                          <a:pt x="0" y="125"/>
                        </a:cubicBezTo>
                        <a:cubicBezTo>
                          <a:pt x="234" y="4996"/>
                          <a:pt x="1335" y="16837"/>
                          <a:pt x="3036" y="22041"/>
                        </a:cubicBezTo>
                        <a:cubicBezTo>
                          <a:pt x="3169" y="22441"/>
                          <a:pt x="3570" y="23242"/>
                          <a:pt x="3936" y="23375"/>
                        </a:cubicBezTo>
                        <a:cubicBezTo>
                          <a:pt x="4613" y="23630"/>
                          <a:pt x="5391" y="23743"/>
                          <a:pt x="6244" y="23743"/>
                        </a:cubicBezTo>
                        <a:cubicBezTo>
                          <a:pt x="11863" y="23743"/>
                          <a:pt x="20720" y="18859"/>
                          <a:pt x="25152" y="17671"/>
                        </a:cubicBezTo>
                        <a:cubicBezTo>
                          <a:pt x="24751" y="16070"/>
                          <a:pt x="24618" y="15236"/>
                          <a:pt x="24518" y="13568"/>
                        </a:cubicBezTo>
                        <a:cubicBezTo>
                          <a:pt x="19714" y="13835"/>
                          <a:pt x="14944" y="14069"/>
                          <a:pt x="10141" y="14302"/>
                        </a:cubicBezTo>
                        <a:cubicBezTo>
                          <a:pt x="10374" y="9566"/>
                          <a:pt x="10608" y="4862"/>
                          <a:pt x="10841" y="125"/>
                        </a:cubicBezTo>
                        <a:cubicBezTo>
                          <a:pt x="9057" y="42"/>
                          <a:pt x="7230" y="0"/>
                          <a:pt x="5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61;p46">
                    <a:extLst>
                      <a:ext uri="{FF2B5EF4-FFF2-40B4-BE49-F238E27FC236}">
                        <a16:creationId xmlns:a16="http://schemas.microsoft.com/office/drawing/2014/main" id="{5CE27A8E-4F3B-004D-04E8-338411C7F0F2}"/>
                      </a:ext>
                    </a:extLst>
                  </p:cNvPr>
                  <p:cNvSpPr/>
                  <p:nvPr/>
                </p:nvSpPr>
                <p:spPr>
                  <a:xfrm>
                    <a:off x="1587975" y="1007925"/>
                    <a:ext cx="119275" cy="29850"/>
                  </a:xfrm>
                  <a:custGeom>
                    <a:avLst/>
                    <a:gdLst/>
                    <a:ahLst/>
                    <a:cxnLst/>
                    <a:rect l="l" t="t" r="r" b="b"/>
                    <a:pathLst>
                      <a:path w="4771" h="1194" extrusionOk="0">
                        <a:moveTo>
                          <a:pt x="3072" y="1"/>
                        </a:moveTo>
                        <a:cubicBezTo>
                          <a:pt x="2839" y="1"/>
                          <a:pt x="2592" y="10"/>
                          <a:pt x="2335" y="30"/>
                        </a:cubicBezTo>
                        <a:cubicBezTo>
                          <a:pt x="1034" y="130"/>
                          <a:pt x="0" y="464"/>
                          <a:pt x="0" y="764"/>
                        </a:cubicBezTo>
                        <a:cubicBezTo>
                          <a:pt x="27" y="1033"/>
                          <a:pt x="725" y="1193"/>
                          <a:pt x="1675" y="1193"/>
                        </a:cubicBezTo>
                        <a:cubicBezTo>
                          <a:pt x="1905" y="1193"/>
                          <a:pt x="2149" y="1184"/>
                          <a:pt x="2402" y="1164"/>
                        </a:cubicBezTo>
                        <a:cubicBezTo>
                          <a:pt x="3703" y="1064"/>
                          <a:pt x="4770" y="731"/>
                          <a:pt x="4737" y="397"/>
                        </a:cubicBezTo>
                        <a:cubicBezTo>
                          <a:pt x="4710" y="156"/>
                          <a:pt x="4017" y="1"/>
                          <a:pt x="3072"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62;p46">
                    <a:extLst>
                      <a:ext uri="{FF2B5EF4-FFF2-40B4-BE49-F238E27FC236}">
                        <a16:creationId xmlns:a16="http://schemas.microsoft.com/office/drawing/2014/main" id="{A442151E-C3A9-B217-9E5E-A1E10573C9B5}"/>
                      </a:ext>
                    </a:extLst>
                  </p:cNvPr>
                  <p:cNvSpPr/>
                  <p:nvPr/>
                </p:nvSpPr>
                <p:spPr>
                  <a:xfrm>
                    <a:off x="1562125" y="826350"/>
                    <a:ext cx="294400" cy="600875"/>
                  </a:xfrm>
                  <a:custGeom>
                    <a:avLst/>
                    <a:gdLst/>
                    <a:ahLst/>
                    <a:cxnLst/>
                    <a:rect l="l" t="t" r="r" b="b"/>
                    <a:pathLst>
                      <a:path w="11776" h="24035" extrusionOk="0">
                        <a:moveTo>
                          <a:pt x="2629" y="0"/>
                        </a:moveTo>
                        <a:cubicBezTo>
                          <a:pt x="2301" y="0"/>
                          <a:pt x="1947" y="67"/>
                          <a:pt x="1568" y="221"/>
                        </a:cubicBezTo>
                        <a:lnTo>
                          <a:pt x="1468" y="288"/>
                        </a:lnTo>
                        <a:cubicBezTo>
                          <a:pt x="567" y="588"/>
                          <a:pt x="34" y="1556"/>
                          <a:pt x="0" y="2490"/>
                        </a:cubicBezTo>
                        <a:cubicBezTo>
                          <a:pt x="0" y="3424"/>
                          <a:pt x="401" y="4324"/>
                          <a:pt x="868" y="5125"/>
                        </a:cubicBezTo>
                        <a:cubicBezTo>
                          <a:pt x="1335" y="5925"/>
                          <a:pt x="1868" y="6659"/>
                          <a:pt x="2502" y="7326"/>
                        </a:cubicBezTo>
                        <a:lnTo>
                          <a:pt x="2469" y="7426"/>
                        </a:lnTo>
                        <a:cubicBezTo>
                          <a:pt x="1535" y="11763"/>
                          <a:pt x="1535" y="19235"/>
                          <a:pt x="2135" y="23972"/>
                        </a:cubicBezTo>
                        <a:cubicBezTo>
                          <a:pt x="2569" y="24014"/>
                          <a:pt x="2988" y="24034"/>
                          <a:pt x="3395" y="24034"/>
                        </a:cubicBezTo>
                        <a:cubicBezTo>
                          <a:pt x="6498" y="24034"/>
                          <a:pt x="8915" y="22867"/>
                          <a:pt x="11775" y="21570"/>
                        </a:cubicBezTo>
                        <a:lnTo>
                          <a:pt x="10908" y="16767"/>
                        </a:lnTo>
                        <a:cubicBezTo>
                          <a:pt x="8979" y="17264"/>
                          <a:pt x="8124" y="17559"/>
                          <a:pt x="6447" y="18192"/>
                        </a:cubicBezTo>
                        <a:lnTo>
                          <a:pt x="6447" y="18192"/>
                        </a:lnTo>
                        <a:cubicBezTo>
                          <a:pt x="6434" y="16683"/>
                          <a:pt x="6463" y="15253"/>
                          <a:pt x="6305" y="14198"/>
                        </a:cubicBezTo>
                        <a:cubicBezTo>
                          <a:pt x="6038" y="12463"/>
                          <a:pt x="5104" y="8694"/>
                          <a:pt x="4637" y="7193"/>
                        </a:cubicBezTo>
                        <a:lnTo>
                          <a:pt x="4770" y="7193"/>
                        </a:lnTo>
                        <a:cubicBezTo>
                          <a:pt x="6338" y="6326"/>
                          <a:pt x="6271" y="4157"/>
                          <a:pt x="5671" y="2490"/>
                        </a:cubicBezTo>
                        <a:cubicBezTo>
                          <a:pt x="5671" y="2490"/>
                          <a:pt x="4636" y="0"/>
                          <a:pt x="262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63;p46">
                    <a:extLst>
                      <a:ext uri="{FF2B5EF4-FFF2-40B4-BE49-F238E27FC236}">
                        <a16:creationId xmlns:a16="http://schemas.microsoft.com/office/drawing/2014/main" id="{226E5CB4-CCE8-11EA-5690-F5B2679B04D6}"/>
                      </a:ext>
                    </a:extLst>
                  </p:cNvPr>
                  <p:cNvSpPr/>
                  <p:nvPr/>
                </p:nvSpPr>
                <p:spPr>
                  <a:xfrm>
                    <a:off x="1585475" y="1015325"/>
                    <a:ext cx="568750" cy="425550"/>
                  </a:xfrm>
                  <a:custGeom>
                    <a:avLst/>
                    <a:gdLst/>
                    <a:ahLst/>
                    <a:cxnLst/>
                    <a:rect l="l" t="t" r="r" b="b"/>
                    <a:pathLst>
                      <a:path w="22750" h="17022" extrusionOk="0">
                        <a:moveTo>
                          <a:pt x="4804" y="1"/>
                        </a:moveTo>
                        <a:cubicBezTo>
                          <a:pt x="4337" y="168"/>
                          <a:pt x="3636" y="401"/>
                          <a:pt x="3136" y="501"/>
                        </a:cubicBezTo>
                        <a:cubicBezTo>
                          <a:pt x="2695" y="580"/>
                          <a:pt x="2209" y="614"/>
                          <a:pt x="1717" y="614"/>
                        </a:cubicBezTo>
                        <a:cubicBezTo>
                          <a:pt x="1167" y="614"/>
                          <a:pt x="611" y="572"/>
                          <a:pt x="100" y="501"/>
                        </a:cubicBezTo>
                        <a:lnTo>
                          <a:pt x="100" y="501"/>
                        </a:lnTo>
                        <a:cubicBezTo>
                          <a:pt x="0" y="5772"/>
                          <a:pt x="167" y="11643"/>
                          <a:pt x="1001" y="17013"/>
                        </a:cubicBezTo>
                        <a:cubicBezTo>
                          <a:pt x="1131" y="17019"/>
                          <a:pt x="1262" y="17022"/>
                          <a:pt x="1393" y="17022"/>
                        </a:cubicBezTo>
                        <a:cubicBezTo>
                          <a:pt x="2768" y="17022"/>
                          <a:pt x="4164" y="16714"/>
                          <a:pt x="5504" y="16379"/>
                        </a:cubicBezTo>
                        <a:cubicBezTo>
                          <a:pt x="10474" y="15145"/>
                          <a:pt x="15378" y="13644"/>
                          <a:pt x="19915" y="11342"/>
                        </a:cubicBezTo>
                        <a:cubicBezTo>
                          <a:pt x="20482" y="11076"/>
                          <a:pt x="21316" y="10475"/>
                          <a:pt x="21749" y="10075"/>
                        </a:cubicBezTo>
                        <a:cubicBezTo>
                          <a:pt x="22350" y="9574"/>
                          <a:pt x="22750" y="8807"/>
                          <a:pt x="22683" y="8007"/>
                        </a:cubicBezTo>
                        <a:cubicBezTo>
                          <a:pt x="22616" y="7106"/>
                          <a:pt x="21783" y="6439"/>
                          <a:pt x="20915" y="6272"/>
                        </a:cubicBezTo>
                        <a:cubicBezTo>
                          <a:pt x="20692" y="6229"/>
                          <a:pt x="20467" y="6211"/>
                          <a:pt x="20240" y="6211"/>
                        </a:cubicBezTo>
                        <a:cubicBezTo>
                          <a:pt x="19587" y="6211"/>
                          <a:pt x="18924" y="6366"/>
                          <a:pt x="18280" y="6539"/>
                        </a:cubicBezTo>
                        <a:cubicBezTo>
                          <a:pt x="17846" y="6639"/>
                          <a:pt x="16979" y="6839"/>
                          <a:pt x="16545" y="6973"/>
                        </a:cubicBezTo>
                        <a:cubicBezTo>
                          <a:pt x="12943" y="7807"/>
                          <a:pt x="9340" y="8941"/>
                          <a:pt x="5871" y="10242"/>
                        </a:cubicBezTo>
                        <a:cubicBezTo>
                          <a:pt x="5604" y="6939"/>
                          <a:pt x="5271" y="3203"/>
                          <a:pt x="480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64;p46">
                    <a:extLst>
                      <a:ext uri="{FF2B5EF4-FFF2-40B4-BE49-F238E27FC236}">
                        <a16:creationId xmlns:a16="http://schemas.microsoft.com/office/drawing/2014/main" id="{8625F76A-0BA1-D589-25A9-86CE039EB916}"/>
                      </a:ext>
                    </a:extLst>
                  </p:cNvPr>
                  <p:cNvSpPr/>
                  <p:nvPr/>
                </p:nvSpPr>
                <p:spPr>
                  <a:xfrm>
                    <a:off x="1983250" y="1122925"/>
                    <a:ext cx="514575" cy="853950"/>
                  </a:xfrm>
                  <a:custGeom>
                    <a:avLst/>
                    <a:gdLst/>
                    <a:ahLst/>
                    <a:cxnLst/>
                    <a:rect l="l" t="t" r="r" b="b"/>
                    <a:pathLst>
                      <a:path w="20583" h="34158" extrusionOk="0">
                        <a:moveTo>
                          <a:pt x="12076" y="0"/>
                        </a:moveTo>
                        <a:lnTo>
                          <a:pt x="2869" y="1801"/>
                        </a:lnTo>
                        <a:lnTo>
                          <a:pt x="2269" y="7205"/>
                        </a:lnTo>
                        <a:lnTo>
                          <a:pt x="1" y="27720"/>
                        </a:lnTo>
                        <a:cubicBezTo>
                          <a:pt x="1" y="27720"/>
                          <a:pt x="13977" y="31556"/>
                          <a:pt x="18280" y="34158"/>
                        </a:cubicBezTo>
                        <a:cubicBezTo>
                          <a:pt x="18747" y="29821"/>
                          <a:pt x="20048" y="9173"/>
                          <a:pt x="20048" y="9173"/>
                        </a:cubicBezTo>
                        <a:lnTo>
                          <a:pt x="20482" y="5437"/>
                        </a:lnTo>
                        <a:cubicBezTo>
                          <a:pt x="20582" y="4437"/>
                          <a:pt x="20048" y="3503"/>
                          <a:pt x="19148" y="3102"/>
                        </a:cubicBezTo>
                        <a:lnTo>
                          <a:pt x="12076"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65;p46">
                    <a:extLst>
                      <a:ext uri="{FF2B5EF4-FFF2-40B4-BE49-F238E27FC236}">
                        <a16:creationId xmlns:a16="http://schemas.microsoft.com/office/drawing/2014/main" id="{58066487-1051-4CEA-4F2C-265BB727BD17}"/>
                      </a:ext>
                    </a:extLst>
                  </p:cNvPr>
                  <p:cNvSpPr/>
                  <p:nvPr/>
                </p:nvSpPr>
                <p:spPr>
                  <a:xfrm>
                    <a:off x="2275125" y="1048700"/>
                    <a:ext cx="8375" cy="73400"/>
                  </a:xfrm>
                  <a:custGeom>
                    <a:avLst/>
                    <a:gdLst/>
                    <a:ahLst/>
                    <a:cxnLst/>
                    <a:rect l="l" t="t" r="r" b="b"/>
                    <a:pathLst>
                      <a:path w="335" h="2936" fill="none" extrusionOk="0">
                        <a:moveTo>
                          <a:pt x="334" y="0"/>
                        </a:moveTo>
                        <a:lnTo>
                          <a:pt x="1" y="2936"/>
                        </a:lnTo>
                      </a:path>
                    </a:pathLst>
                  </a:custGeom>
                  <a:solidFill>
                    <a:schemeClr val="accent3"/>
                  </a:solidFill>
                  <a:ln w="13175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66;p46">
                    <a:extLst>
                      <a:ext uri="{FF2B5EF4-FFF2-40B4-BE49-F238E27FC236}">
                        <a16:creationId xmlns:a16="http://schemas.microsoft.com/office/drawing/2014/main" id="{7C514EA7-3C1D-F3DA-A663-9B6D09CE6ABF}"/>
                      </a:ext>
                    </a:extLst>
                  </p:cNvPr>
                  <p:cNvSpPr/>
                  <p:nvPr/>
                </p:nvSpPr>
                <p:spPr>
                  <a:xfrm>
                    <a:off x="2130025" y="591625"/>
                    <a:ext cx="349450" cy="484375"/>
                  </a:xfrm>
                  <a:custGeom>
                    <a:avLst/>
                    <a:gdLst/>
                    <a:ahLst/>
                    <a:cxnLst/>
                    <a:rect l="l" t="t" r="r" b="b"/>
                    <a:pathLst>
                      <a:path w="13978" h="19375" extrusionOk="0">
                        <a:moveTo>
                          <a:pt x="7430" y="1"/>
                        </a:moveTo>
                        <a:cubicBezTo>
                          <a:pt x="4276" y="1"/>
                          <a:pt x="1577" y="2363"/>
                          <a:pt x="1235" y="5541"/>
                        </a:cubicBezTo>
                        <a:lnTo>
                          <a:pt x="234" y="14581"/>
                        </a:lnTo>
                        <a:cubicBezTo>
                          <a:pt x="1" y="16682"/>
                          <a:pt x="1535" y="18617"/>
                          <a:pt x="3636" y="18850"/>
                        </a:cubicBezTo>
                        <a:lnTo>
                          <a:pt x="8340" y="19351"/>
                        </a:lnTo>
                        <a:cubicBezTo>
                          <a:pt x="8484" y="19366"/>
                          <a:pt x="8627" y="19374"/>
                          <a:pt x="8769" y="19374"/>
                        </a:cubicBezTo>
                        <a:cubicBezTo>
                          <a:pt x="10724" y="19374"/>
                          <a:pt x="12392" y="17908"/>
                          <a:pt x="12610" y="15948"/>
                        </a:cubicBezTo>
                        <a:lnTo>
                          <a:pt x="13610" y="6908"/>
                        </a:lnTo>
                        <a:cubicBezTo>
                          <a:pt x="13977" y="3506"/>
                          <a:pt x="11509" y="404"/>
                          <a:pt x="8106" y="37"/>
                        </a:cubicBezTo>
                        <a:cubicBezTo>
                          <a:pt x="7879" y="13"/>
                          <a:pt x="7653" y="1"/>
                          <a:pt x="743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67;p46">
                    <a:extLst>
                      <a:ext uri="{FF2B5EF4-FFF2-40B4-BE49-F238E27FC236}">
                        <a16:creationId xmlns:a16="http://schemas.microsoft.com/office/drawing/2014/main" id="{F372E556-D9AA-F2F6-3CA1-B4DECB1C006F}"/>
                      </a:ext>
                    </a:extLst>
                  </p:cNvPr>
                  <p:cNvSpPr/>
                  <p:nvPr/>
                </p:nvSpPr>
                <p:spPr>
                  <a:xfrm>
                    <a:off x="2137525" y="585900"/>
                    <a:ext cx="338600" cy="356075"/>
                  </a:xfrm>
                  <a:custGeom>
                    <a:avLst/>
                    <a:gdLst/>
                    <a:ahLst/>
                    <a:cxnLst/>
                    <a:rect l="l" t="t" r="r" b="b"/>
                    <a:pathLst>
                      <a:path w="13544" h="14243" extrusionOk="0">
                        <a:moveTo>
                          <a:pt x="7150" y="1"/>
                        </a:moveTo>
                        <a:cubicBezTo>
                          <a:pt x="6273" y="1"/>
                          <a:pt x="5396" y="156"/>
                          <a:pt x="4604" y="499"/>
                        </a:cubicBezTo>
                        <a:cubicBezTo>
                          <a:pt x="3637" y="933"/>
                          <a:pt x="2769" y="1600"/>
                          <a:pt x="2136" y="2401"/>
                        </a:cubicBezTo>
                        <a:cubicBezTo>
                          <a:pt x="1468" y="3201"/>
                          <a:pt x="1035" y="4102"/>
                          <a:pt x="835" y="5036"/>
                        </a:cubicBezTo>
                        <a:cubicBezTo>
                          <a:pt x="801" y="5269"/>
                          <a:pt x="768" y="5470"/>
                          <a:pt x="735" y="5703"/>
                        </a:cubicBezTo>
                        <a:cubicBezTo>
                          <a:pt x="701" y="5937"/>
                          <a:pt x="668" y="6137"/>
                          <a:pt x="668" y="6370"/>
                        </a:cubicBezTo>
                        <a:cubicBezTo>
                          <a:pt x="601" y="6770"/>
                          <a:pt x="568" y="7204"/>
                          <a:pt x="534" y="7571"/>
                        </a:cubicBezTo>
                        <a:cubicBezTo>
                          <a:pt x="368" y="9172"/>
                          <a:pt x="234" y="10473"/>
                          <a:pt x="168" y="11407"/>
                        </a:cubicBezTo>
                        <a:cubicBezTo>
                          <a:pt x="67" y="12308"/>
                          <a:pt x="1" y="12841"/>
                          <a:pt x="1" y="12841"/>
                        </a:cubicBezTo>
                        <a:lnTo>
                          <a:pt x="268" y="12875"/>
                        </a:lnTo>
                        <a:cubicBezTo>
                          <a:pt x="268" y="12875"/>
                          <a:pt x="334" y="12741"/>
                          <a:pt x="434" y="12508"/>
                        </a:cubicBezTo>
                        <a:cubicBezTo>
                          <a:pt x="534" y="12274"/>
                          <a:pt x="668" y="11907"/>
                          <a:pt x="835" y="11474"/>
                        </a:cubicBezTo>
                        <a:cubicBezTo>
                          <a:pt x="1001" y="11040"/>
                          <a:pt x="1202" y="10473"/>
                          <a:pt x="1402" y="9873"/>
                        </a:cubicBezTo>
                        <a:cubicBezTo>
                          <a:pt x="1602" y="9239"/>
                          <a:pt x="1835" y="8538"/>
                          <a:pt x="2036" y="7738"/>
                        </a:cubicBezTo>
                        <a:cubicBezTo>
                          <a:pt x="2169" y="7371"/>
                          <a:pt x="2269" y="6971"/>
                          <a:pt x="2402" y="6537"/>
                        </a:cubicBezTo>
                        <a:cubicBezTo>
                          <a:pt x="2402" y="6437"/>
                          <a:pt x="2436" y="6337"/>
                          <a:pt x="2469" y="6237"/>
                        </a:cubicBezTo>
                        <a:lnTo>
                          <a:pt x="2503" y="6070"/>
                        </a:lnTo>
                        <a:lnTo>
                          <a:pt x="2536" y="6003"/>
                        </a:lnTo>
                        <a:cubicBezTo>
                          <a:pt x="2569" y="5870"/>
                          <a:pt x="2603" y="5770"/>
                          <a:pt x="2636" y="5670"/>
                        </a:cubicBezTo>
                        <a:lnTo>
                          <a:pt x="2669" y="5503"/>
                        </a:lnTo>
                        <a:lnTo>
                          <a:pt x="2703" y="5436"/>
                        </a:lnTo>
                        <a:lnTo>
                          <a:pt x="2736" y="5369"/>
                        </a:lnTo>
                        <a:cubicBezTo>
                          <a:pt x="2769" y="5336"/>
                          <a:pt x="2803" y="5269"/>
                          <a:pt x="2836" y="5203"/>
                        </a:cubicBezTo>
                        <a:cubicBezTo>
                          <a:pt x="2869" y="5136"/>
                          <a:pt x="2903" y="5069"/>
                          <a:pt x="2936" y="5003"/>
                        </a:cubicBezTo>
                        <a:cubicBezTo>
                          <a:pt x="3036" y="4869"/>
                          <a:pt x="3103" y="4702"/>
                          <a:pt x="3203" y="4569"/>
                        </a:cubicBezTo>
                        <a:cubicBezTo>
                          <a:pt x="3303" y="4435"/>
                          <a:pt x="3403" y="4302"/>
                          <a:pt x="3503" y="4169"/>
                        </a:cubicBezTo>
                        <a:cubicBezTo>
                          <a:pt x="3603" y="4035"/>
                          <a:pt x="3737" y="3935"/>
                          <a:pt x="3837" y="3802"/>
                        </a:cubicBezTo>
                        <a:cubicBezTo>
                          <a:pt x="4304" y="3301"/>
                          <a:pt x="4938" y="2968"/>
                          <a:pt x="5538" y="2734"/>
                        </a:cubicBezTo>
                        <a:cubicBezTo>
                          <a:pt x="6043" y="2557"/>
                          <a:pt x="6549" y="2476"/>
                          <a:pt x="7054" y="2476"/>
                        </a:cubicBezTo>
                        <a:cubicBezTo>
                          <a:pt x="7185" y="2476"/>
                          <a:pt x="7317" y="2482"/>
                          <a:pt x="7449" y="2493"/>
                        </a:cubicBezTo>
                        <a:lnTo>
                          <a:pt x="7449" y="2493"/>
                        </a:lnTo>
                        <a:cubicBezTo>
                          <a:pt x="7457" y="2496"/>
                          <a:pt x="7463" y="2501"/>
                          <a:pt x="7439" y="2501"/>
                        </a:cubicBezTo>
                        <a:lnTo>
                          <a:pt x="7640" y="2501"/>
                        </a:lnTo>
                        <a:lnTo>
                          <a:pt x="7840" y="2534"/>
                        </a:lnTo>
                        <a:lnTo>
                          <a:pt x="8040" y="2567"/>
                        </a:lnTo>
                        <a:cubicBezTo>
                          <a:pt x="8107" y="2567"/>
                          <a:pt x="8107" y="2601"/>
                          <a:pt x="8140" y="2601"/>
                        </a:cubicBezTo>
                        <a:cubicBezTo>
                          <a:pt x="8207" y="2634"/>
                          <a:pt x="8240" y="2634"/>
                          <a:pt x="8307" y="2634"/>
                        </a:cubicBezTo>
                        <a:cubicBezTo>
                          <a:pt x="8373" y="2668"/>
                          <a:pt x="8473" y="2701"/>
                          <a:pt x="8540" y="2734"/>
                        </a:cubicBezTo>
                        <a:cubicBezTo>
                          <a:pt x="8874" y="2834"/>
                          <a:pt x="9174" y="2968"/>
                          <a:pt x="9441" y="3168"/>
                        </a:cubicBezTo>
                        <a:cubicBezTo>
                          <a:pt x="10008" y="3535"/>
                          <a:pt x="10542" y="4002"/>
                          <a:pt x="10909" y="4569"/>
                        </a:cubicBezTo>
                        <a:cubicBezTo>
                          <a:pt x="11275" y="5136"/>
                          <a:pt x="11509" y="5770"/>
                          <a:pt x="11642" y="6437"/>
                        </a:cubicBezTo>
                        <a:cubicBezTo>
                          <a:pt x="11676" y="6604"/>
                          <a:pt x="11676" y="6770"/>
                          <a:pt x="11709" y="6937"/>
                        </a:cubicBezTo>
                        <a:cubicBezTo>
                          <a:pt x="11709" y="7137"/>
                          <a:pt x="11709" y="7371"/>
                          <a:pt x="11709" y="7571"/>
                        </a:cubicBezTo>
                        <a:cubicBezTo>
                          <a:pt x="11742" y="8005"/>
                          <a:pt x="11776" y="8438"/>
                          <a:pt x="11776" y="8839"/>
                        </a:cubicBezTo>
                        <a:cubicBezTo>
                          <a:pt x="11809" y="9639"/>
                          <a:pt x="11876" y="10373"/>
                          <a:pt x="11943" y="11040"/>
                        </a:cubicBezTo>
                        <a:cubicBezTo>
                          <a:pt x="12009" y="11674"/>
                          <a:pt x="12076" y="12241"/>
                          <a:pt x="12143" y="12708"/>
                        </a:cubicBezTo>
                        <a:cubicBezTo>
                          <a:pt x="12209" y="13208"/>
                          <a:pt x="12276" y="13575"/>
                          <a:pt x="12343" y="13809"/>
                        </a:cubicBezTo>
                        <a:cubicBezTo>
                          <a:pt x="12376" y="14076"/>
                          <a:pt x="12410" y="14209"/>
                          <a:pt x="12410" y="14209"/>
                        </a:cubicBezTo>
                        <a:lnTo>
                          <a:pt x="12643" y="14242"/>
                        </a:lnTo>
                        <a:cubicBezTo>
                          <a:pt x="12643" y="14242"/>
                          <a:pt x="12710" y="13709"/>
                          <a:pt x="12843" y="12808"/>
                        </a:cubicBezTo>
                        <a:cubicBezTo>
                          <a:pt x="12943" y="11874"/>
                          <a:pt x="13110" y="10573"/>
                          <a:pt x="13310" y="9005"/>
                        </a:cubicBezTo>
                        <a:cubicBezTo>
                          <a:pt x="13344" y="8605"/>
                          <a:pt x="13410" y="8205"/>
                          <a:pt x="13444" y="7771"/>
                        </a:cubicBezTo>
                        <a:cubicBezTo>
                          <a:pt x="13510" y="7338"/>
                          <a:pt x="13544" y="6904"/>
                          <a:pt x="13544" y="6437"/>
                        </a:cubicBezTo>
                        <a:cubicBezTo>
                          <a:pt x="13544" y="5503"/>
                          <a:pt x="13344" y="4502"/>
                          <a:pt x="12877" y="3568"/>
                        </a:cubicBezTo>
                        <a:cubicBezTo>
                          <a:pt x="12443" y="2668"/>
                          <a:pt x="11709" y="1834"/>
                          <a:pt x="10842" y="1200"/>
                        </a:cubicBezTo>
                        <a:cubicBezTo>
                          <a:pt x="10408" y="900"/>
                          <a:pt x="9941" y="599"/>
                          <a:pt x="9407" y="433"/>
                        </a:cubicBezTo>
                        <a:cubicBezTo>
                          <a:pt x="9174" y="299"/>
                          <a:pt x="8907" y="232"/>
                          <a:pt x="8640" y="166"/>
                        </a:cubicBezTo>
                        <a:cubicBezTo>
                          <a:pt x="8340" y="99"/>
                          <a:pt x="8107" y="66"/>
                          <a:pt x="7840" y="32"/>
                        </a:cubicBezTo>
                        <a:cubicBezTo>
                          <a:pt x="7611" y="11"/>
                          <a:pt x="7380" y="1"/>
                          <a:pt x="7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68;p46">
                    <a:extLst>
                      <a:ext uri="{FF2B5EF4-FFF2-40B4-BE49-F238E27FC236}">
                        <a16:creationId xmlns:a16="http://schemas.microsoft.com/office/drawing/2014/main" id="{85EBCE5D-2F6E-17CE-CE87-5F072897ABD7}"/>
                      </a:ext>
                    </a:extLst>
                  </p:cNvPr>
                  <p:cNvSpPr/>
                  <p:nvPr/>
                </p:nvSpPr>
                <p:spPr>
                  <a:xfrm>
                    <a:off x="2139200" y="570975"/>
                    <a:ext cx="348600" cy="371000"/>
                  </a:xfrm>
                  <a:custGeom>
                    <a:avLst/>
                    <a:gdLst/>
                    <a:ahLst/>
                    <a:cxnLst/>
                    <a:rect l="l" t="t" r="r" b="b"/>
                    <a:pathLst>
                      <a:path w="13944" h="14840" extrusionOk="0">
                        <a:moveTo>
                          <a:pt x="7169" y="1"/>
                        </a:moveTo>
                        <a:cubicBezTo>
                          <a:pt x="6187" y="1"/>
                          <a:pt x="5206" y="182"/>
                          <a:pt x="4337" y="563"/>
                        </a:cubicBezTo>
                        <a:cubicBezTo>
                          <a:pt x="3236" y="1030"/>
                          <a:pt x="2335" y="1763"/>
                          <a:pt x="1635" y="2664"/>
                        </a:cubicBezTo>
                        <a:cubicBezTo>
                          <a:pt x="1468" y="2864"/>
                          <a:pt x="1301" y="3098"/>
                          <a:pt x="1168" y="3331"/>
                        </a:cubicBezTo>
                        <a:lnTo>
                          <a:pt x="968" y="3665"/>
                        </a:lnTo>
                        <a:lnTo>
                          <a:pt x="801" y="4032"/>
                        </a:lnTo>
                        <a:cubicBezTo>
                          <a:pt x="601" y="4532"/>
                          <a:pt x="434" y="5032"/>
                          <a:pt x="334" y="5566"/>
                        </a:cubicBezTo>
                        <a:cubicBezTo>
                          <a:pt x="301" y="5800"/>
                          <a:pt x="301" y="6000"/>
                          <a:pt x="267" y="6233"/>
                        </a:cubicBezTo>
                        <a:lnTo>
                          <a:pt x="267" y="6267"/>
                        </a:lnTo>
                        <a:lnTo>
                          <a:pt x="234" y="6333"/>
                        </a:lnTo>
                        <a:lnTo>
                          <a:pt x="234" y="6433"/>
                        </a:lnTo>
                        <a:lnTo>
                          <a:pt x="234" y="6600"/>
                        </a:lnTo>
                        <a:cubicBezTo>
                          <a:pt x="234" y="6700"/>
                          <a:pt x="201" y="6800"/>
                          <a:pt x="201" y="6900"/>
                        </a:cubicBezTo>
                        <a:cubicBezTo>
                          <a:pt x="201" y="7334"/>
                          <a:pt x="167" y="7768"/>
                          <a:pt x="134" y="8135"/>
                        </a:cubicBezTo>
                        <a:cubicBezTo>
                          <a:pt x="67" y="9736"/>
                          <a:pt x="67" y="11070"/>
                          <a:pt x="34" y="12004"/>
                        </a:cubicBezTo>
                        <a:cubicBezTo>
                          <a:pt x="0" y="12438"/>
                          <a:pt x="34" y="12805"/>
                          <a:pt x="34" y="13072"/>
                        </a:cubicBezTo>
                        <a:cubicBezTo>
                          <a:pt x="34" y="13305"/>
                          <a:pt x="34" y="13438"/>
                          <a:pt x="34" y="13438"/>
                        </a:cubicBezTo>
                        <a:lnTo>
                          <a:pt x="101" y="13472"/>
                        </a:lnTo>
                        <a:cubicBezTo>
                          <a:pt x="101" y="13472"/>
                          <a:pt x="367" y="11370"/>
                          <a:pt x="701" y="8201"/>
                        </a:cubicBezTo>
                        <a:cubicBezTo>
                          <a:pt x="768" y="7801"/>
                          <a:pt x="801" y="7401"/>
                          <a:pt x="834" y="6967"/>
                        </a:cubicBezTo>
                        <a:cubicBezTo>
                          <a:pt x="901" y="6567"/>
                          <a:pt x="934" y="6133"/>
                          <a:pt x="1035" y="5666"/>
                        </a:cubicBezTo>
                        <a:cubicBezTo>
                          <a:pt x="1235" y="4799"/>
                          <a:pt x="1668" y="3932"/>
                          <a:pt x="2269" y="3164"/>
                        </a:cubicBezTo>
                        <a:cubicBezTo>
                          <a:pt x="2903" y="2397"/>
                          <a:pt x="3736" y="1797"/>
                          <a:pt x="4670" y="1397"/>
                        </a:cubicBezTo>
                        <a:cubicBezTo>
                          <a:pt x="5434" y="1081"/>
                          <a:pt x="6238" y="931"/>
                          <a:pt x="7052" y="931"/>
                        </a:cubicBezTo>
                        <a:cubicBezTo>
                          <a:pt x="7269" y="931"/>
                          <a:pt x="7488" y="942"/>
                          <a:pt x="7706" y="963"/>
                        </a:cubicBezTo>
                        <a:cubicBezTo>
                          <a:pt x="8773" y="1096"/>
                          <a:pt x="9741" y="1463"/>
                          <a:pt x="10608" y="2030"/>
                        </a:cubicBezTo>
                        <a:cubicBezTo>
                          <a:pt x="11442" y="2631"/>
                          <a:pt x="12109" y="3431"/>
                          <a:pt x="12543" y="4299"/>
                        </a:cubicBezTo>
                        <a:cubicBezTo>
                          <a:pt x="12976" y="5166"/>
                          <a:pt x="13210" y="6133"/>
                          <a:pt x="13210" y="7034"/>
                        </a:cubicBezTo>
                        <a:cubicBezTo>
                          <a:pt x="13210" y="7468"/>
                          <a:pt x="13177" y="7901"/>
                          <a:pt x="13110" y="8335"/>
                        </a:cubicBezTo>
                        <a:cubicBezTo>
                          <a:pt x="13076" y="8768"/>
                          <a:pt x="13043" y="9169"/>
                          <a:pt x="12976" y="9569"/>
                        </a:cubicBezTo>
                        <a:cubicBezTo>
                          <a:pt x="12643" y="12705"/>
                          <a:pt x="12409" y="14806"/>
                          <a:pt x="12409" y="14806"/>
                        </a:cubicBezTo>
                        <a:lnTo>
                          <a:pt x="12509" y="14839"/>
                        </a:lnTo>
                        <a:cubicBezTo>
                          <a:pt x="12509" y="14839"/>
                          <a:pt x="12543" y="14706"/>
                          <a:pt x="12609" y="14473"/>
                        </a:cubicBezTo>
                        <a:cubicBezTo>
                          <a:pt x="12643" y="14206"/>
                          <a:pt x="12743" y="13872"/>
                          <a:pt x="12810" y="13405"/>
                        </a:cubicBezTo>
                        <a:cubicBezTo>
                          <a:pt x="13010" y="12504"/>
                          <a:pt x="13277" y="11204"/>
                          <a:pt x="13543" y="9636"/>
                        </a:cubicBezTo>
                        <a:cubicBezTo>
                          <a:pt x="13610" y="9235"/>
                          <a:pt x="13677" y="8835"/>
                          <a:pt x="13744" y="8402"/>
                        </a:cubicBezTo>
                        <a:cubicBezTo>
                          <a:pt x="13777" y="8201"/>
                          <a:pt x="13810" y="7968"/>
                          <a:pt x="13844" y="7768"/>
                        </a:cubicBezTo>
                        <a:cubicBezTo>
                          <a:pt x="13877" y="7501"/>
                          <a:pt x="13910" y="7267"/>
                          <a:pt x="13910" y="7034"/>
                        </a:cubicBezTo>
                        <a:cubicBezTo>
                          <a:pt x="13944" y="6033"/>
                          <a:pt x="13777" y="4932"/>
                          <a:pt x="13277" y="3932"/>
                        </a:cubicBezTo>
                        <a:cubicBezTo>
                          <a:pt x="12810" y="2931"/>
                          <a:pt x="12076" y="1997"/>
                          <a:pt x="11108" y="1296"/>
                        </a:cubicBezTo>
                        <a:cubicBezTo>
                          <a:pt x="10641" y="963"/>
                          <a:pt x="10108" y="663"/>
                          <a:pt x="9574" y="463"/>
                        </a:cubicBezTo>
                        <a:cubicBezTo>
                          <a:pt x="9307" y="362"/>
                          <a:pt x="8974" y="262"/>
                          <a:pt x="8673" y="196"/>
                        </a:cubicBezTo>
                        <a:cubicBezTo>
                          <a:pt x="8340" y="96"/>
                          <a:pt x="8173" y="96"/>
                          <a:pt x="7839" y="29"/>
                        </a:cubicBezTo>
                        <a:cubicBezTo>
                          <a:pt x="7617" y="10"/>
                          <a:pt x="7393" y="1"/>
                          <a:pt x="7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69;p46">
                    <a:extLst>
                      <a:ext uri="{FF2B5EF4-FFF2-40B4-BE49-F238E27FC236}">
                        <a16:creationId xmlns:a16="http://schemas.microsoft.com/office/drawing/2014/main" id="{9E7C63A5-1569-5300-94FF-52CD37284ACE}"/>
                      </a:ext>
                    </a:extLst>
                  </p:cNvPr>
                  <p:cNvSpPr/>
                  <p:nvPr/>
                </p:nvSpPr>
                <p:spPr>
                  <a:xfrm>
                    <a:off x="2191725" y="581700"/>
                    <a:ext cx="281075" cy="210175"/>
                  </a:xfrm>
                  <a:custGeom>
                    <a:avLst/>
                    <a:gdLst/>
                    <a:ahLst/>
                    <a:cxnLst/>
                    <a:rect l="l" t="t" r="r" b="b"/>
                    <a:pathLst>
                      <a:path w="11243" h="8407" extrusionOk="0">
                        <a:moveTo>
                          <a:pt x="10575" y="0"/>
                        </a:moveTo>
                        <a:lnTo>
                          <a:pt x="5672" y="968"/>
                        </a:lnTo>
                        <a:cubicBezTo>
                          <a:pt x="2236" y="1635"/>
                          <a:pt x="1" y="4970"/>
                          <a:pt x="668" y="8406"/>
                        </a:cubicBezTo>
                        <a:lnTo>
                          <a:pt x="5572" y="7439"/>
                        </a:lnTo>
                        <a:cubicBezTo>
                          <a:pt x="9007" y="6772"/>
                          <a:pt x="11242" y="3436"/>
                          <a:pt x="10575"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70;p46">
                    <a:extLst>
                      <a:ext uri="{FF2B5EF4-FFF2-40B4-BE49-F238E27FC236}">
                        <a16:creationId xmlns:a16="http://schemas.microsoft.com/office/drawing/2014/main" id="{7EA30788-EC2C-D2B8-1E35-36DA839FE082}"/>
                      </a:ext>
                    </a:extLst>
                  </p:cNvPr>
                  <p:cNvSpPr/>
                  <p:nvPr/>
                </p:nvSpPr>
                <p:spPr>
                  <a:xfrm>
                    <a:off x="2059350" y="851610"/>
                    <a:ext cx="124078" cy="121418"/>
                  </a:xfrm>
                  <a:custGeom>
                    <a:avLst/>
                    <a:gdLst/>
                    <a:ahLst/>
                    <a:cxnLst/>
                    <a:rect l="l" t="t" r="r" b="b"/>
                    <a:pathLst>
                      <a:path w="4338" h="4245" extrusionOk="0">
                        <a:moveTo>
                          <a:pt x="2162" y="0"/>
                        </a:moveTo>
                        <a:cubicBezTo>
                          <a:pt x="1784" y="0"/>
                          <a:pt x="1391" y="89"/>
                          <a:pt x="1102" y="267"/>
                        </a:cubicBezTo>
                        <a:cubicBezTo>
                          <a:pt x="635" y="567"/>
                          <a:pt x="234" y="1001"/>
                          <a:pt x="134" y="1535"/>
                        </a:cubicBezTo>
                        <a:cubicBezTo>
                          <a:pt x="1" y="2068"/>
                          <a:pt x="1" y="2702"/>
                          <a:pt x="335" y="3136"/>
                        </a:cubicBezTo>
                        <a:cubicBezTo>
                          <a:pt x="535" y="3469"/>
                          <a:pt x="768" y="3770"/>
                          <a:pt x="1102" y="3936"/>
                        </a:cubicBezTo>
                        <a:cubicBezTo>
                          <a:pt x="1269" y="4003"/>
                          <a:pt x="1435" y="4070"/>
                          <a:pt x="1602" y="4137"/>
                        </a:cubicBezTo>
                        <a:cubicBezTo>
                          <a:pt x="1802" y="4170"/>
                          <a:pt x="2002" y="4203"/>
                          <a:pt x="2203" y="4237"/>
                        </a:cubicBezTo>
                        <a:cubicBezTo>
                          <a:pt x="2243" y="4242"/>
                          <a:pt x="2284" y="4245"/>
                          <a:pt x="2326" y="4245"/>
                        </a:cubicBezTo>
                        <a:cubicBezTo>
                          <a:pt x="2808" y="4245"/>
                          <a:pt x="3397" y="3910"/>
                          <a:pt x="3704" y="3603"/>
                        </a:cubicBezTo>
                        <a:cubicBezTo>
                          <a:pt x="4071" y="3236"/>
                          <a:pt x="4337" y="2636"/>
                          <a:pt x="4304" y="2135"/>
                        </a:cubicBezTo>
                        <a:cubicBezTo>
                          <a:pt x="4271" y="1601"/>
                          <a:pt x="4104" y="1034"/>
                          <a:pt x="3704" y="634"/>
                        </a:cubicBezTo>
                        <a:cubicBezTo>
                          <a:pt x="3570" y="534"/>
                          <a:pt x="3403" y="434"/>
                          <a:pt x="3270" y="301"/>
                        </a:cubicBezTo>
                        <a:cubicBezTo>
                          <a:pt x="3220" y="275"/>
                          <a:pt x="3169" y="252"/>
                          <a:pt x="3119" y="230"/>
                        </a:cubicBezTo>
                        <a:lnTo>
                          <a:pt x="3119" y="230"/>
                        </a:lnTo>
                        <a:cubicBezTo>
                          <a:pt x="2989" y="159"/>
                          <a:pt x="2851" y="104"/>
                          <a:pt x="2703" y="67"/>
                        </a:cubicBezTo>
                        <a:cubicBezTo>
                          <a:pt x="2536" y="23"/>
                          <a:pt x="2351" y="0"/>
                          <a:pt x="2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71;p46">
                    <a:extLst>
                      <a:ext uri="{FF2B5EF4-FFF2-40B4-BE49-F238E27FC236}">
                        <a16:creationId xmlns:a16="http://schemas.microsoft.com/office/drawing/2014/main" id="{86EE2A05-6C31-B0E1-66E1-E3EC42F7D0ED}"/>
                      </a:ext>
                    </a:extLst>
                  </p:cNvPr>
                  <p:cNvSpPr/>
                  <p:nvPr/>
                </p:nvSpPr>
                <p:spPr>
                  <a:xfrm>
                    <a:off x="2402725" y="864156"/>
                    <a:ext cx="138470" cy="135414"/>
                  </a:xfrm>
                  <a:custGeom>
                    <a:avLst/>
                    <a:gdLst/>
                    <a:ahLst/>
                    <a:cxnLst/>
                    <a:rect l="l" t="t" r="r" b="b"/>
                    <a:pathLst>
                      <a:path w="4304" h="4209" extrusionOk="0">
                        <a:moveTo>
                          <a:pt x="2226" y="0"/>
                        </a:moveTo>
                        <a:cubicBezTo>
                          <a:pt x="2196" y="0"/>
                          <a:pt x="2165" y="1"/>
                          <a:pt x="2135" y="3"/>
                        </a:cubicBezTo>
                        <a:cubicBezTo>
                          <a:pt x="1601" y="3"/>
                          <a:pt x="1034" y="203"/>
                          <a:pt x="667" y="604"/>
                        </a:cubicBezTo>
                        <a:cubicBezTo>
                          <a:pt x="567" y="737"/>
                          <a:pt x="434" y="870"/>
                          <a:pt x="334" y="1037"/>
                        </a:cubicBezTo>
                        <a:cubicBezTo>
                          <a:pt x="134" y="1371"/>
                          <a:pt x="67" y="1704"/>
                          <a:pt x="34" y="2071"/>
                        </a:cubicBezTo>
                        <a:cubicBezTo>
                          <a:pt x="34" y="2105"/>
                          <a:pt x="34" y="2105"/>
                          <a:pt x="34" y="2105"/>
                        </a:cubicBezTo>
                        <a:cubicBezTo>
                          <a:pt x="0" y="2605"/>
                          <a:pt x="334" y="3272"/>
                          <a:pt x="667" y="3606"/>
                        </a:cubicBezTo>
                        <a:cubicBezTo>
                          <a:pt x="1014" y="3952"/>
                          <a:pt x="1568" y="4209"/>
                          <a:pt x="2049" y="4209"/>
                        </a:cubicBezTo>
                        <a:cubicBezTo>
                          <a:pt x="2078" y="4209"/>
                          <a:pt x="2107" y="4208"/>
                          <a:pt x="2135" y="4206"/>
                        </a:cubicBezTo>
                        <a:cubicBezTo>
                          <a:pt x="2702" y="4206"/>
                          <a:pt x="3236" y="4006"/>
                          <a:pt x="3636" y="3606"/>
                        </a:cubicBezTo>
                        <a:cubicBezTo>
                          <a:pt x="3736" y="3472"/>
                          <a:pt x="3836" y="3305"/>
                          <a:pt x="3970" y="3172"/>
                        </a:cubicBezTo>
                        <a:cubicBezTo>
                          <a:pt x="4137" y="2838"/>
                          <a:pt x="4237" y="2505"/>
                          <a:pt x="4237" y="2105"/>
                        </a:cubicBezTo>
                        <a:cubicBezTo>
                          <a:pt x="4237" y="2105"/>
                          <a:pt x="4237" y="2105"/>
                          <a:pt x="4237" y="2071"/>
                        </a:cubicBezTo>
                        <a:cubicBezTo>
                          <a:pt x="4303" y="1571"/>
                          <a:pt x="3970" y="937"/>
                          <a:pt x="3636" y="604"/>
                        </a:cubicBezTo>
                        <a:cubicBezTo>
                          <a:pt x="3290" y="257"/>
                          <a:pt x="2736" y="0"/>
                          <a:pt x="2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72;p46">
                    <a:extLst>
                      <a:ext uri="{FF2B5EF4-FFF2-40B4-BE49-F238E27FC236}">
                        <a16:creationId xmlns:a16="http://schemas.microsoft.com/office/drawing/2014/main" id="{6BFD2577-FDCF-A50B-3B53-B68990A6820F}"/>
                      </a:ext>
                    </a:extLst>
                  </p:cNvPr>
                  <p:cNvSpPr/>
                  <p:nvPr/>
                </p:nvSpPr>
                <p:spPr>
                  <a:xfrm>
                    <a:off x="2218425" y="595875"/>
                    <a:ext cx="230175" cy="180975"/>
                  </a:xfrm>
                  <a:custGeom>
                    <a:avLst/>
                    <a:gdLst/>
                    <a:ahLst/>
                    <a:cxnLst/>
                    <a:rect l="l" t="t" r="r" b="b"/>
                    <a:pathLst>
                      <a:path w="9207" h="7239" extrusionOk="0">
                        <a:moveTo>
                          <a:pt x="9207" y="0"/>
                        </a:moveTo>
                        <a:cubicBezTo>
                          <a:pt x="9207" y="0"/>
                          <a:pt x="8540" y="34"/>
                          <a:pt x="7539" y="100"/>
                        </a:cubicBezTo>
                        <a:cubicBezTo>
                          <a:pt x="7005" y="134"/>
                          <a:pt x="6438" y="167"/>
                          <a:pt x="5805" y="267"/>
                        </a:cubicBezTo>
                        <a:cubicBezTo>
                          <a:pt x="5471" y="300"/>
                          <a:pt x="5137" y="367"/>
                          <a:pt x="4804" y="467"/>
                        </a:cubicBezTo>
                        <a:cubicBezTo>
                          <a:pt x="4604" y="501"/>
                          <a:pt x="4437" y="567"/>
                          <a:pt x="4270" y="601"/>
                        </a:cubicBezTo>
                        <a:cubicBezTo>
                          <a:pt x="4103" y="667"/>
                          <a:pt x="3903" y="767"/>
                          <a:pt x="3770" y="801"/>
                        </a:cubicBezTo>
                        <a:cubicBezTo>
                          <a:pt x="3403" y="968"/>
                          <a:pt x="3069" y="1168"/>
                          <a:pt x="2769" y="1368"/>
                        </a:cubicBezTo>
                        <a:cubicBezTo>
                          <a:pt x="2469" y="1601"/>
                          <a:pt x="2169" y="1835"/>
                          <a:pt x="1902" y="2068"/>
                        </a:cubicBezTo>
                        <a:cubicBezTo>
                          <a:pt x="1401" y="2602"/>
                          <a:pt x="1001" y="3169"/>
                          <a:pt x="701" y="3703"/>
                        </a:cubicBezTo>
                        <a:cubicBezTo>
                          <a:pt x="567" y="3970"/>
                          <a:pt x="467" y="4203"/>
                          <a:pt x="367" y="4437"/>
                        </a:cubicBezTo>
                        <a:cubicBezTo>
                          <a:pt x="301" y="4670"/>
                          <a:pt x="234" y="4870"/>
                          <a:pt x="167" y="5071"/>
                        </a:cubicBezTo>
                        <a:cubicBezTo>
                          <a:pt x="100" y="5404"/>
                          <a:pt x="67" y="5571"/>
                          <a:pt x="67" y="5571"/>
                        </a:cubicBezTo>
                        <a:cubicBezTo>
                          <a:pt x="34" y="5671"/>
                          <a:pt x="0" y="5804"/>
                          <a:pt x="0" y="5904"/>
                        </a:cubicBezTo>
                        <a:cubicBezTo>
                          <a:pt x="34" y="6638"/>
                          <a:pt x="634" y="7239"/>
                          <a:pt x="1368" y="7239"/>
                        </a:cubicBezTo>
                        <a:cubicBezTo>
                          <a:pt x="2102" y="7205"/>
                          <a:pt x="2702" y="6605"/>
                          <a:pt x="2669" y="5871"/>
                        </a:cubicBezTo>
                        <a:cubicBezTo>
                          <a:pt x="2669" y="5871"/>
                          <a:pt x="2669" y="5704"/>
                          <a:pt x="2669" y="5437"/>
                        </a:cubicBezTo>
                        <a:cubicBezTo>
                          <a:pt x="2669" y="5371"/>
                          <a:pt x="2669" y="5237"/>
                          <a:pt x="2702" y="5071"/>
                        </a:cubicBezTo>
                        <a:cubicBezTo>
                          <a:pt x="2702" y="4904"/>
                          <a:pt x="2736" y="4737"/>
                          <a:pt x="2802" y="4537"/>
                        </a:cubicBezTo>
                        <a:cubicBezTo>
                          <a:pt x="2869" y="4137"/>
                          <a:pt x="3036" y="3670"/>
                          <a:pt x="3303" y="3236"/>
                        </a:cubicBezTo>
                        <a:cubicBezTo>
                          <a:pt x="3436" y="3002"/>
                          <a:pt x="3603" y="2769"/>
                          <a:pt x="3803" y="2569"/>
                        </a:cubicBezTo>
                        <a:cubicBezTo>
                          <a:pt x="3970" y="2335"/>
                          <a:pt x="4203" y="2135"/>
                          <a:pt x="4404" y="1968"/>
                        </a:cubicBezTo>
                        <a:cubicBezTo>
                          <a:pt x="4570" y="1868"/>
                          <a:pt x="4670" y="1768"/>
                          <a:pt x="4804" y="1701"/>
                        </a:cubicBezTo>
                        <a:cubicBezTo>
                          <a:pt x="4904" y="1635"/>
                          <a:pt x="5037" y="1535"/>
                          <a:pt x="5171" y="1468"/>
                        </a:cubicBezTo>
                        <a:cubicBezTo>
                          <a:pt x="5438" y="1335"/>
                          <a:pt x="5738" y="1201"/>
                          <a:pt x="6005" y="1068"/>
                        </a:cubicBezTo>
                        <a:cubicBezTo>
                          <a:pt x="6572" y="834"/>
                          <a:pt x="7105" y="667"/>
                          <a:pt x="7606" y="501"/>
                        </a:cubicBezTo>
                        <a:cubicBezTo>
                          <a:pt x="8540" y="200"/>
                          <a:pt x="9207" y="0"/>
                          <a:pt x="9207"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773;p46">
                    <a:extLst>
                      <a:ext uri="{FF2B5EF4-FFF2-40B4-BE49-F238E27FC236}">
                        <a16:creationId xmlns:a16="http://schemas.microsoft.com/office/drawing/2014/main" id="{AD585144-D808-3499-A338-DC71FDC940F5}"/>
                      </a:ext>
                    </a:extLst>
                  </p:cNvPr>
                  <p:cNvSpPr/>
                  <p:nvPr/>
                </p:nvSpPr>
                <p:spPr>
                  <a:xfrm>
                    <a:off x="2159225" y="939450"/>
                    <a:ext cx="217675" cy="132075"/>
                  </a:xfrm>
                  <a:custGeom>
                    <a:avLst/>
                    <a:gdLst/>
                    <a:ahLst/>
                    <a:cxnLst/>
                    <a:rect l="l" t="t" r="r" b="b"/>
                    <a:pathLst>
                      <a:path w="8707" h="5283" extrusionOk="0">
                        <a:moveTo>
                          <a:pt x="300" y="0"/>
                        </a:moveTo>
                        <a:lnTo>
                          <a:pt x="234" y="768"/>
                        </a:lnTo>
                        <a:cubicBezTo>
                          <a:pt x="0" y="2902"/>
                          <a:pt x="967" y="4770"/>
                          <a:pt x="2402" y="4904"/>
                        </a:cubicBezTo>
                        <a:lnTo>
                          <a:pt x="5604" y="5271"/>
                        </a:lnTo>
                        <a:cubicBezTo>
                          <a:pt x="5673" y="5279"/>
                          <a:pt x="5741" y="5283"/>
                          <a:pt x="5810" y="5283"/>
                        </a:cubicBezTo>
                        <a:cubicBezTo>
                          <a:pt x="7167" y="5283"/>
                          <a:pt x="8417" y="3734"/>
                          <a:pt x="8640" y="1702"/>
                        </a:cubicBezTo>
                        <a:lnTo>
                          <a:pt x="8706" y="934"/>
                        </a:lnTo>
                        <a:lnTo>
                          <a:pt x="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774;p46">
                    <a:extLst>
                      <a:ext uri="{FF2B5EF4-FFF2-40B4-BE49-F238E27FC236}">
                        <a16:creationId xmlns:a16="http://schemas.microsoft.com/office/drawing/2014/main" id="{A8AB9CDA-A67A-A5E8-8F0C-124CDC86D4A6}"/>
                      </a:ext>
                    </a:extLst>
                  </p:cNvPr>
                  <p:cNvSpPr/>
                  <p:nvPr/>
                </p:nvSpPr>
                <p:spPr>
                  <a:xfrm>
                    <a:off x="2155875" y="939450"/>
                    <a:ext cx="225200" cy="145475"/>
                  </a:xfrm>
                  <a:custGeom>
                    <a:avLst/>
                    <a:gdLst/>
                    <a:ahLst/>
                    <a:cxnLst/>
                    <a:rect l="l" t="t" r="r" b="b"/>
                    <a:pathLst>
                      <a:path w="9008" h="5819" extrusionOk="0">
                        <a:moveTo>
                          <a:pt x="401" y="0"/>
                        </a:moveTo>
                        <a:cubicBezTo>
                          <a:pt x="401" y="0"/>
                          <a:pt x="301" y="234"/>
                          <a:pt x="167" y="634"/>
                        </a:cubicBezTo>
                        <a:cubicBezTo>
                          <a:pt x="134" y="734"/>
                          <a:pt x="101" y="834"/>
                          <a:pt x="101" y="968"/>
                        </a:cubicBezTo>
                        <a:cubicBezTo>
                          <a:pt x="67" y="1101"/>
                          <a:pt x="34" y="1235"/>
                          <a:pt x="34" y="1401"/>
                        </a:cubicBezTo>
                        <a:cubicBezTo>
                          <a:pt x="1" y="1702"/>
                          <a:pt x="1" y="2035"/>
                          <a:pt x="34" y="2402"/>
                        </a:cubicBezTo>
                        <a:cubicBezTo>
                          <a:pt x="67" y="2802"/>
                          <a:pt x="167" y="3203"/>
                          <a:pt x="334" y="3636"/>
                        </a:cubicBezTo>
                        <a:cubicBezTo>
                          <a:pt x="501" y="4037"/>
                          <a:pt x="768" y="4470"/>
                          <a:pt x="1168" y="4837"/>
                        </a:cubicBezTo>
                        <a:cubicBezTo>
                          <a:pt x="1368" y="5004"/>
                          <a:pt x="1602" y="5171"/>
                          <a:pt x="1869" y="5304"/>
                        </a:cubicBezTo>
                        <a:cubicBezTo>
                          <a:pt x="2002" y="5338"/>
                          <a:pt x="2135" y="5404"/>
                          <a:pt x="2302" y="5438"/>
                        </a:cubicBezTo>
                        <a:lnTo>
                          <a:pt x="2502" y="5471"/>
                        </a:lnTo>
                        <a:lnTo>
                          <a:pt x="2669" y="5471"/>
                        </a:lnTo>
                        <a:cubicBezTo>
                          <a:pt x="3136" y="5538"/>
                          <a:pt x="3603" y="5604"/>
                          <a:pt x="4070" y="5638"/>
                        </a:cubicBezTo>
                        <a:cubicBezTo>
                          <a:pt x="4537" y="5704"/>
                          <a:pt x="5004" y="5738"/>
                          <a:pt x="5471" y="5805"/>
                        </a:cubicBezTo>
                        <a:lnTo>
                          <a:pt x="5838" y="5805"/>
                        </a:lnTo>
                        <a:cubicBezTo>
                          <a:pt x="5887" y="5814"/>
                          <a:pt x="5936" y="5818"/>
                          <a:pt x="5984" y="5818"/>
                        </a:cubicBezTo>
                        <a:cubicBezTo>
                          <a:pt x="6100" y="5818"/>
                          <a:pt x="6211" y="5795"/>
                          <a:pt x="6305" y="5771"/>
                        </a:cubicBezTo>
                        <a:cubicBezTo>
                          <a:pt x="6572" y="5738"/>
                          <a:pt x="6839" y="5638"/>
                          <a:pt x="7072" y="5504"/>
                        </a:cubicBezTo>
                        <a:cubicBezTo>
                          <a:pt x="7539" y="5237"/>
                          <a:pt x="7906" y="4871"/>
                          <a:pt x="8173" y="4504"/>
                        </a:cubicBezTo>
                        <a:cubicBezTo>
                          <a:pt x="8407" y="4103"/>
                          <a:pt x="8607" y="3736"/>
                          <a:pt x="8707" y="3369"/>
                        </a:cubicBezTo>
                        <a:cubicBezTo>
                          <a:pt x="8840" y="3003"/>
                          <a:pt x="8907" y="2669"/>
                          <a:pt x="8940" y="2369"/>
                        </a:cubicBezTo>
                        <a:cubicBezTo>
                          <a:pt x="8974" y="2069"/>
                          <a:pt x="9007" y="1802"/>
                          <a:pt x="8974" y="1602"/>
                        </a:cubicBezTo>
                        <a:cubicBezTo>
                          <a:pt x="8940" y="1401"/>
                          <a:pt x="8940" y="1235"/>
                          <a:pt x="8907" y="1101"/>
                        </a:cubicBezTo>
                        <a:cubicBezTo>
                          <a:pt x="8874" y="1001"/>
                          <a:pt x="8874" y="934"/>
                          <a:pt x="8874" y="934"/>
                        </a:cubicBezTo>
                        <a:lnTo>
                          <a:pt x="8807" y="934"/>
                        </a:lnTo>
                        <a:cubicBezTo>
                          <a:pt x="8807" y="934"/>
                          <a:pt x="8774" y="1168"/>
                          <a:pt x="8740" y="1568"/>
                        </a:cubicBezTo>
                        <a:cubicBezTo>
                          <a:pt x="8707" y="1968"/>
                          <a:pt x="8607" y="2569"/>
                          <a:pt x="8340" y="3203"/>
                        </a:cubicBezTo>
                        <a:cubicBezTo>
                          <a:pt x="8206" y="3536"/>
                          <a:pt x="8006" y="3870"/>
                          <a:pt x="7773" y="4170"/>
                        </a:cubicBezTo>
                        <a:cubicBezTo>
                          <a:pt x="7506" y="4504"/>
                          <a:pt x="7206" y="4804"/>
                          <a:pt x="6839" y="5004"/>
                        </a:cubicBezTo>
                        <a:cubicBezTo>
                          <a:pt x="6539" y="5154"/>
                          <a:pt x="6220" y="5229"/>
                          <a:pt x="5882" y="5229"/>
                        </a:cubicBezTo>
                        <a:cubicBezTo>
                          <a:pt x="5769" y="5229"/>
                          <a:pt x="5655" y="5221"/>
                          <a:pt x="5538" y="5204"/>
                        </a:cubicBezTo>
                        <a:cubicBezTo>
                          <a:pt x="5071" y="5137"/>
                          <a:pt x="4604" y="5071"/>
                          <a:pt x="4137" y="5037"/>
                        </a:cubicBezTo>
                        <a:cubicBezTo>
                          <a:pt x="3670" y="4971"/>
                          <a:pt x="3203" y="4937"/>
                          <a:pt x="2736" y="4871"/>
                        </a:cubicBezTo>
                        <a:cubicBezTo>
                          <a:pt x="2269" y="4871"/>
                          <a:pt x="1869" y="4704"/>
                          <a:pt x="1535" y="4404"/>
                        </a:cubicBezTo>
                        <a:cubicBezTo>
                          <a:pt x="1201" y="4137"/>
                          <a:pt x="968" y="3770"/>
                          <a:pt x="801" y="3403"/>
                        </a:cubicBezTo>
                        <a:cubicBezTo>
                          <a:pt x="634" y="3069"/>
                          <a:pt x="501" y="2702"/>
                          <a:pt x="434" y="2335"/>
                        </a:cubicBezTo>
                        <a:cubicBezTo>
                          <a:pt x="334" y="1668"/>
                          <a:pt x="368" y="1068"/>
                          <a:pt x="401" y="668"/>
                        </a:cubicBezTo>
                        <a:cubicBezTo>
                          <a:pt x="468" y="234"/>
                          <a:pt x="468"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75;p46">
                    <a:extLst>
                      <a:ext uri="{FF2B5EF4-FFF2-40B4-BE49-F238E27FC236}">
                        <a16:creationId xmlns:a16="http://schemas.microsoft.com/office/drawing/2014/main" id="{430D1A82-EE2E-6A00-5241-B41773BADAC5}"/>
                      </a:ext>
                    </a:extLst>
                  </p:cNvPr>
                  <p:cNvSpPr/>
                  <p:nvPr/>
                </p:nvSpPr>
                <p:spPr>
                  <a:xfrm>
                    <a:off x="2220925" y="980300"/>
                    <a:ext cx="90925" cy="47750"/>
                  </a:xfrm>
                  <a:custGeom>
                    <a:avLst/>
                    <a:gdLst/>
                    <a:ahLst/>
                    <a:cxnLst/>
                    <a:rect l="l" t="t" r="r" b="b"/>
                    <a:pathLst>
                      <a:path w="3637" h="1910" extrusionOk="0">
                        <a:moveTo>
                          <a:pt x="134" y="1"/>
                        </a:moveTo>
                        <a:lnTo>
                          <a:pt x="67" y="535"/>
                        </a:lnTo>
                        <a:cubicBezTo>
                          <a:pt x="0" y="1135"/>
                          <a:pt x="434" y="1702"/>
                          <a:pt x="1035" y="1769"/>
                        </a:cubicBezTo>
                        <a:lnTo>
                          <a:pt x="2369" y="1902"/>
                        </a:lnTo>
                        <a:cubicBezTo>
                          <a:pt x="2410" y="1907"/>
                          <a:pt x="2450" y="1909"/>
                          <a:pt x="2491" y="1909"/>
                        </a:cubicBezTo>
                        <a:cubicBezTo>
                          <a:pt x="3040" y="1909"/>
                          <a:pt x="3507" y="1494"/>
                          <a:pt x="3570" y="935"/>
                        </a:cubicBezTo>
                        <a:lnTo>
                          <a:pt x="3636" y="401"/>
                        </a:lnTo>
                        <a:lnTo>
                          <a:pt x="1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76;p46">
                    <a:extLst>
                      <a:ext uri="{FF2B5EF4-FFF2-40B4-BE49-F238E27FC236}">
                        <a16:creationId xmlns:a16="http://schemas.microsoft.com/office/drawing/2014/main" id="{8B5576A8-CFD1-2DB5-4ABF-FB73111456A1}"/>
                      </a:ext>
                    </a:extLst>
                  </p:cNvPr>
                  <p:cNvSpPr/>
                  <p:nvPr/>
                </p:nvSpPr>
                <p:spPr>
                  <a:xfrm>
                    <a:off x="2230100" y="894825"/>
                    <a:ext cx="64875" cy="81975"/>
                  </a:xfrm>
                  <a:custGeom>
                    <a:avLst/>
                    <a:gdLst/>
                    <a:ahLst/>
                    <a:cxnLst/>
                    <a:rect l="l" t="t" r="r" b="b"/>
                    <a:pathLst>
                      <a:path w="2595" h="3279" extrusionOk="0">
                        <a:moveTo>
                          <a:pt x="1040" y="1"/>
                        </a:moveTo>
                        <a:cubicBezTo>
                          <a:pt x="939" y="1"/>
                          <a:pt x="840" y="55"/>
                          <a:pt x="801" y="184"/>
                        </a:cubicBezTo>
                        <a:cubicBezTo>
                          <a:pt x="601" y="751"/>
                          <a:pt x="401" y="1285"/>
                          <a:pt x="234" y="1852"/>
                        </a:cubicBezTo>
                        <a:cubicBezTo>
                          <a:pt x="100" y="2219"/>
                          <a:pt x="0" y="2686"/>
                          <a:pt x="201" y="3053"/>
                        </a:cubicBezTo>
                        <a:cubicBezTo>
                          <a:pt x="326" y="3203"/>
                          <a:pt x="451" y="3278"/>
                          <a:pt x="604" y="3278"/>
                        </a:cubicBezTo>
                        <a:cubicBezTo>
                          <a:pt x="655" y="3278"/>
                          <a:pt x="709" y="3270"/>
                          <a:pt x="768" y="3253"/>
                        </a:cubicBezTo>
                        <a:cubicBezTo>
                          <a:pt x="1301" y="3086"/>
                          <a:pt x="1802" y="2786"/>
                          <a:pt x="2302" y="2553"/>
                        </a:cubicBezTo>
                        <a:cubicBezTo>
                          <a:pt x="2595" y="2436"/>
                          <a:pt x="2425" y="2062"/>
                          <a:pt x="2154" y="2062"/>
                        </a:cubicBezTo>
                        <a:cubicBezTo>
                          <a:pt x="2116" y="2062"/>
                          <a:pt x="2076" y="2069"/>
                          <a:pt x="2035" y="2086"/>
                        </a:cubicBezTo>
                        <a:cubicBezTo>
                          <a:pt x="1768" y="2219"/>
                          <a:pt x="1501" y="2352"/>
                          <a:pt x="1201" y="2453"/>
                        </a:cubicBezTo>
                        <a:cubicBezTo>
                          <a:pt x="1013" y="2546"/>
                          <a:pt x="855" y="2633"/>
                          <a:pt x="754" y="2633"/>
                        </a:cubicBezTo>
                        <a:cubicBezTo>
                          <a:pt x="639" y="2633"/>
                          <a:pt x="597" y="2522"/>
                          <a:pt x="668" y="2186"/>
                        </a:cubicBezTo>
                        <a:cubicBezTo>
                          <a:pt x="834" y="1552"/>
                          <a:pt x="1101" y="951"/>
                          <a:pt x="1301" y="318"/>
                        </a:cubicBezTo>
                        <a:cubicBezTo>
                          <a:pt x="1362" y="134"/>
                          <a:pt x="1199" y="1"/>
                          <a:pt x="1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77;p46">
                    <a:extLst>
                      <a:ext uri="{FF2B5EF4-FFF2-40B4-BE49-F238E27FC236}">
                        <a16:creationId xmlns:a16="http://schemas.microsoft.com/office/drawing/2014/main" id="{E910A835-4048-B57A-8974-4A82331D4919}"/>
                      </a:ext>
                    </a:extLst>
                  </p:cNvPr>
                  <p:cNvSpPr/>
                  <p:nvPr/>
                </p:nvSpPr>
                <p:spPr>
                  <a:xfrm>
                    <a:off x="2294000" y="879850"/>
                    <a:ext cx="83450" cy="24650"/>
                  </a:xfrm>
                  <a:custGeom>
                    <a:avLst/>
                    <a:gdLst/>
                    <a:ahLst/>
                    <a:cxnLst/>
                    <a:rect l="l" t="t" r="r" b="b"/>
                    <a:pathLst>
                      <a:path w="3338" h="986" extrusionOk="0">
                        <a:moveTo>
                          <a:pt x="1011" y="0"/>
                        </a:moveTo>
                        <a:cubicBezTo>
                          <a:pt x="781" y="0"/>
                          <a:pt x="548" y="17"/>
                          <a:pt x="313" y="49"/>
                        </a:cubicBezTo>
                        <a:cubicBezTo>
                          <a:pt x="0" y="112"/>
                          <a:pt x="98" y="556"/>
                          <a:pt x="387" y="556"/>
                        </a:cubicBezTo>
                        <a:cubicBezTo>
                          <a:pt x="406" y="556"/>
                          <a:pt x="426" y="554"/>
                          <a:pt x="447" y="550"/>
                        </a:cubicBezTo>
                        <a:cubicBezTo>
                          <a:pt x="625" y="528"/>
                          <a:pt x="802" y="518"/>
                          <a:pt x="978" y="518"/>
                        </a:cubicBezTo>
                        <a:cubicBezTo>
                          <a:pt x="1620" y="518"/>
                          <a:pt x="2238" y="662"/>
                          <a:pt x="2815" y="950"/>
                        </a:cubicBezTo>
                        <a:cubicBezTo>
                          <a:pt x="2859" y="975"/>
                          <a:pt x="2903" y="986"/>
                          <a:pt x="2945" y="986"/>
                        </a:cubicBezTo>
                        <a:cubicBezTo>
                          <a:pt x="3182" y="986"/>
                          <a:pt x="3337" y="630"/>
                          <a:pt x="3082" y="516"/>
                        </a:cubicBezTo>
                        <a:cubicBezTo>
                          <a:pt x="2425" y="163"/>
                          <a:pt x="1730"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78;p46">
                    <a:extLst>
                      <a:ext uri="{FF2B5EF4-FFF2-40B4-BE49-F238E27FC236}">
                        <a16:creationId xmlns:a16="http://schemas.microsoft.com/office/drawing/2014/main" id="{A02400F2-DACC-0C01-BBDB-3A88AB9E8FA6}"/>
                      </a:ext>
                    </a:extLst>
                  </p:cNvPr>
                  <p:cNvSpPr/>
                  <p:nvPr/>
                </p:nvSpPr>
                <p:spPr>
                  <a:xfrm>
                    <a:off x="2787150" y="2192850"/>
                    <a:ext cx="95100" cy="256775"/>
                  </a:xfrm>
                  <a:custGeom>
                    <a:avLst/>
                    <a:gdLst/>
                    <a:ahLst/>
                    <a:cxnLst/>
                    <a:rect l="l" t="t" r="r" b="b"/>
                    <a:pathLst>
                      <a:path w="3804" h="10271" extrusionOk="0">
                        <a:moveTo>
                          <a:pt x="2169" y="0"/>
                        </a:moveTo>
                        <a:lnTo>
                          <a:pt x="1" y="334"/>
                        </a:lnTo>
                        <a:lnTo>
                          <a:pt x="1269" y="8406"/>
                        </a:lnTo>
                        <a:cubicBezTo>
                          <a:pt x="1419" y="9487"/>
                          <a:pt x="2379" y="10271"/>
                          <a:pt x="3445" y="10271"/>
                        </a:cubicBezTo>
                        <a:cubicBezTo>
                          <a:pt x="3564" y="10271"/>
                          <a:pt x="3684" y="10261"/>
                          <a:pt x="3804" y="10241"/>
                        </a:cubicBezTo>
                        <a:lnTo>
                          <a:pt x="21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79;p46">
                    <a:extLst>
                      <a:ext uri="{FF2B5EF4-FFF2-40B4-BE49-F238E27FC236}">
                        <a16:creationId xmlns:a16="http://schemas.microsoft.com/office/drawing/2014/main" id="{1B75312F-79AC-9483-2728-94699762A1AF}"/>
                      </a:ext>
                    </a:extLst>
                  </p:cNvPr>
                  <p:cNvSpPr/>
                  <p:nvPr/>
                </p:nvSpPr>
                <p:spPr>
                  <a:xfrm>
                    <a:off x="2751300" y="2202025"/>
                    <a:ext cx="51725" cy="108425"/>
                  </a:xfrm>
                  <a:custGeom>
                    <a:avLst/>
                    <a:gdLst/>
                    <a:ahLst/>
                    <a:cxnLst/>
                    <a:rect l="l" t="t" r="r" b="b"/>
                    <a:pathLst>
                      <a:path w="2069" h="4337" extrusionOk="0">
                        <a:moveTo>
                          <a:pt x="1435" y="0"/>
                        </a:moveTo>
                        <a:lnTo>
                          <a:pt x="1" y="200"/>
                        </a:lnTo>
                        <a:lnTo>
                          <a:pt x="668" y="4337"/>
                        </a:lnTo>
                        <a:lnTo>
                          <a:pt x="2069" y="4137"/>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80;p46">
                    <a:extLst>
                      <a:ext uri="{FF2B5EF4-FFF2-40B4-BE49-F238E27FC236}">
                        <a16:creationId xmlns:a16="http://schemas.microsoft.com/office/drawing/2014/main" id="{13B9E779-50CA-F894-82D3-8937E0A7E778}"/>
                      </a:ext>
                    </a:extLst>
                  </p:cNvPr>
                  <p:cNvSpPr/>
                  <p:nvPr/>
                </p:nvSpPr>
                <p:spPr>
                  <a:xfrm>
                    <a:off x="2740450" y="2304600"/>
                    <a:ext cx="62575" cy="10025"/>
                  </a:xfrm>
                  <a:custGeom>
                    <a:avLst/>
                    <a:gdLst/>
                    <a:ahLst/>
                    <a:cxnLst/>
                    <a:rect l="l" t="t" r="r" b="b"/>
                    <a:pathLst>
                      <a:path w="2503" h="401" fill="none" extrusionOk="0">
                        <a:moveTo>
                          <a:pt x="1" y="400"/>
                        </a:moveTo>
                        <a:lnTo>
                          <a:pt x="2503" y="0"/>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81;p46">
                    <a:extLst>
                      <a:ext uri="{FF2B5EF4-FFF2-40B4-BE49-F238E27FC236}">
                        <a16:creationId xmlns:a16="http://schemas.microsoft.com/office/drawing/2014/main" id="{7868AE86-8841-2058-2E6F-9404B05C2667}"/>
                      </a:ext>
                    </a:extLst>
                  </p:cNvPr>
                  <p:cNvSpPr/>
                  <p:nvPr/>
                </p:nvSpPr>
                <p:spPr>
                  <a:xfrm>
                    <a:off x="2740450" y="2314600"/>
                    <a:ext cx="105950" cy="85925"/>
                  </a:xfrm>
                  <a:custGeom>
                    <a:avLst/>
                    <a:gdLst/>
                    <a:ahLst/>
                    <a:cxnLst/>
                    <a:rect l="l" t="t" r="r" b="b"/>
                    <a:pathLst>
                      <a:path w="4238" h="3437" fill="none" extrusionOk="0">
                        <a:moveTo>
                          <a:pt x="1" y="0"/>
                        </a:moveTo>
                        <a:cubicBezTo>
                          <a:pt x="1" y="0"/>
                          <a:pt x="3770" y="534"/>
                          <a:pt x="4237" y="3436"/>
                        </a:cubicBezTo>
                      </a:path>
                    </a:pathLst>
                  </a:custGeom>
                  <a:no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82;p46">
                    <a:extLst>
                      <a:ext uri="{FF2B5EF4-FFF2-40B4-BE49-F238E27FC236}">
                        <a16:creationId xmlns:a16="http://schemas.microsoft.com/office/drawing/2014/main" id="{A2965B64-5874-2B2C-A098-39782B1DA34E}"/>
                      </a:ext>
                    </a:extLst>
                  </p:cNvPr>
                  <p:cNvSpPr/>
                  <p:nvPr/>
                </p:nvSpPr>
                <p:spPr>
                  <a:xfrm>
                    <a:off x="2828625" y="2266425"/>
                    <a:ext cx="53625" cy="185050"/>
                  </a:xfrm>
                  <a:custGeom>
                    <a:avLst/>
                    <a:gdLst/>
                    <a:ahLst/>
                    <a:cxnLst/>
                    <a:rect l="l" t="t" r="r" b="b"/>
                    <a:pathLst>
                      <a:path w="2145" h="7402" extrusionOk="0">
                        <a:moveTo>
                          <a:pt x="358" y="0"/>
                        </a:moveTo>
                        <a:cubicBezTo>
                          <a:pt x="166" y="0"/>
                          <a:pt x="0" y="258"/>
                          <a:pt x="177" y="460"/>
                        </a:cubicBezTo>
                        <a:cubicBezTo>
                          <a:pt x="1565" y="2042"/>
                          <a:pt x="1297" y="4936"/>
                          <a:pt x="1611" y="7025"/>
                        </a:cubicBezTo>
                        <a:lnTo>
                          <a:pt x="1611" y="7025"/>
                        </a:lnTo>
                        <a:cubicBezTo>
                          <a:pt x="1611" y="7065"/>
                          <a:pt x="1611" y="7110"/>
                          <a:pt x="1611" y="7165"/>
                        </a:cubicBezTo>
                        <a:cubicBezTo>
                          <a:pt x="1618" y="7163"/>
                          <a:pt x="1625" y="7162"/>
                          <a:pt x="1632" y="7160"/>
                        </a:cubicBezTo>
                        <a:lnTo>
                          <a:pt x="1632" y="7160"/>
                        </a:lnTo>
                        <a:cubicBezTo>
                          <a:pt x="1636" y="7184"/>
                          <a:pt x="1640" y="7208"/>
                          <a:pt x="1644" y="7231"/>
                        </a:cubicBezTo>
                        <a:cubicBezTo>
                          <a:pt x="1659" y="7348"/>
                          <a:pt x="1757" y="7401"/>
                          <a:pt x="1862" y="7401"/>
                        </a:cubicBezTo>
                        <a:cubicBezTo>
                          <a:pt x="1997" y="7401"/>
                          <a:pt x="2145" y="7314"/>
                          <a:pt x="2145" y="7165"/>
                        </a:cubicBezTo>
                        <a:cubicBezTo>
                          <a:pt x="2145" y="7064"/>
                          <a:pt x="2145" y="6998"/>
                          <a:pt x="2145" y="6931"/>
                        </a:cubicBezTo>
                        <a:cubicBezTo>
                          <a:pt x="2145" y="6867"/>
                          <a:pt x="2125" y="6815"/>
                          <a:pt x="2093" y="6775"/>
                        </a:cubicBezTo>
                        <a:lnTo>
                          <a:pt x="2093" y="6775"/>
                        </a:lnTo>
                        <a:cubicBezTo>
                          <a:pt x="1775" y="4584"/>
                          <a:pt x="2037" y="1809"/>
                          <a:pt x="544" y="93"/>
                        </a:cubicBezTo>
                        <a:cubicBezTo>
                          <a:pt x="486" y="27"/>
                          <a:pt x="421" y="0"/>
                          <a:pt x="35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83;p46">
                    <a:extLst>
                      <a:ext uri="{FF2B5EF4-FFF2-40B4-BE49-F238E27FC236}">
                        <a16:creationId xmlns:a16="http://schemas.microsoft.com/office/drawing/2014/main" id="{0E533A38-4889-FC5C-04DB-976F8403DC63}"/>
                      </a:ext>
                    </a:extLst>
                  </p:cNvPr>
                  <p:cNvSpPr/>
                  <p:nvPr/>
                </p:nvSpPr>
                <p:spPr>
                  <a:xfrm>
                    <a:off x="2825325" y="2192000"/>
                    <a:ext cx="24575" cy="62400"/>
                  </a:xfrm>
                  <a:custGeom>
                    <a:avLst/>
                    <a:gdLst/>
                    <a:ahLst/>
                    <a:cxnLst/>
                    <a:rect l="l" t="t" r="r" b="b"/>
                    <a:pathLst>
                      <a:path w="983" h="2496" extrusionOk="0">
                        <a:moveTo>
                          <a:pt x="328" y="0"/>
                        </a:moveTo>
                        <a:cubicBezTo>
                          <a:pt x="173" y="0"/>
                          <a:pt x="1" y="130"/>
                          <a:pt x="42" y="335"/>
                        </a:cubicBezTo>
                        <a:cubicBezTo>
                          <a:pt x="175" y="968"/>
                          <a:pt x="309" y="1635"/>
                          <a:pt x="442" y="2303"/>
                        </a:cubicBezTo>
                        <a:cubicBezTo>
                          <a:pt x="469" y="2437"/>
                          <a:pt x="567" y="2496"/>
                          <a:pt x="669" y="2496"/>
                        </a:cubicBezTo>
                        <a:cubicBezTo>
                          <a:pt x="820" y="2496"/>
                          <a:pt x="982" y="2368"/>
                          <a:pt x="942" y="2169"/>
                        </a:cubicBezTo>
                        <a:cubicBezTo>
                          <a:pt x="809" y="1502"/>
                          <a:pt x="676" y="835"/>
                          <a:pt x="542" y="168"/>
                        </a:cubicBezTo>
                        <a:cubicBezTo>
                          <a:pt x="516" y="52"/>
                          <a:pt x="426" y="0"/>
                          <a:pt x="32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84;p46">
                    <a:extLst>
                      <a:ext uri="{FF2B5EF4-FFF2-40B4-BE49-F238E27FC236}">
                        <a16:creationId xmlns:a16="http://schemas.microsoft.com/office/drawing/2014/main" id="{D1053801-3510-DA4C-7639-8F8A8C6A6C76}"/>
                      </a:ext>
                    </a:extLst>
                  </p:cNvPr>
                  <p:cNvSpPr/>
                  <p:nvPr/>
                </p:nvSpPr>
                <p:spPr>
                  <a:xfrm>
                    <a:off x="2761300" y="2302650"/>
                    <a:ext cx="26925" cy="58500"/>
                  </a:xfrm>
                  <a:custGeom>
                    <a:avLst/>
                    <a:gdLst/>
                    <a:ahLst/>
                    <a:cxnLst/>
                    <a:rect l="l" t="t" r="r" b="b"/>
                    <a:pathLst>
                      <a:path w="1077" h="2340" extrusionOk="0">
                        <a:moveTo>
                          <a:pt x="701" y="1"/>
                        </a:moveTo>
                        <a:cubicBezTo>
                          <a:pt x="625" y="1"/>
                          <a:pt x="550" y="33"/>
                          <a:pt x="501" y="112"/>
                        </a:cubicBezTo>
                        <a:cubicBezTo>
                          <a:pt x="101" y="745"/>
                          <a:pt x="1" y="1446"/>
                          <a:pt x="168" y="2146"/>
                        </a:cubicBezTo>
                        <a:cubicBezTo>
                          <a:pt x="208" y="2281"/>
                          <a:pt x="314" y="2340"/>
                          <a:pt x="421" y="2340"/>
                        </a:cubicBezTo>
                        <a:cubicBezTo>
                          <a:pt x="579" y="2340"/>
                          <a:pt x="741" y="2212"/>
                          <a:pt x="701" y="2013"/>
                        </a:cubicBezTo>
                        <a:cubicBezTo>
                          <a:pt x="535" y="1446"/>
                          <a:pt x="635" y="879"/>
                          <a:pt x="935" y="378"/>
                        </a:cubicBezTo>
                        <a:cubicBezTo>
                          <a:pt x="1076" y="190"/>
                          <a:pt x="884" y="1"/>
                          <a:pt x="701"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85;p46">
                    <a:extLst>
                      <a:ext uri="{FF2B5EF4-FFF2-40B4-BE49-F238E27FC236}">
                        <a16:creationId xmlns:a16="http://schemas.microsoft.com/office/drawing/2014/main" id="{9C434884-7221-16A5-C1CE-02B0445C546E}"/>
                      </a:ext>
                    </a:extLst>
                  </p:cNvPr>
                  <p:cNvSpPr/>
                  <p:nvPr/>
                </p:nvSpPr>
                <p:spPr>
                  <a:xfrm>
                    <a:off x="2785500" y="2310175"/>
                    <a:ext cx="31075" cy="62650"/>
                  </a:xfrm>
                  <a:custGeom>
                    <a:avLst/>
                    <a:gdLst/>
                    <a:ahLst/>
                    <a:cxnLst/>
                    <a:rect l="l" t="t" r="r" b="b"/>
                    <a:pathLst>
                      <a:path w="1243" h="2506" extrusionOk="0">
                        <a:moveTo>
                          <a:pt x="882" y="0"/>
                        </a:moveTo>
                        <a:cubicBezTo>
                          <a:pt x="805" y="0"/>
                          <a:pt x="726" y="33"/>
                          <a:pt x="667" y="111"/>
                        </a:cubicBezTo>
                        <a:cubicBezTo>
                          <a:pt x="167" y="778"/>
                          <a:pt x="0" y="1545"/>
                          <a:pt x="167" y="2312"/>
                        </a:cubicBezTo>
                        <a:cubicBezTo>
                          <a:pt x="180" y="2447"/>
                          <a:pt x="270" y="2506"/>
                          <a:pt x="370" y="2506"/>
                        </a:cubicBezTo>
                        <a:cubicBezTo>
                          <a:pt x="517" y="2506"/>
                          <a:pt x="687" y="2378"/>
                          <a:pt x="667" y="2179"/>
                        </a:cubicBezTo>
                        <a:cubicBezTo>
                          <a:pt x="534" y="1545"/>
                          <a:pt x="701" y="911"/>
                          <a:pt x="1101" y="378"/>
                        </a:cubicBezTo>
                        <a:cubicBezTo>
                          <a:pt x="1243" y="189"/>
                          <a:pt x="1067" y="0"/>
                          <a:pt x="88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86;p46">
                    <a:extLst>
                      <a:ext uri="{FF2B5EF4-FFF2-40B4-BE49-F238E27FC236}">
                        <a16:creationId xmlns:a16="http://schemas.microsoft.com/office/drawing/2014/main" id="{A097B1E1-1E45-35A9-2391-2C21F08F1C3C}"/>
                      </a:ext>
                    </a:extLst>
                  </p:cNvPr>
                  <p:cNvSpPr/>
                  <p:nvPr/>
                </p:nvSpPr>
                <p:spPr>
                  <a:xfrm>
                    <a:off x="1551275" y="2407675"/>
                    <a:ext cx="191075" cy="26275"/>
                  </a:xfrm>
                  <a:custGeom>
                    <a:avLst/>
                    <a:gdLst/>
                    <a:ahLst/>
                    <a:cxnLst/>
                    <a:rect l="l" t="t" r="r" b="b"/>
                    <a:pathLst>
                      <a:path w="7643" h="1051" extrusionOk="0">
                        <a:moveTo>
                          <a:pt x="7291" y="0"/>
                        </a:moveTo>
                        <a:cubicBezTo>
                          <a:pt x="7264" y="0"/>
                          <a:pt x="7236" y="4"/>
                          <a:pt x="7206" y="13"/>
                        </a:cubicBezTo>
                        <a:cubicBezTo>
                          <a:pt x="5702" y="406"/>
                          <a:pt x="4226" y="528"/>
                          <a:pt x="2732" y="528"/>
                        </a:cubicBezTo>
                        <a:cubicBezTo>
                          <a:pt x="1940" y="528"/>
                          <a:pt x="1143" y="493"/>
                          <a:pt x="334" y="447"/>
                        </a:cubicBezTo>
                        <a:cubicBezTo>
                          <a:pt x="324" y="446"/>
                          <a:pt x="314" y="446"/>
                          <a:pt x="305" y="446"/>
                        </a:cubicBezTo>
                        <a:cubicBezTo>
                          <a:pt x="1" y="446"/>
                          <a:pt x="11" y="947"/>
                          <a:pt x="334" y="947"/>
                        </a:cubicBezTo>
                        <a:cubicBezTo>
                          <a:pt x="1205" y="1008"/>
                          <a:pt x="2057" y="1051"/>
                          <a:pt x="2902" y="1051"/>
                        </a:cubicBezTo>
                        <a:cubicBezTo>
                          <a:pt x="4389" y="1051"/>
                          <a:pt x="5850" y="918"/>
                          <a:pt x="7339" y="514"/>
                        </a:cubicBezTo>
                        <a:cubicBezTo>
                          <a:pt x="7643" y="423"/>
                          <a:pt x="7560" y="0"/>
                          <a:pt x="729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87;p46">
                    <a:extLst>
                      <a:ext uri="{FF2B5EF4-FFF2-40B4-BE49-F238E27FC236}">
                        <a16:creationId xmlns:a16="http://schemas.microsoft.com/office/drawing/2014/main" id="{C4838973-2DC2-09AE-82AA-FFF9F728D913}"/>
                      </a:ext>
                    </a:extLst>
                  </p:cNvPr>
                  <p:cNvSpPr/>
                  <p:nvPr/>
                </p:nvSpPr>
                <p:spPr>
                  <a:xfrm>
                    <a:off x="1741425" y="2416175"/>
                    <a:ext cx="86750" cy="13525"/>
                  </a:xfrm>
                  <a:custGeom>
                    <a:avLst/>
                    <a:gdLst/>
                    <a:ahLst/>
                    <a:cxnLst/>
                    <a:rect l="l" t="t" r="r" b="b"/>
                    <a:pathLst>
                      <a:path w="3470" h="541" extrusionOk="0">
                        <a:moveTo>
                          <a:pt x="3009" y="1"/>
                        </a:moveTo>
                        <a:cubicBezTo>
                          <a:pt x="2962" y="1"/>
                          <a:pt x="2920" y="13"/>
                          <a:pt x="2884" y="33"/>
                        </a:cubicBezTo>
                        <a:lnTo>
                          <a:pt x="2884" y="33"/>
                        </a:lnTo>
                        <a:cubicBezTo>
                          <a:pt x="2051" y="7"/>
                          <a:pt x="1195" y="7"/>
                          <a:pt x="367" y="7"/>
                        </a:cubicBezTo>
                        <a:cubicBezTo>
                          <a:pt x="0" y="7"/>
                          <a:pt x="0" y="507"/>
                          <a:pt x="367" y="507"/>
                        </a:cubicBezTo>
                        <a:cubicBezTo>
                          <a:pt x="1245" y="540"/>
                          <a:pt x="2154" y="541"/>
                          <a:pt x="3033" y="541"/>
                        </a:cubicBezTo>
                        <a:lnTo>
                          <a:pt x="3033" y="541"/>
                        </a:lnTo>
                        <a:cubicBezTo>
                          <a:pt x="3034" y="541"/>
                          <a:pt x="3035" y="541"/>
                          <a:pt x="3036" y="541"/>
                        </a:cubicBezTo>
                        <a:cubicBezTo>
                          <a:pt x="3036" y="541"/>
                          <a:pt x="3036" y="541"/>
                          <a:pt x="3036" y="541"/>
                        </a:cubicBezTo>
                        <a:lnTo>
                          <a:pt x="3036" y="541"/>
                        </a:lnTo>
                        <a:cubicBezTo>
                          <a:pt x="3058" y="541"/>
                          <a:pt x="3080" y="541"/>
                          <a:pt x="3102" y="541"/>
                        </a:cubicBezTo>
                        <a:cubicBezTo>
                          <a:pt x="3403" y="541"/>
                          <a:pt x="3469" y="107"/>
                          <a:pt x="3169" y="40"/>
                        </a:cubicBezTo>
                        <a:cubicBezTo>
                          <a:pt x="3136" y="40"/>
                          <a:pt x="3102" y="40"/>
                          <a:pt x="3069" y="7"/>
                        </a:cubicBezTo>
                        <a:cubicBezTo>
                          <a:pt x="3048" y="3"/>
                          <a:pt x="3028" y="1"/>
                          <a:pt x="3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88;p46">
                    <a:extLst>
                      <a:ext uri="{FF2B5EF4-FFF2-40B4-BE49-F238E27FC236}">
                        <a16:creationId xmlns:a16="http://schemas.microsoft.com/office/drawing/2014/main" id="{54425292-E999-E0C4-12E6-5054239C2255}"/>
                      </a:ext>
                    </a:extLst>
                  </p:cNvPr>
                  <p:cNvSpPr/>
                  <p:nvPr/>
                </p:nvSpPr>
                <p:spPr>
                  <a:xfrm>
                    <a:off x="1643150" y="2349075"/>
                    <a:ext cx="52700" cy="35925"/>
                  </a:xfrm>
                  <a:custGeom>
                    <a:avLst/>
                    <a:gdLst/>
                    <a:ahLst/>
                    <a:cxnLst/>
                    <a:rect l="l" t="t" r="r" b="b"/>
                    <a:pathLst>
                      <a:path w="2108" h="1437" extrusionOk="0">
                        <a:moveTo>
                          <a:pt x="321" y="0"/>
                        </a:moveTo>
                        <a:cubicBezTo>
                          <a:pt x="70" y="0"/>
                          <a:pt x="0" y="405"/>
                          <a:pt x="295" y="523"/>
                        </a:cubicBezTo>
                        <a:cubicBezTo>
                          <a:pt x="662" y="656"/>
                          <a:pt x="1396" y="790"/>
                          <a:pt x="1496" y="1257"/>
                        </a:cubicBezTo>
                        <a:cubicBezTo>
                          <a:pt x="1536" y="1377"/>
                          <a:pt x="1636" y="1437"/>
                          <a:pt x="1739" y="1437"/>
                        </a:cubicBezTo>
                        <a:cubicBezTo>
                          <a:pt x="1807" y="1437"/>
                          <a:pt x="1876" y="1410"/>
                          <a:pt x="1930" y="1357"/>
                        </a:cubicBezTo>
                        <a:lnTo>
                          <a:pt x="1963" y="1357"/>
                        </a:lnTo>
                        <a:cubicBezTo>
                          <a:pt x="2108" y="1230"/>
                          <a:pt x="2066" y="1074"/>
                          <a:pt x="1955" y="989"/>
                        </a:cubicBezTo>
                        <a:lnTo>
                          <a:pt x="1955" y="989"/>
                        </a:lnTo>
                        <a:cubicBezTo>
                          <a:pt x="1724" y="396"/>
                          <a:pt x="989" y="209"/>
                          <a:pt x="429" y="22"/>
                        </a:cubicBezTo>
                        <a:cubicBezTo>
                          <a:pt x="390" y="7"/>
                          <a:pt x="354" y="0"/>
                          <a:pt x="32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89;p46">
                    <a:extLst>
                      <a:ext uri="{FF2B5EF4-FFF2-40B4-BE49-F238E27FC236}">
                        <a16:creationId xmlns:a16="http://schemas.microsoft.com/office/drawing/2014/main" id="{B629D976-765C-7401-00D1-854F3E7F296E}"/>
                      </a:ext>
                    </a:extLst>
                  </p:cNvPr>
                  <p:cNvSpPr/>
                  <p:nvPr/>
                </p:nvSpPr>
                <p:spPr>
                  <a:xfrm>
                    <a:off x="1663775" y="2325100"/>
                    <a:ext cx="63850" cy="41425"/>
                  </a:xfrm>
                  <a:custGeom>
                    <a:avLst/>
                    <a:gdLst/>
                    <a:ahLst/>
                    <a:cxnLst/>
                    <a:rect l="l" t="t" r="r" b="b"/>
                    <a:pathLst>
                      <a:path w="2554" h="1657" extrusionOk="0">
                        <a:moveTo>
                          <a:pt x="352" y="1"/>
                        </a:moveTo>
                        <a:cubicBezTo>
                          <a:pt x="84" y="1"/>
                          <a:pt x="1" y="423"/>
                          <a:pt x="304" y="514"/>
                        </a:cubicBezTo>
                        <a:cubicBezTo>
                          <a:pt x="971" y="715"/>
                          <a:pt x="1538" y="1082"/>
                          <a:pt x="2005" y="1582"/>
                        </a:cubicBezTo>
                        <a:cubicBezTo>
                          <a:pt x="2058" y="1635"/>
                          <a:pt x="2117" y="1657"/>
                          <a:pt x="2175" y="1657"/>
                        </a:cubicBezTo>
                        <a:cubicBezTo>
                          <a:pt x="2374" y="1657"/>
                          <a:pt x="2553" y="1396"/>
                          <a:pt x="2372" y="1215"/>
                        </a:cubicBezTo>
                        <a:cubicBezTo>
                          <a:pt x="1839" y="648"/>
                          <a:pt x="1171" y="248"/>
                          <a:pt x="438" y="14"/>
                        </a:cubicBezTo>
                        <a:cubicBezTo>
                          <a:pt x="407" y="5"/>
                          <a:pt x="379" y="1"/>
                          <a:pt x="352"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90;p46">
                    <a:extLst>
                      <a:ext uri="{FF2B5EF4-FFF2-40B4-BE49-F238E27FC236}">
                        <a16:creationId xmlns:a16="http://schemas.microsoft.com/office/drawing/2014/main" id="{D0ECBF4C-B031-9F3C-244B-D8724F42494E}"/>
                      </a:ext>
                    </a:extLst>
                  </p:cNvPr>
                  <p:cNvSpPr/>
                  <p:nvPr/>
                </p:nvSpPr>
                <p:spPr>
                  <a:xfrm>
                    <a:off x="2175900" y="809275"/>
                    <a:ext cx="75900" cy="126100"/>
                  </a:xfrm>
                  <a:custGeom>
                    <a:avLst/>
                    <a:gdLst/>
                    <a:ahLst/>
                    <a:cxnLst/>
                    <a:rect l="l" t="t" r="r" b="b"/>
                    <a:pathLst>
                      <a:path w="3036" h="5044" extrusionOk="0">
                        <a:moveTo>
                          <a:pt x="1731" y="1"/>
                        </a:moveTo>
                        <a:cubicBezTo>
                          <a:pt x="990" y="1"/>
                          <a:pt x="296" y="1014"/>
                          <a:pt x="167" y="2372"/>
                        </a:cubicBezTo>
                        <a:cubicBezTo>
                          <a:pt x="0" y="3773"/>
                          <a:pt x="501" y="4941"/>
                          <a:pt x="1234" y="5041"/>
                        </a:cubicBezTo>
                        <a:cubicBezTo>
                          <a:pt x="1258" y="5043"/>
                          <a:pt x="1281" y="5044"/>
                          <a:pt x="1305" y="5044"/>
                        </a:cubicBezTo>
                        <a:cubicBezTo>
                          <a:pt x="2046" y="5044"/>
                          <a:pt x="2740" y="4030"/>
                          <a:pt x="2869" y="2672"/>
                        </a:cubicBezTo>
                        <a:cubicBezTo>
                          <a:pt x="3036" y="1271"/>
                          <a:pt x="2535" y="104"/>
                          <a:pt x="1801" y="4"/>
                        </a:cubicBezTo>
                        <a:cubicBezTo>
                          <a:pt x="1778" y="2"/>
                          <a:pt x="1755" y="1"/>
                          <a:pt x="173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91;p46">
                    <a:extLst>
                      <a:ext uri="{FF2B5EF4-FFF2-40B4-BE49-F238E27FC236}">
                        <a16:creationId xmlns:a16="http://schemas.microsoft.com/office/drawing/2014/main" id="{41F81DC5-E731-4D6B-DAA0-7FC8DFED2969}"/>
                      </a:ext>
                    </a:extLst>
                  </p:cNvPr>
                  <p:cNvSpPr/>
                  <p:nvPr/>
                </p:nvSpPr>
                <p:spPr>
                  <a:xfrm>
                    <a:off x="1899025" y="798525"/>
                    <a:ext cx="323600" cy="103425"/>
                  </a:xfrm>
                  <a:custGeom>
                    <a:avLst/>
                    <a:gdLst/>
                    <a:ahLst/>
                    <a:cxnLst/>
                    <a:rect l="l" t="t" r="r" b="b"/>
                    <a:pathLst>
                      <a:path w="12944" h="4137" extrusionOk="0">
                        <a:moveTo>
                          <a:pt x="368" y="0"/>
                        </a:moveTo>
                        <a:cubicBezTo>
                          <a:pt x="234" y="1067"/>
                          <a:pt x="134" y="2102"/>
                          <a:pt x="1" y="3169"/>
                        </a:cubicBezTo>
                        <a:cubicBezTo>
                          <a:pt x="4104" y="3503"/>
                          <a:pt x="8206" y="3803"/>
                          <a:pt x="12309" y="4136"/>
                        </a:cubicBezTo>
                        <a:cubicBezTo>
                          <a:pt x="12843" y="3436"/>
                          <a:pt x="12943" y="2535"/>
                          <a:pt x="12576" y="1735"/>
                        </a:cubicBezTo>
                        <a:cubicBezTo>
                          <a:pt x="8507" y="1134"/>
                          <a:pt x="4437" y="567"/>
                          <a:pt x="36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92;p46">
                    <a:extLst>
                      <a:ext uri="{FF2B5EF4-FFF2-40B4-BE49-F238E27FC236}">
                        <a16:creationId xmlns:a16="http://schemas.microsoft.com/office/drawing/2014/main" id="{A651ECE5-C27B-8D1F-178A-7E875B3B79D4}"/>
                      </a:ext>
                    </a:extLst>
                  </p:cNvPr>
                  <p:cNvSpPr/>
                  <p:nvPr/>
                </p:nvSpPr>
                <p:spPr>
                  <a:xfrm>
                    <a:off x="1758925" y="736800"/>
                    <a:ext cx="209350" cy="175975"/>
                  </a:xfrm>
                  <a:custGeom>
                    <a:avLst/>
                    <a:gdLst/>
                    <a:ahLst/>
                    <a:cxnLst/>
                    <a:rect l="l" t="t" r="r" b="b"/>
                    <a:pathLst>
                      <a:path w="8374" h="7039" extrusionOk="0">
                        <a:moveTo>
                          <a:pt x="768" y="1"/>
                        </a:moveTo>
                        <a:cubicBezTo>
                          <a:pt x="501" y="2302"/>
                          <a:pt x="267" y="4604"/>
                          <a:pt x="1" y="6939"/>
                        </a:cubicBezTo>
                        <a:cubicBezTo>
                          <a:pt x="1969" y="6972"/>
                          <a:pt x="3937" y="7006"/>
                          <a:pt x="5905" y="7039"/>
                        </a:cubicBezTo>
                        <a:cubicBezTo>
                          <a:pt x="8106" y="5538"/>
                          <a:pt x="8373" y="3103"/>
                          <a:pt x="6539" y="1168"/>
                        </a:cubicBezTo>
                        <a:cubicBezTo>
                          <a:pt x="4604" y="768"/>
                          <a:pt x="2703" y="368"/>
                          <a:pt x="768"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93;p46">
                    <a:extLst>
                      <a:ext uri="{FF2B5EF4-FFF2-40B4-BE49-F238E27FC236}">
                        <a16:creationId xmlns:a16="http://schemas.microsoft.com/office/drawing/2014/main" id="{6D397B54-1198-48DE-7E8B-41E9F05EC0F6}"/>
                      </a:ext>
                    </a:extLst>
                  </p:cNvPr>
                  <p:cNvSpPr/>
                  <p:nvPr/>
                </p:nvSpPr>
                <p:spPr>
                  <a:xfrm>
                    <a:off x="1709725" y="735350"/>
                    <a:ext cx="115100" cy="174125"/>
                  </a:xfrm>
                  <a:custGeom>
                    <a:avLst/>
                    <a:gdLst/>
                    <a:ahLst/>
                    <a:cxnLst/>
                    <a:rect l="l" t="t" r="r" b="b"/>
                    <a:pathLst>
                      <a:path w="4604" h="6965" extrusionOk="0">
                        <a:moveTo>
                          <a:pt x="2431" y="1"/>
                        </a:moveTo>
                        <a:cubicBezTo>
                          <a:pt x="1384" y="1"/>
                          <a:pt x="418" y="1400"/>
                          <a:pt x="201" y="3261"/>
                        </a:cubicBezTo>
                        <a:cubicBezTo>
                          <a:pt x="1" y="5296"/>
                          <a:pt x="768" y="6964"/>
                          <a:pt x="1935" y="6964"/>
                        </a:cubicBezTo>
                        <a:cubicBezTo>
                          <a:pt x="1948" y="6964"/>
                          <a:pt x="1961" y="6964"/>
                          <a:pt x="1973" y="6964"/>
                        </a:cubicBezTo>
                        <a:cubicBezTo>
                          <a:pt x="3095" y="6964"/>
                          <a:pt x="4206" y="5509"/>
                          <a:pt x="4404" y="3728"/>
                        </a:cubicBezTo>
                        <a:cubicBezTo>
                          <a:pt x="4604" y="1927"/>
                          <a:pt x="3837" y="259"/>
                          <a:pt x="2669" y="25"/>
                        </a:cubicBezTo>
                        <a:cubicBezTo>
                          <a:pt x="2589" y="9"/>
                          <a:pt x="2510" y="1"/>
                          <a:pt x="2431" y="1"/>
                        </a:cubicBezTo>
                        <a:close/>
                      </a:path>
                    </a:pathLst>
                  </a:custGeom>
                  <a:solidFill>
                    <a:srgbClr val="FC9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94;p46">
                    <a:extLst>
                      <a:ext uri="{FF2B5EF4-FFF2-40B4-BE49-F238E27FC236}">
                        <a16:creationId xmlns:a16="http://schemas.microsoft.com/office/drawing/2014/main" id="{5E8DA983-0661-48CB-6FEB-618031FBE6F1}"/>
                      </a:ext>
                    </a:extLst>
                  </p:cNvPr>
                  <p:cNvSpPr/>
                  <p:nvPr/>
                </p:nvSpPr>
                <p:spPr>
                  <a:xfrm>
                    <a:off x="1728075" y="764025"/>
                    <a:ext cx="77575" cy="117150"/>
                  </a:xfrm>
                  <a:custGeom>
                    <a:avLst/>
                    <a:gdLst/>
                    <a:ahLst/>
                    <a:cxnLst/>
                    <a:rect l="l" t="t" r="r" b="b"/>
                    <a:pathLst>
                      <a:path w="3103" h="4686" extrusionOk="0">
                        <a:moveTo>
                          <a:pt x="1693" y="0"/>
                        </a:moveTo>
                        <a:cubicBezTo>
                          <a:pt x="975" y="0"/>
                          <a:pt x="292" y="931"/>
                          <a:pt x="167" y="2214"/>
                        </a:cubicBezTo>
                        <a:cubicBezTo>
                          <a:pt x="0" y="3548"/>
                          <a:pt x="534" y="4649"/>
                          <a:pt x="1301" y="4682"/>
                        </a:cubicBezTo>
                        <a:cubicBezTo>
                          <a:pt x="1327" y="4685"/>
                          <a:pt x="1352" y="4686"/>
                          <a:pt x="1377" y="4686"/>
                        </a:cubicBezTo>
                        <a:cubicBezTo>
                          <a:pt x="2148" y="4686"/>
                          <a:pt x="2840" y="3709"/>
                          <a:pt x="2969" y="2514"/>
                        </a:cubicBezTo>
                        <a:cubicBezTo>
                          <a:pt x="3103" y="1280"/>
                          <a:pt x="2602" y="146"/>
                          <a:pt x="1835" y="12"/>
                        </a:cubicBezTo>
                        <a:cubicBezTo>
                          <a:pt x="1788" y="4"/>
                          <a:pt x="1740" y="0"/>
                          <a:pt x="1693"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95;p46">
                    <a:extLst>
                      <a:ext uri="{FF2B5EF4-FFF2-40B4-BE49-F238E27FC236}">
                        <a16:creationId xmlns:a16="http://schemas.microsoft.com/office/drawing/2014/main" id="{981D0D2D-94F1-75AC-D4BF-92D2DE997D09}"/>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96;p46">
                    <a:extLst>
                      <a:ext uri="{FF2B5EF4-FFF2-40B4-BE49-F238E27FC236}">
                        <a16:creationId xmlns:a16="http://schemas.microsoft.com/office/drawing/2014/main" id="{1881933C-1A6F-1315-F4F0-1E0D991ACB6A}"/>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97;p46">
                    <a:extLst>
                      <a:ext uri="{FF2B5EF4-FFF2-40B4-BE49-F238E27FC236}">
                        <a16:creationId xmlns:a16="http://schemas.microsoft.com/office/drawing/2014/main" id="{47268937-1BE6-2D8D-9AA7-A220486E579A}"/>
                      </a:ext>
                    </a:extLst>
                  </p:cNvPr>
                  <p:cNvSpPr/>
                  <p:nvPr/>
                </p:nvSpPr>
                <p:spPr>
                  <a:xfrm>
                    <a:off x="1573800" y="688425"/>
                    <a:ext cx="276875" cy="232700"/>
                  </a:xfrm>
                  <a:custGeom>
                    <a:avLst/>
                    <a:gdLst/>
                    <a:ahLst/>
                    <a:cxnLst/>
                    <a:rect l="l" t="t" r="r" b="b"/>
                    <a:pathLst>
                      <a:path w="11075" h="9308" extrusionOk="0">
                        <a:moveTo>
                          <a:pt x="1001" y="1"/>
                        </a:moveTo>
                        <a:cubicBezTo>
                          <a:pt x="667" y="3070"/>
                          <a:pt x="334" y="6105"/>
                          <a:pt x="0" y="9174"/>
                        </a:cubicBezTo>
                        <a:cubicBezTo>
                          <a:pt x="2602" y="9207"/>
                          <a:pt x="5171" y="9274"/>
                          <a:pt x="7773" y="9308"/>
                        </a:cubicBezTo>
                        <a:cubicBezTo>
                          <a:pt x="10708" y="7339"/>
                          <a:pt x="11075" y="4104"/>
                          <a:pt x="8640" y="1569"/>
                        </a:cubicBezTo>
                        <a:cubicBezTo>
                          <a:pt x="6105" y="1035"/>
                          <a:pt x="3536" y="501"/>
                          <a:pt x="1001"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98;p46">
                    <a:extLst>
                      <a:ext uri="{FF2B5EF4-FFF2-40B4-BE49-F238E27FC236}">
                        <a16:creationId xmlns:a16="http://schemas.microsoft.com/office/drawing/2014/main" id="{E9D1B870-F2E8-F388-6090-C4F6156AAC84}"/>
                      </a:ext>
                    </a:extLst>
                  </p:cNvPr>
                  <p:cNvSpPr/>
                  <p:nvPr/>
                </p:nvSpPr>
                <p:spPr>
                  <a:xfrm>
                    <a:off x="1507925" y="686825"/>
                    <a:ext cx="152625" cy="230975"/>
                  </a:xfrm>
                  <a:custGeom>
                    <a:avLst/>
                    <a:gdLst/>
                    <a:ahLst/>
                    <a:cxnLst/>
                    <a:rect l="l" t="t" r="r" b="b"/>
                    <a:pathLst>
                      <a:path w="6105" h="9239" extrusionOk="0">
                        <a:moveTo>
                          <a:pt x="3261" y="1"/>
                        </a:moveTo>
                        <a:cubicBezTo>
                          <a:pt x="1872" y="1"/>
                          <a:pt x="580" y="1850"/>
                          <a:pt x="300" y="4335"/>
                        </a:cubicBezTo>
                        <a:cubicBezTo>
                          <a:pt x="0" y="7003"/>
                          <a:pt x="1034" y="9205"/>
                          <a:pt x="2569" y="9238"/>
                        </a:cubicBezTo>
                        <a:cubicBezTo>
                          <a:pt x="4103" y="9238"/>
                          <a:pt x="5571" y="7337"/>
                          <a:pt x="5838" y="4935"/>
                        </a:cubicBezTo>
                        <a:cubicBezTo>
                          <a:pt x="6104" y="2533"/>
                          <a:pt x="5070" y="365"/>
                          <a:pt x="3569" y="32"/>
                        </a:cubicBezTo>
                        <a:cubicBezTo>
                          <a:pt x="3466" y="11"/>
                          <a:pt x="3363" y="1"/>
                          <a:pt x="326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99;p46">
                    <a:extLst>
                      <a:ext uri="{FF2B5EF4-FFF2-40B4-BE49-F238E27FC236}">
                        <a16:creationId xmlns:a16="http://schemas.microsoft.com/office/drawing/2014/main" id="{2A717163-3EBB-F01C-7FF1-4B074D67FC95}"/>
                      </a:ext>
                    </a:extLst>
                  </p:cNvPr>
                  <p:cNvSpPr/>
                  <p:nvPr/>
                </p:nvSpPr>
                <p:spPr>
                  <a:xfrm>
                    <a:off x="1532925" y="724750"/>
                    <a:ext cx="102600" cy="155525"/>
                  </a:xfrm>
                  <a:custGeom>
                    <a:avLst/>
                    <a:gdLst/>
                    <a:ahLst/>
                    <a:cxnLst/>
                    <a:rect l="l" t="t" r="r" b="b"/>
                    <a:pathLst>
                      <a:path w="4104" h="6221" extrusionOk="0">
                        <a:moveTo>
                          <a:pt x="2225" y="1"/>
                        </a:moveTo>
                        <a:cubicBezTo>
                          <a:pt x="1286" y="1"/>
                          <a:pt x="389" y="1223"/>
                          <a:pt x="201" y="2918"/>
                        </a:cubicBezTo>
                        <a:cubicBezTo>
                          <a:pt x="1" y="4686"/>
                          <a:pt x="701" y="6153"/>
                          <a:pt x="1735" y="6220"/>
                        </a:cubicBezTo>
                        <a:cubicBezTo>
                          <a:pt x="1749" y="6220"/>
                          <a:pt x="1762" y="6221"/>
                          <a:pt x="1775" y="6221"/>
                        </a:cubicBezTo>
                        <a:cubicBezTo>
                          <a:pt x="2795" y="6221"/>
                          <a:pt x="3772" y="4964"/>
                          <a:pt x="3937" y="3318"/>
                        </a:cubicBezTo>
                        <a:cubicBezTo>
                          <a:pt x="4104" y="1683"/>
                          <a:pt x="3437" y="182"/>
                          <a:pt x="2403" y="16"/>
                        </a:cubicBezTo>
                        <a:cubicBezTo>
                          <a:pt x="2343" y="6"/>
                          <a:pt x="2284" y="1"/>
                          <a:pt x="2225"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800;p46">
                    <a:extLst>
                      <a:ext uri="{FF2B5EF4-FFF2-40B4-BE49-F238E27FC236}">
                        <a16:creationId xmlns:a16="http://schemas.microsoft.com/office/drawing/2014/main" id="{84627081-0BE7-77D1-A15D-53A090C10A2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801;p46">
                    <a:extLst>
                      <a:ext uri="{FF2B5EF4-FFF2-40B4-BE49-F238E27FC236}">
                        <a16:creationId xmlns:a16="http://schemas.microsoft.com/office/drawing/2014/main" id="{AA443F35-8F51-3F31-FF74-B1F28CBDBA6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802;p46">
                    <a:extLst>
                      <a:ext uri="{FF2B5EF4-FFF2-40B4-BE49-F238E27FC236}">
                        <a16:creationId xmlns:a16="http://schemas.microsoft.com/office/drawing/2014/main" id="{F6405216-619C-9F36-83FE-CE234C05A000}"/>
                      </a:ext>
                    </a:extLst>
                  </p:cNvPr>
                  <p:cNvSpPr/>
                  <p:nvPr/>
                </p:nvSpPr>
                <p:spPr>
                  <a:xfrm>
                    <a:off x="2187575" y="1191400"/>
                    <a:ext cx="105925" cy="109175"/>
                  </a:xfrm>
                  <a:custGeom>
                    <a:avLst/>
                    <a:gdLst/>
                    <a:ahLst/>
                    <a:cxnLst/>
                    <a:rect l="l" t="t" r="r" b="b"/>
                    <a:pathLst>
                      <a:path w="4237" h="4367" extrusionOk="0">
                        <a:moveTo>
                          <a:pt x="1192" y="0"/>
                        </a:moveTo>
                        <a:cubicBezTo>
                          <a:pt x="801" y="0"/>
                          <a:pt x="405" y="42"/>
                          <a:pt x="0" y="130"/>
                        </a:cubicBezTo>
                        <a:cubicBezTo>
                          <a:pt x="34" y="363"/>
                          <a:pt x="34" y="563"/>
                          <a:pt x="67" y="764"/>
                        </a:cubicBezTo>
                        <a:cubicBezTo>
                          <a:pt x="267" y="2131"/>
                          <a:pt x="701" y="3365"/>
                          <a:pt x="1368" y="4366"/>
                        </a:cubicBezTo>
                        <a:cubicBezTo>
                          <a:pt x="2335" y="3699"/>
                          <a:pt x="3236" y="2732"/>
                          <a:pt x="3936" y="1564"/>
                        </a:cubicBezTo>
                        <a:cubicBezTo>
                          <a:pt x="4036" y="1364"/>
                          <a:pt x="4136" y="1197"/>
                          <a:pt x="4237" y="997"/>
                        </a:cubicBezTo>
                        <a:cubicBezTo>
                          <a:pt x="3636" y="563"/>
                          <a:pt x="2936" y="263"/>
                          <a:pt x="2235" y="96"/>
                        </a:cubicBezTo>
                        <a:cubicBezTo>
                          <a:pt x="1889" y="33"/>
                          <a:pt x="1542" y="0"/>
                          <a:pt x="119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803;p46">
                    <a:extLst>
                      <a:ext uri="{FF2B5EF4-FFF2-40B4-BE49-F238E27FC236}">
                        <a16:creationId xmlns:a16="http://schemas.microsoft.com/office/drawing/2014/main" id="{5C3656B8-7683-5A7A-14CF-8F730C7830E5}"/>
                      </a:ext>
                    </a:extLst>
                  </p:cNvPr>
                  <p:cNvSpPr/>
                  <p:nvPr/>
                </p:nvSpPr>
                <p:spPr>
                  <a:xfrm>
                    <a:off x="2063300" y="1258675"/>
                    <a:ext cx="184325" cy="503850"/>
                  </a:xfrm>
                  <a:custGeom>
                    <a:avLst/>
                    <a:gdLst/>
                    <a:ahLst/>
                    <a:cxnLst/>
                    <a:rect l="l" t="t" r="r" b="b"/>
                    <a:pathLst>
                      <a:path w="7373" h="20154" extrusionOk="0">
                        <a:moveTo>
                          <a:pt x="6087" y="1"/>
                        </a:moveTo>
                        <a:cubicBezTo>
                          <a:pt x="5972" y="1"/>
                          <a:pt x="5863" y="95"/>
                          <a:pt x="5805" y="241"/>
                        </a:cubicBezTo>
                        <a:cubicBezTo>
                          <a:pt x="3904" y="5178"/>
                          <a:pt x="2169" y="10248"/>
                          <a:pt x="34" y="15051"/>
                        </a:cubicBezTo>
                        <a:cubicBezTo>
                          <a:pt x="1" y="15151"/>
                          <a:pt x="1" y="15352"/>
                          <a:pt x="34" y="15452"/>
                        </a:cubicBezTo>
                        <a:cubicBezTo>
                          <a:pt x="802" y="16986"/>
                          <a:pt x="1569" y="18554"/>
                          <a:pt x="2403" y="19988"/>
                        </a:cubicBezTo>
                        <a:cubicBezTo>
                          <a:pt x="2461" y="20105"/>
                          <a:pt x="2531" y="20154"/>
                          <a:pt x="2613" y="20154"/>
                        </a:cubicBezTo>
                        <a:cubicBezTo>
                          <a:pt x="2670" y="20154"/>
                          <a:pt x="2734" y="20130"/>
                          <a:pt x="2803" y="20088"/>
                        </a:cubicBezTo>
                        <a:cubicBezTo>
                          <a:pt x="4137" y="19088"/>
                          <a:pt x="5438" y="17920"/>
                          <a:pt x="6739" y="16819"/>
                        </a:cubicBezTo>
                        <a:cubicBezTo>
                          <a:pt x="6839" y="16719"/>
                          <a:pt x="6906" y="16552"/>
                          <a:pt x="6906" y="16419"/>
                        </a:cubicBezTo>
                        <a:cubicBezTo>
                          <a:pt x="6839" y="11182"/>
                          <a:pt x="7206" y="5845"/>
                          <a:pt x="7373" y="541"/>
                        </a:cubicBezTo>
                        <a:cubicBezTo>
                          <a:pt x="7373" y="408"/>
                          <a:pt x="7340" y="307"/>
                          <a:pt x="7273" y="274"/>
                        </a:cubicBezTo>
                        <a:cubicBezTo>
                          <a:pt x="7273" y="241"/>
                          <a:pt x="7273" y="241"/>
                          <a:pt x="7239" y="241"/>
                        </a:cubicBezTo>
                        <a:cubicBezTo>
                          <a:pt x="7239" y="241"/>
                          <a:pt x="7206" y="207"/>
                          <a:pt x="7173" y="207"/>
                        </a:cubicBezTo>
                        <a:cubicBezTo>
                          <a:pt x="6839" y="141"/>
                          <a:pt x="6472" y="74"/>
                          <a:pt x="6139" y="7"/>
                        </a:cubicBezTo>
                        <a:cubicBezTo>
                          <a:pt x="6121" y="3"/>
                          <a:pt x="6104" y="1"/>
                          <a:pt x="6087"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804;p46">
                    <a:extLst>
                      <a:ext uri="{FF2B5EF4-FFF2-40B4-BE49-F238E27FC236}">
                        <a16:creationId xmlns:a16="http://schemas.microsoft.com/office/drawing/2014/main" id="{0A77D9C6-38AF-DF4B-2610-FC9192F93887}"/>
                      </a:ext>
                    </a:extLst>
                  </p:cNvPr>
                  <p:cNvSpPr/>
                  <p:nvPr/>
                </p:nvSpPr>
                <p:spPr>
                  <a:xfrm>
                    <a:off x="2115025" y="1172950"/>
                    <a:ext cx="306075" cy="86750"/>
                  </a:xfrm>
                  <a:custGeom>
                    <a:avLst/>
                    <a:gdLst/>
                    <a:ahLst/>
                    <a:cxnLst/>
                    <a:rect l="l" t="t" r="r" b="b"/>
                    <a:pathLst>
                      <a:path w="12243" h="3470" extrusionOk="0">
                        <a:moveTo>
                          <a:pt x="0" y="0"/>
                        </a:moveTo>
                        <a:lnTo>
                          <a:pt x="4337" y="3470"/>
                        </a:lnTo>
                        <a:lnTo>
                          <a:pt x="12242" y="1168"/>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805;p46">
                    <a:extLst>
                      <a:ext uri="{FF2B5EF4-FFF2-40B4-BE49-F238E27FC236}">
                        <a16:creationId xmlns:a16="http://schemas.microsoft.com/office/drawing/2014/main" id="{0B325A62-3965-C316-5589-2200985C9B40}"/>
                      </a:ext>
                    </a:extLst>
                  </p:cNvPr>
                  <p:cNvSpPr/>
                  <p:nvPr/>
                </p:nvSpPr>
                <p:spPr>
                  <a:xfrm>
                    <a:off x="2200900" y="1108725"/>
                    <a:ext cx="138475" cy="105950"/>
                  </a:xfrm>
                  <a:custGeom>
                    <a:avLst/>
                    <a:gdLst/>
                    <a:ahLst/>
                    <a:cxnLst/>
                    <a:rect l="l" t="t" r="r" b="b"/>
                    <a:pathLst>
                      <a:path w="5539" h="4238" extrusionOk="0">
                        <a:moveTo>
                          <a:pt x="435" y="1"/>
                        </a:moveTo>
                        <a:lnTo>
                          <a:pt x="1" y="3670"/>
                        </a:lnTo>
                        <a:lnTo>
                          <a:pt x="5105" y="4237"/>
                        </a:lnTo>
                        <a:lnTo>
                          <a:pt x="5538" y="501"/>
                        </a:lnTo>
                        <a:lnTo>
                          <a:pt x="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806;p46">
                    <a:extLst>
                      <a:ext uri="{FF2B5EF4-FFF2-40B4-BE49-F238E27FC236}">
                        <a16:creationId xmlns:a16="http://schemas.microsoft.com/office/drawing/2014/main" id="{3664BDFA-2604-196E-680C-675183161390}"/>
                      </a:ext>
                    </a:extLst>
                  </p:cNvPr>
                  <p:cNvSpPr/>
                  <p:nvPr/>
                </p:nvSpPr>
                <p:spPr>
                  <a:xfrm>
                    <a:off x="2224250" y="1138750"/>
                    <a:ext cx="237700" cy="81875"/>
                  </a:xfrm>
                  <a:custGeom>
                    <a:avLst/>
                    <a:gdLst/>
                    <a:ahLst/>
                    <a:cxnLst/>
                    <a:rect l="l" t="t" r="r" b="b"/>
                    <a:pathLst>
                      <a:path w="9508" h="3275" extrusionOk="0">
                        <a:moveTo>
                          <a:pt x="4638" y="1"/>
                        </a:moveTo>
                        <a:cubicBezTo>
                          <a:pt x="4537" y="1"/>
                          <a:pt x="168" y="2603"/>
                          <a:pt x="1" y="2636"/>
                        </a:cubicBezTo>
                        <a:cubicBezTo>
                          <a:pt x="1" y="2636"/>
                          <a:pt x="1916" y="3274"/>
                          <a:pt x="4005" y="3274"/>
                        </a:cubicBezTo>
                        <a:cubicBezTo>
                          <a:pt x="4104" y="3274"/>
                          <a:pt x="4204" y="3273"/>
                          <a:pt x="4304" y="3270"/>
                        </a:cubicBezTo>
                        <a:cubicBezTo>
                          <a:pt x="6472" y="3170"/>
                          <a:pt x="9508" y="2336"/>
                          <a:pt x="9508" y="2336"/>
                        </a:cubicBezTo>
                        <a:cubicBezTo>
                          <a:pt x="9508" y="2336"/>
                          <a:pt x="4704" y="1"/>
                          <a:pt x="463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807;p46">
                    <a:extLst>
                      <a:ext uri="{FF2B5EF4-FFF2-40B4-BE49-F238E27FC236}">
                        <a16:creationId xmlns:a16="http://schemas.microsoft.com/office/drawing/2014/main" id="{FC8162F1-897F-07D3-9867-B768ABA1FE2F}"/>
                      </a:ext>
                    </a:extLst>
                  </p:cNvPr>
                  <p:cNvSpPr/>
                  <p:nvPr/>
                </p:nvSpPr>
                <p:spPr>
                  <a:xfrm>
                    <a:off x="2076650" y="1127075"/>
                    <a:ext cx="167650" cy="81275"/>
                  </a:xfrm>
                  <a:custGeom>
                    <a:avLst/>
                    <a:gdLst/>
                    <a:ahLst/>
                    <a:cxnLst/>
                    <a:rect l="l" t="t" r="r" b="b"/>
                    <a:pathLst>
                      <a:path w="6706" h="3251" extrusionOk="0">
                        <a:moveTo>
                          <a:pt x="5271" y="1"/>
                        </a:moveTo>
                        <a:cubicBezTo>
                          <a:pt x="5204" y="1"/>
                          <a:pt x="1" y="1202"/>
                          <a:pt x="1" y="1202"/>
                        </a:cubicBezTo>
                        <a:cubicBezTo>
                          <a:pt x="1" y="1202"/>
                          <a:pt x="268" y="2336"/>
                          <a:pt x="2369" y="2870"/>
                        </a:cubicBezTo>
                        <a:cubicBezTo>
                          <a:pt x="3540" y="3180"/>
                          <a:pt x="4731" y="3251"/>
                          <a:pt x="5567" y="3251"/>
                        </a:cubicBezTo>
                        <a:cubicBezTo>
                          <a:pt x="6256" y="3251"/>
                          <a:pt x="6705" y="3203"/>
                          <a:pt x="6705" y="3203"/>
                        </a:cubicBezTo>
                        <a:cubicBezTo>
                          <a:pt x="6539" y="3136"/>
                          <a:pt x="5371" y="1"/>
                          <a:pt x="527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808;p46">
                    <a:extLst>
                      <a:ext uri="{FF2B5EF4-FFF2-40B4-BE49-F238E27FC236}">
                        <a16:creationId xmlns:a16="http://schemas.microsoft.com/office/drawing/2014/main" id="{1EE51BE1-8531-B62F-0E44-F24CE6DE8661}"/>
                      </a:ext>
                    </a:extLst>
                  </p:cNvPr>
                  <p:cNvSpPr/>
                  <p:nvPr/>
                </p:nvSpPr>
                <p:spPr>
                  <a:xfrm>
                    <a:off x="1936550" y="1046300"/>
                    <a:ext cx="119275" cy="29825"/>
                  </a:xfrm>
                  <a:custGeom>
                    <a:avLst/>
                    <a:gdLst/>
                    <a:ahLst/>
                    <a:cxnLst/>
                    <a:rect l="l" t="t" r="r" b="b"/>
                    <a:pathLst>
                      <a:path w="4771" h="1193" extrusionOk="0">
                        <a:moveTo>
                          <a:pt x="3072" y="0"/>
                        </a:moveTo>
                        <a:cubicBezTo>
                          <a:pt x="2840" y="0"/>
                          <a:pt x="2592" y="10"/>
                          <a:pt x="2336" y="29"/>
                        </a:cubicBezTo>
                        <a:cubicBezTo>
                          <a:pt x="1035" y="130"/>
                          <a:pt x="1" y="463"/>
                          <a:pt x="34" y="797"/>
                        </a:cubicBezTo>
                        <a:cubicBezTo>
                          <a:pt x="34" y="1038"/>
                          <a:pt x="743" y="1193"/>
                          <a:pt x="1696" y="1193"/>
                        </a:cubicBezTo>
                        <a:cubicBezTo>
                          <a:pt x="1930" y="1193"/>
                          <a:pt x="2179" y="1183"/>
                          <a:pt x="2436" y="1164"/>
                        </a:cubicBezTo>
                        <a:cubicBezTo>
                          <a:pt x="3737" y="1064"/>
                          <a:pt x="4771" y="730"/>
                          <a:pt x="4737" y="396"/>
                        </a:cubicBezTo>
                        <a:cubicBezTo>
                          <a:pt x="4711" y="155"/>
                          <a:pt x="4017" y="0"/>
                          <a:pt x="3072"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809;p46">
                    <a:extLst>
                      <a:ext uri="{FF2B5EF4-FFF2-40B4-BE49-F238E27FC236}">
                        <a16:creationId xmlns:a16="http://schemas.microsoft.com/office/drawing/2014/main" id="{36DDB776-53FD-8C78-44E3-00112E399657}"/>
                      </a:ext>
                    </a:extLst>
                  </p:cNvPr>
                  <p:cNvSpPr/>
                  <p:nvPr/>
                </p:nvSpPr>
                <p:spPr>
                  <a:xfrm>
                    <a:off x="1910700" y="864975"/>
                    <a:ext cx="294400" cy="600600"/>
                  </a:xfrm>
                  <a:custGeom>
                    <a:avLst/>
                    <a:gdLst/>
                    <a:ahLst/>
                    <a:cxnLst/>
                    <a:rect l="l" t="t" r="r" b="b"/>
                    <a:pathLst>
                      <a:path w="11776" h="24024" extrusionOk="0">
                        <a:moveTo>
                          <a:pt x="2635" y="0"/>
                        </a:moveTo>
                        <a:cubicBezTo>
                          <a:pt x="2314" y="0"/>
                          <a:pt x="1970" y="64"/>
                          <a:pt x="1602" y="211"/>
                        </a:cubicBezTo>
                        <a:lnTo>
                          <a:pt x="1468" y="277"/>
                        </a:lnTo>
                        <a:cubicBezTo>
                          <a:pt x="568" y="578"/>
                          <a:pt x="34" y="1545"/>
                          <a:pt x="34" y="2479"/>
                        </a:cubicBezTo>
                        <a:cubicBezTo>
                          <a:pt x="1" y="3413"/>
                          <a:pt x="401" y="4314"/>
                          <a:pt x="901" y="5114"/>
                        </a:cubicBezTo>
                        <a:cubicBezTo>
                          <a:pt x="1368" y="5915"/>
                          <a:pt x="1902" y="6649"/>
                          <a:pt x="2502" y="7316"/>
                        </a:cubicBezTo>
                        <a:lnTo>
                          <a:pt x="2469" y="7416"/>
                        </a:lnTo>
                        <a:cubicBezTo>
                          <a:pt x="1535" y="11752"/>
                          <a:pt x="1568" y="19224"/>
                          <a:pt x="2135" y="23961"/>
                        </a:cubicBezTo>
                        <a:cubicBezTo>
                          <a:pt x="2569" y="24004"/>
                          <a:pt x="2988" y="24024"/>
                          <a:pt x="3396" y="24024"/>
                        </a:cubicBezTo>
                        <a:cubicBezTo>
                          <a:pt x="6499" y="24024"/>
                          <a:pt x="8916" y="22857"/>
                          <a:pt x="11776" y="21559"/>
                        </a:cubicBezTo>
                        <a:lnTo>
                          <a:pt x="10942" y="16756"/>
                        </a:lnTo>
                        <a:cubicBezTo>
                          <a:pt x="8971" y="17256"/>
                          <a:pt x="8115" y="17552"/>
                          <a:pt x="6448" y="18192"/>
                        </a:cubicBezTo>
                        <a:lnTo>
                          <a:pt x="6448" y="18192"/>
                        </a:lnTo>
                        <a:cubicBezTo>
                          <a:pt x="6434" y="16679"/>
                          <a:pt x="6464" y="15245"/>
                          <a:pt x="6305" y="14187"/>
                        </a:cubicBezTo>
                        <a:cubicBezTo>
                          <a:pt x="6072" y="12453"/>
                          <a:pt x="5104" y="8683"/>
                          <a:pt x="4637" y="7182"/>
                        </a:cubicBezTo>
                        <a:lnTo>
                          <a:pt x="4804" y="7182"/>
                        </a:lnTo>
                        <a:cubicBezTo>
                          <a:pt x="6338" y="6315"/>
                          <a:pt x="6272" y="4147"/>
                          <a:pt x="5705" y="2479"/>
                        </a:cubicBezTo>
                        <a:cubicBezTo>
                          <a:pt x="5705" y="2479"/>
                          <a:pt x="4639" y="0"/>
                          <a:pt x="263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810;p46">
                    <a:extLst>
                      <a:ext uri="{FF2B5EF4-FFF2-40B4-BE49-F238E27FC236}">
                        <a16:creationId xmlns:a16="http://schemas.microsoft.com/office/drawing/2014/main" id="{2D9DE38F-7950-785B-1270-7AA716AAC60D}"/>
                      </a:ext>
                    </a:extLst>
                  </p:cNvPr>
                  <p:cNvSpPr/>
                  <p:nvPr/>
                </p:nvSpPr>
                <p:spPr>
                  <a:xfrm>
                    <a:off x="1934050" y="1053700"/>
                    <a:ext cx="569600" cy="425550"/>
                  </a:xfrm>
                  <a:custGeom>
                    <a:avLst/>
                    <a:gdLst/>
                    <a:ahLst/>
                    <a:cxnLst/>
                    <a:rect l="l" t="t" r="r" b="b"/>
                    <a:pathLst>
                      <a:path w="22784" h="17022" extrusionOk="0">
                        <a:moveTo>
                          <a:pt x="4837" y="0"/>
                        </a:moveTo>
                        <a:cubicBezTo>
                          <a:pt x="4337" y="167"/>
                          <a:pt x="3637" y="401"/>
                          <a:pt x="3136" y="501"/>
                        </a:cubicBezTo>
                        <a:cubicBezTo>
                          <a:pt x="2669" y="584"/>
                          <a:pt x="2152" y="626"/>
                          <a:pt x="1635" y="626"/>
                        </a:cubicBezTo>
                        <a:cubicBezTo>
                          <a:pt x="1118" y="626"/>
                          <a:pt x="601" y="584"/>
                          <a:pt x="134" y="501"/>
                        </a:cubicBezTo>
                        <a:lnTo>
                          <a:pt x="134" y="501"/>
                        </a:lnTo>
                        <a:cubicBezTo>
                          <a:pt x="1" y="5771"/>
                          <a:pt x="167" y="11675"/>
                          <a:pt x="1001" y="17013"/>
                        </a:cubicBezTo>
                        <a:cubicBezTo>
                          <a:pt x="1134" y="17018"/>
                          <a:pt x="1267" y="17021"/>
                          <a:pt x="1400" y="17021"/>
                        </a:cubicBezTo>
                        <a:cubicBezTo>
                          <a:pt x="2796" y="17021"/>
                          <a:pt x="4167" y="16714"/>
                          <a:pt x="5538" y="16379"/>
                        </a:cubicBezTo>
                        <a:cubicBezTo>
                          <a:pt x="10475" y="15178"/>
                          <a:pt x="15378" y="13643"/>
                          <a:pt x="19948" y="11342"/>
                        </a:cubicBezTo>
                        <a:cubicBezTo>
                          <a:pt x="20482" y="11075"/>
                          <a:pt x="21316" y="10475"/>
                          <a:pt x="21783" y="10074"/>
                        </a:cubicBezTo>
                        <a:cubicBezTo>
                          <a:pt x="22383" y="9574"/>
                          <a:pt x="22784" y="8807"/>
                          <a:pt x="22717" y="8006"/>
                        </a:cubicBezTo>
                        <a:cubicBezTo>
                          <a:pt x="22617" y="7139"/>
                          <a:pt x="21783" y="6472"/>
                          <a:pt x="20916" y="6272"/>
                        </a:cubicBezTo>
                        <a:cubicBezTo>
                          <a:pt x="20708" y="6232"/>
                          <a:pt x="20498" y="6215"/>
                          <a:pt x="20288" y="6215"/>
                        </a:cubicBezTo>
                        <a:cubicBezTo>
                          <a:pt x="19621" y="6215"/>
                          <a:pt x="18948" y="6386"/>
                          <a:pt x="18314" y="6538"/>
                        </a:cubicBezTo>
                        <a:cubicBezTo>
                          <a:pt x="17847" y="6638"/>
                          <a:pt x="17013" y="6872"/>
                          <a:pt x="16546" y="6972"/>
                        </a:cubicBezTo>
                        <a:cubicBezTo>
                          <a:pt x="12943" y="7839"/>
                          <a:pt x="9374" y="8940"/>
                          <a:pt x="5871" y="10241"/>
                        </a:cubicBezTo>
                        <a:cubicBezTo>
                          <a:pt x="5605" y="6939"/>
                          <a:pt x="5304" y="3236"/>
                          <a:pt x="483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811;p46">
                    <a:extLst>
                      <a:ext uri="{FF2B5EF4-FFF2-40B4-BE49-F238E27FC236}">
                        <a16:creationId xmlns:a16="http://schemas.microsoft.com/office/drawing/2014/main" id="{231275E9-3888-8FAC-6318-E988D0FAF31F}"/>
                      </a:ext>
                    </a:extLst>
                  </p:cNvPr>
                  <p:cNvSpPr/>
                  <p:nvPr/>
                </p:nvSpPr>
                <p:spPr>
                  <a:xfrm>
                    <a:off x="2143375" y="518675"/>
                    <a:ext cx="385300" cy="337600"/>
                  </a:xfrm>
                  <a:custGeom>
                    <a:avLst/>
                    <a:gdLst/>
                    <a:ahLst/>
                    <a:cxnLst/>
                    <a:rect l="l" t="t" r="r" b="b"/>
                    <a:pathLst>
                      <a:path w="15412" h="13504" extrusionOk="0">
                        <a:moveTo>
                          <a:pt x="7728" y="1"/>
                        </a:moveTo>
                        <a:cubicBezTo>
                          <a:pt x="5436" y="1"/>
                          <a:pt x="3191" y="1162"/>
                          <a:pt x="1935" y="3255"/>
                        </a:cubicBezTo>
                        <a:cubicBezTo>
                          <a:pt x="0" y="6457"/>
                          <a:pt x="1034" y="10594"/>
                          <a:pt x="4237" y="12528"/>
                        </a:cubicBezTo>
                        <a:cubicBezTo>
                          <a:pt x="5330" y="13189"/>
                          <a:pt x="6533" y="13504"/>
                          <a:pt x="7719" y="13504"/>
                        </a:cubicBezTo>
                        <a:cubicBezTo>
                          <a:pt x="10004" y="13504"/>
                          <a:pt x="12225" y="12335"/>
                          <a:pt x="13477" y="10227"/>
                        </a:cubicBezTo>
                        <a:cubicBezTo>
                          <a:pt x="15411" y="7024"/>
                          <a:pt x="14377" y="2888"/>
                          <a:pt x="11175" y="953"/>
                        </a:cubicBezTo>
                        <a:cubicBezTo>
                          <a:pt x="10099" y="308"/>
                          <a:pt x="8907" y="1"/>
                          <a:pt x="772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812;p46">
                    <a:extLst>
                      <a:ext uri="{FF2B5EF4-FFF2-40B4-BE49-F238E27FC236}">
                        <a16:creationId xmlns:a16="http://schemas.microsoft.com/office/drawing/2014/main" id="{BB88D199-2C79-C2DE-CAA0-FD94525B8316}"/>
                      </a:ext>
                    </a:extLst>
                  </p:cNvPr>
                  <p:cNvSpPr/>
                  <p:nvPr/>
                </p:nvSpPr>
                <p:spPr>
                  <a:xfrm>
                    <a:off x="2140875" y="566675"/>
                    <a:ext cx="424475" cy="219350"/>
                  </a:xfrm>
                  <a:custGeom>
                    <a:avLst/>
                    <a:gdLst/>
                    <a:ahLst/>
                    <a:cxnLst/>
                    <a:rect l="l" t="t" r="r" b="b"/>
                    <a:pathLst>
                      <a:path w="16979" h="8774" extrusionOk="0">
                        <a:moveTo>
                          <a:pt x="0" y="1"/>
                        </a:moveTo>
                        <a:lnTo>
                          <a:pt x="0" y="1"/>
                        </a:lnTo>
                        <a:cubicBezTo>
                          <a:pt x="167" y="1835"/>
                          <a:pt x="267" y="2736"/>
                          <a:pt x="434" y="4571"/>
                        </a:cubicBezTo>
                        <a:cubicBezTo>
                          <a:pt x="988" y="4522"/>
                          <a:pt x="1543" y="4497"/>
                          <a:pt x="2095" y="4497"/>
                        </a:cubicBezTo>
                        <a:cubicBezTo>
                          <a:pt x="6432" y="4497"/>
                          <a:pt x="10671" y="5993"/>
                          <a:pt x="14044" y="8774"/>
                        </a:cubicBezTo>
                        <a:cubicBezTo>
                          <a:pt x="15211" y="7373"/>
                          <a:pt x="15811" y="6639"/>
                          <a:pt x="16979" y="5238"/>
                        </a:cubicBezTo>
                        <a:cubicBezTo>
                          <a:pt x="11242" y="1402"/>
                          <a:pt x="6905" y="67"/>
                          <a:pt x="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813;p46">
                  <a:extLst>
                    <a:ext uri="{FF2B5EF4-FFF2-40B4-BE49-F238E27FC236}">
                      <a16:creationId xmlns:a16="http://schemas.microsoft.com/office/drawing/2014/main" id="{C4A2E711-31AC-F10C-8116-0B3E4EABD64C}"/>
                    </a:ext>
                  </a:extLst>
                </p:cNvPr>
                <p:cNvSpPr/>
                <p:nvPr/>
              </p:nvSpPr>
              <p:spPr>
                <a:xfrm>
                  <a:off x="8194425" y="3365675"/>
                  <a:ext cx="93600" cy="93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814;p46">
                <a:extLst>
                  <a:ext uri="{FF2B5EF4-FFF2-40B4-BE49-F238E27FC236}">
                    <a16:creationId xmlns:a16="http://schemas.microsoft.com/office/drawing/2014/main" id="{A543EE05-8D86-6E2B-DC16-9058BE475561}"/>
                  </a:ext>
                </a:extLst>
              </p:cNvPr>
              <p:cNvSpPr/>
              <p:nvPr/>
            </p:nvSpPr>
            <p:spPr>
              <a:xfrm>
                <a:off x="7363525" y="3544625"/>
                <a:ext cx="108100" cy="9100"/>
              </a:xfrm>
              <a:custGeom>
                <a:avLst/>
                <a:gdLst/>
                <a:ahLst/>
                <a:cxnLst/>
                <a:rect l="l" t="t" r="r" b="b"/>
                <a:pathLst>
                  <a:path w="4324" h="364" extrusionOk="0">
                    <a:moveTo>
                      <a:pt x="0" y="0"/>
                    </a:moveTo>
                    <a:cubicBezTo>
                      <a:pt x="1421" y="267"/>
                      <a:pt x="2884" y="442"/>
                      <a:pt x="4324" y="323"/>
                    </a:cubicBezTo>
                  </a:path>
                </a:pathLst>
              </a:custGeom>
              <a:noFill/>
              <a:ln w="19050" cap="rnd" cmpd="sng">
                <a:solidFill>
                  <a:schemeClr val="dk2"/>
                </a:solidFill>
                <a:prstDash val="solid"/>
                <a:round/>
                <a:headEnd type="none" w="med" len="med"/>
                <a:tailEnd type="none" w="med" len="med"/>
              </a:ln>
            </p:spPr>
          </p:sp>
          <p:sp>
            <p:nvSpPr>
              <p:cNvPr id="104" name="Google Shape;1815;p46">
                <a:extLst>
                  <a:ext uri="{FF2B5EF4-FFF2-40B4-BE49-F238E27FC236}">
                    <a16:creationId xmlns:a16="http://schemas.microsoft.com/office/drawing/2014/main" id="{AF5293C3-7E73-D33D-A91B-3B14E901D50A}"/>
                  </a:ext>
                </a:extLst>
              </p:cNvPr>
              <p:cNvSpPr/>
              <p:nvPr/>
            </p:nvSpPr>
            <p:spPr>
              <a:xfrm>
                <a:off x="7366750" y="3588200"/>
                <a:ext cx="103275" cy="14500"/>
              </a:xfrm>
              <a:custGeom>
                <a:avLst/>
                <a:gdLst/>
                <a:ahLst/>
                <a:cxnLst/>
                <a:rect l="l" t="t" r="r" b="b"/>
                <a:pathLst>
                  <a:path w="4131" h="580" extrusionOk="0">
                    <a:moveTo>
                      <a:pt x="0" y="0"/>
                    </a:moveTo>
                    <a:cubicBezTo>
                      <a:pt x="1337" y="382"/>
                      <a:pt x="2740" y="580"/>
                      <a:pt x="4131" y="580"/>
                    </a:cubicBezTo>
                  </a:path>
                </a:pathLst>
              </a:custGeom>
              <a:noFill/>
              <a:ln w="19050" cap="rnd" cmpd="sng">
                <a:solidFill>
                  <a:schemeClr val="dk2"/>
                </a:solidFill>
                <a:prstDash val="solid"/>
                <a:round/>
                <a:headEnd type="none" w="med" len="med"/>
                <a:tailEnd type="none" w="med" len="med"/>
              </a:ln>
            </p:spPr>
          </p:sp>
          <p:sp>
            <p:nvSpPr>
              <p:cNvPr id="105" name="Google Shape;1816;p46">
                <a:extLst>
                  <a:ext uri="{FF2B5EF4-FFF2-40B4-BE49-F238E27FC236}">
                    <a16:creationId xmlns:a16="http://schemas.microsoft.com/office/drawing/2014/main" id="{679F6CD7-BB16-7F72-3675-52C21D1A19E1}"/>
                  </a:ext>
                </a:extLst>
              </p:cNvPr>
              <p:cNvSpPr/>
              <p:nvPr/>
            </p:nvSpPr>
            <p:spPr>
              <a:xfrm>
                <a:off x="7715250" y="3597875"/>
                <a:ext cx="101650" cy="3250"/>
              </a:xfrm>
              <a:custGeom>
                <a:avLst/>
                <a:gdLst/>
                <a:ahLst/>
                <a:cxnLst/>
                <a:rect l="l" t="t" r="r" b="b"/>
                <a:pathLst>
                  <a:path w="4066" h="130" extrusionOk="0">
                    <a:moveTo>
                      <a:pt x="0" y="0"/>
                    </a:moveTo>
                    <a:cubicBezTo>
                      <a:pt x="1351" y="103"/>
                      <a:pt x="2729" y="223"/>
                      <a:pt x="4066" y="0"/>
                    </a:cubicBezTo>
                  </a:path>
                </a:pathLst>
              </a:custGeom>
              <a:noFill/>
              <a:ln w="19050" cap="rnd" cmpd="sng">
                <a:solidFill>
                  <a:schemeClr val="dk2"/>
                </a:solidFill>
                <a:prstDash val="solid"/>
                <a:round/>
                <a:headEnd type="none" w="med" len="med"/>
                <a:tailEnd type="none" w="med" len="med"/>
              </a:ln>
            </p:spPr>
          </p:sp>
          <p:sp>
            <p:nvSpPr>
              <p:cNvPr id="106" name="Google Shape;1817;p46">
                <a:extLst>
                  <a:ext uri="{FF2B5EF4-FFF2-40B4-BE49-F238E27FC236}">
                    <a16:creationId xmlns:a16="http://schemas.microsoft.com/office/drawing/2014/main" id="{7259C841-01EF-6E79-5C65-4FF308F07288}"/>
                  </a:ext>
                </a:extLst>
              </p:cNvPr>
              <p:cNvSpPr/>
              <p:nvPr/>
            </p:nvSpPr>
            <p:spPr>
              <a:xfrm>
                <a:off x="7710400" y="3641425"/>
                <a:ext cx="122625" cy="15300"/>
              </a:xfrm>
              <a:custGeom>
                <a:avLst/>
                <a:gdLst/>
                <a:ahLst/>
                <a:cxnLst/>
                <a:rect l="l" t="t" r="r" b="b"/>
                <a:pathLst>
                  <a:path w="4905" h="612" extrusionOk="0">
                    <a:moveTo>
                      <a:pt x="0" y="0"/>
                    </a:moveTo>
                    <a:cubicBezTo>
                      <a:pt x="1589" y="423"/>
                      <a:pt x="3284" y="788"/>
                      <a:pt x="4905" y="516"/>
                    </a:cubicBezTo>
                  </a:path>
                </a:pathLst>
              </a:custGeom>
              <a:noFill/>
              <a:ln w="19050" cap="rnd" cmpd="sng">
                <a:solidFill>
                  <a:schemeClr val="dk2"/>
                </a:solidFill>
                <a:prstDash val="solid"/>
                <a:round/>
                <a:headEnd type="none" w="med" len="med"/>
                <a:tailEnd type="none" w="med" len="med"/>
              </a:ln>
            </p:spPr>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strVal val="#ppt_w+.3"/>
                                          </p:val>
                                        </p:tav>
                                        <p:tav tm="100000">
                                          <p:val>
                                            <p:strVal val="#ppt_w"/>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029701"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ngọn hải đăng được thắp sáng bằng gì?</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cxnSp>
        <p:nvCxnSpPr>
          <p:cNvPr id="5" name="Straight Connector 4">
            <a:extLst>
              <a:ext uri="{FF2B5EF4-FFF2-40B4-BE49-F238E27FC236}">
                <a16:creationId xmlns:a16="http://schemas.microsoft.com/office/drawing/2014/main" id="{3A21CE37-2858-1174-7D99-938FBB451B30}"/>
              </a:ext>
            </a:extLst>
          </p:cNvPr>
          <p:cNvCxnSpPr>
            <a:cxnSpLocks/>
          </p:cNvCxnSpPr>
          <p:nvPr/>
        </p:nvCxnSpPr>
        <p:spPr>
          <a:xfrm>
            <a:off x="3015372" y="2840124"/>
            <a:ext cx="300700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9" name="Google Shape;1524;p43">
            <a:extLst>
              <a:ext uri="{FF2B5EF4-FFF2-40B4-BE49-F238E27FC236}">
                <a16:creationId xmlns:a16="http://schemas.microsoft.com/office/drawing/2014/main" id="{FDE5FFC8-1FCA-2C3D-FC12-EACC067C90CC}"/>
              </a:ext>
            </a:extLst>
          </p:cNvPr>
          <p:cNvGrpSpPr/>
          <p:nvPr/>
        </p:nvGrpSpPr>
        <p:grpSpPr>
          <a:xfrm>
            <a:off x="6589067" y="2382475"/>
            <a:ext cx="3442307" cy="2852045"/>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887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2489" name="Google Shape;2489;p57"/>
          <p:cNvGrpSpPr/>
          <p:nvPr/>
        </p:nvGrpSpPr>
        <p:grpSpPr>
          <a:xfrm>
            <a:off x="-684001" y="2129705"/>
            <a:ext cx="2328246" cy="2599425"/>
            <a:chOff x="-690476" y="2278130"/>
            <a:chExt cx="2328246" cy="2599425"/>
          </a:xfrm>
        </p:grpSpPr>
        <p:grpSp>
          <p:nvGrpSpPr>
            <p:cNvPr id="2490" name="Google Shape;2490;p57"/>
            <p:cNvGrpSpPr/>
            <p:nvPr/>
          </p:nvGrpSpPr>
          <p:grpSpPr>
            <a:xfrm>
              <a:off x="-8973" y="2278130"/>
              <a:ext cx="893347" cy="2246306"/>
              <a:chOff x="573975" y="725225"/>
              <a:chExt cx="1410400" cy="3546425"/>
            </a:xfrm>
          </p:grpSpPr>
          <p:sp>
            <p:nvSpPr>
              <p:cNvPr id="2491" name="Google Shape;2491;p57"/>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7"/>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7"/>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7"/>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7"/>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7"/>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7"/>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7"/>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7"/>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7"/>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7"/>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7"/>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7"/>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7"/>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7"/>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7"/>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7"/>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7"/>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7"/>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7"/>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7"/>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7"/>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7"/>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7"/>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7"/>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7"/>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7"/>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7"/>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7"/>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7"/>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7"/>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7"/>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7"/>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7"/>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7"/>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7"/>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7"/>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7"/>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7"/>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7"/>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7"/>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7"/>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7"/>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7"/>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7"/>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7"/>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7"/>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7"/>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7"/>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7"/>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7"/>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7"/>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7"/>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7"/>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7"/>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7"/>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7"/>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57"/>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3" name="Google Shape;2553;p57"/>
          <p:cNvGrpSpPr/>
          <p:nvPr/>
        </p:nvGrpSpPr>
        <p:grpSpPr>
          <a:xfrm>
            <a:off x="8294233" y="4505639"/>
            <a:ext cx="539350" cy="495738"/>
            <a:chOff x="3071650" y="4016350"/>
            <a:chExt cx="786225" cy="722650"/>
          </a:xfrm>
        </p:grpSpPr>
        <p:sp>
          <p:nvSpPr>
            <p:cNvPr id="2554" name="Google Shape;2554;p5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NGHỊCH LÝ ĐIỆN MẶT TRỜI: DÙNG KHÔNG HẾT PHẢI TRẢ TIỀN (?) – Vận hành, bảo  dưỡng hệ thống điện năng lượng mặt trời">
            <a:extLst>
              <a:ext uri="{FF2B5EF4-FFF2-40B4-BE49-F238E27FC236}">
                <a16:creationId xmlns:a16="http://schemas.microsoft.com/office/drawing/2014/main" id="{5841C7A8-A6CB-E13F-DF08-04D013053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3411">
            <a:off x="4292302" y="1454287"/>
            <a:ext cx="4497529" cy="2518929"/>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2148B2D4-233E-6A46-1372-A78E28CC46CC}"/>
              </a:ext>
            </a:extLst>
          </p:cNvPr>
          <p:cNvGrpSpPr/>
          <p:nvPr/>
        </p:nvGrpSpPr>
        <p:grpSpPr>
          <a:xfrm>
            <a:off x="1103329" y="528811"/>
            <a:ext cx="2796577" cy="2638959"/>
            <a:chOff x="6209249" y="2178441"/>
            <a:chExt cx="2796577" cy="2638959"/>
          </a:xfrm>
        </p:grpSpPr>
        <p:grpSp>
          <p:nvGrpSpPr>
            <p:cNvPr id="100" name="Google Shape;1512;p42">
              <a:extLst>
                <a:ext uri="{FF2B5EF4-FFF2-40B4-BE49-F238E27FC236}">
                  <a16:creationId xmlns:a16="http://schemas.microsoft.com/office/drawing/2014/main" id="{7DC86CEF-2881-8221-FD83-28011D9506EC}"/>
                </a:ext>
              </a:extLst>
            </p:cNvPr>
            <p:cNvGrpSpPr/>
            <p:nvPr/>
          </p:nvGrpSpPr>
          <p:grpSpPr>
            <a:xfrm rot="235899">
              <a:off x="6209249" y="2178441"/>
              <a:ext cx="2796577" cy="2638959"/>
              <a:chOff x="6122320" y="2973370"/>
              <a:chExt cx="2292831" cy="2163605"/>
            </a:xfrm>
          </p:grpSpPr>
          <p:sp>
            <p:nvSpPr>
              <p:cNvPr id="103" name="Google Shape;1513;p42">
                <a:extLst>
                  <a:ext uri="{FF2B5EF4-FFF2-40B4-BE49-F238E27FC236}">
                    <a16:creationId xmlns:a16="http://schemas.microsoft.com/office/drawing/2014/main" id="{5EC96E5A-A049-1876-DF99-1D3019C36799}"/>
                  </a:ext>
                </a:extLst>
              </p:cNvPr>
              <p:cNvSpPr/>
              <p:nvPr/>
            </p:nvSpPr>
            <p:spPr>
              <a:xfrm>
                <a:off x="6122320" y="2973370"/>
                <a:ext cx="2292831" cy="2163605"/>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4;p42">
                <a:extLst>
                  <a:ext uri="{FF2B5EF4-FFF2-40B4-BE49-F238E27FC236}">
                    <a16:creationId xmlns:a16="http://schemas.microsoft.com/office/drawing/2014/main" id="{1758FC16-3AAE-5A5F-202B-2E65D42981A4}"/>
                  </a:ext>
                </a:extLst>
              </p:cNvPr>
              <p:cNvSpPr/>
              <p:nvPr/>
            </p:nvSpPr>
            <p:spPr>
              <a:xfrm>
                <a:off x="8108389" y="4812617"/>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68;p37">
              <a:extLst>
                <a:ext uri="{FF2B5EF4-FFF2-40B4-BE49-F238E27FC236}">
                  <a16:creationId xmlns:a16="http://schemas.microsoft.com/office/drawing/2014/main" id="{8AFDEA3F-4844-9E82-70C2-8B3B46B3C486}"/>
                </a:ext>
              </a:extLst>
            </p:cNvPr>
            <p:cNvSpPr txBox="1"/>
            <p:nvPr/>
          </p:nvSpPr>
          <p:spPr>
            <a:xfrm rot="178390">
              <a:off x="6372750" y="3247628"/>
              <a:ext cx="2354153"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Là</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nguồn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điện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được</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tạo</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ra</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từ</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ánh</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sáng</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mặt</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trời</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22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102" name="Google Shape;1068;p37">
              <a:extLst>
                <a:ext uri="{FF2B5EF4-FFF2-40B4-BE49-F238E27FC236}">
                  <a16:creationId xmlns:a16="http://schemas.microsoft.com/office/drawing/2014/main" id="{69C05DEA-DA41-F13E-E42A-ABDFB3246B78}"/>
                </a:ext>
              </a:extLst>
            </p:cNvPr>
            <p:cNvSpPr txBox="1"/>
            <p:nvPr/>
          </p:nvSpPr>
          <p:spPr>
            <a:xfrm rot="165173">
              <a:off x="6485861" y="2376004"/>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300" b="1" dirty="0" err="1">
                  <a:solidFill>
                    <a:schemeClr val="tx2"/>
                  </a:solidFill>
                  <a:latin typeface="Calibri" panose="020F0502020204030204" pitchFamily="34" charset="0"/>
                  <a:ea typeface="Quicksand Medium"/>
                  <a:cs typeface="Calibri" panose="020F0502020204030204" pitchFamily="34" charset="0"/>
                </a:rPr>
                <a:t>Điện</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năng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lượng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mặt</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trời</a:t>
              </a:r>
              <a:r>
                <a:rPr lang="en-US" sz="2300" b="1" dirty="0">
                  <a:solidFill>
                    <a:schemeClr val="tx2"/>
                  </a:solidFill>
                  <a:latin typeface="Calibri" panose="020F0502020204030204" pitchFamily="34" charset="0"/>
                  <a:ea typeface="Quicksand Medium"/>
                  <a:cs typeface="Calibri" panose="020F0502020204030204" pitchFamily="34" charset="0"/>
                </a:rPr>
                <a:t>:</a:t>
              </a:r>
              <a:endParaRPr sz="23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1524;p43">
            <a:extLst>
              <a:ext uri="{FF2B5EF4-FFF2-40B4-BE49-F238E27FC236}">
                <a16:creationId xmlns:a16="http://schemas.microsoft.com/office/drawing/2014/main" id="{2E852A19-AB7B-1801-4E5A-61EB88ABB72E}"/>
              </a:ext>
            </a:extLst>
          </p:cNvPr>
          <p:cNvGrpSpPr/>
          <p:nvPr/>
        </p:nvGrpSpPr>
        <p:grpSpPr>
          <a:xfrm>
            <a:off x="5877631" y="1793031"/>
            <a:ext cx="4153743" cy="3441489"/>
            <a:chOff x="6589067" y="2382475"/>
            <a:chExt cx="3442307" cy="2852045"/>
          </a:xfrm>
        </p:grpSpPr>
        <p:grpSp>
          <p:nvGrpSpPr>
            <p:cNvPr id="91" name="Google Shape;1525;p43">
              <a:extLst>
                <a:ext uri="{FF2B5EF4-FFF2-40B4-BE49-F238E27FC236}">
                  <a16:creationId xmlns:a16="http://schemas.microsoft.com/office/drawing/2014/main" id="{770E4E84-09C8-66A1-D9FB-5FFAD1E50552}"/>
                </a:ext>
              </a:extLst>
            </p:cNvPr>
            <p:cNvGrpSpPr/>
            <p:nvPr/>
          </p:nvGrpSpPr>
          <p:grpSpPr>
            <a:xfrm>
              <a:off x="6589067" y="2382475"/>
              <a:ext cx="3442307" cy="1689019"/>
              <a:chOff x="-56980" y="818425"/>
              <a:chExt cx="3022219" cy="1689019"/>
            </a:xfrm>
          </p:grpSpPr>
          <p:sp>
            <p:nvSpPr>
              <p:cNvPr id="112" name="Google Shape;1526;p43">
                <a:extLst>
                  <a:ext uri="{FF2B5EF4-FFF2-40B4-BE49-F238E27FC236}">
                    <a16:creationId xmlns:a16="http://schemas.microsoft.com/office/drawing/2014/main" id="{C10CF299-4B8E-2411-1161-A977532D915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27;p43">
                <a:extLst>
                  <a:ext uri="{FF2B5EF4-FFF2-40B4-BE49-F238E27FC236}">
                    <a16:creationId xmlns:a16="http://schemas.microsoft.com/office/drawing/2014/main" id="{0630043E-EA1A-D0AF-9091-EF261807612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28;p43">
                <a:extLst>
                  <a:ext uri="{FF2B5EF4-FFF2-40B4-BE49-F238E27FC236}">
                    <a16:creationId xmlns:a16="http://schemas.microsoft.com/office/drawing/2014/main" id="{76AFB193-2F87-9664-C716-718669B1E42A}"/>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29;p43">
                <a:extLst>
                  <a:ext uri="{FF2B5EF4-FFF2-40B4-BE49-F238E27FC236}">
                    <a16:creationId xmlns:a16="http://schemas.microsoft.com/office/drawing/2014/main" id="{210A625F-6BBD-64A8-3549-086E99993B10}"/>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530;p43">
              <a:extLst>
                <a:ext uri="{FF2B5EF4-FFF2-40B4-BE49-F238E27FC236}">
                  <a16:creationId xmlns:a16="http://schemas.microsoft.com/office/drawing/2014/main" id="{0264B3F2-2F54-369C-B82F-DF29A5351E83}"/>
                </a:ext>
              </a:extLst>
            </p:cNvPr>
            <p:cNvGrpSpPr/>
            <p:nvPr/>
          </p:nvGrpSpPr>
          <p:grpSpPr>
            <a:xfrm>
              <a:off x="7311736" y="2592796"/>
              <a:ext cx="2218624" cy="2641723"/>
              <a:chOff x="7311736" y="2592796"/>
              <a:chExt cx="2218624" cy="2641723"/>
            </a:xfrm>
          </p:grpSpPr>
          <p:grpSp>
            <p:nvGrpSpPr>
              <p:cNvPr id="93" name="Google Shape;1531;p43">
                <a:extLst>
                  <a:ext uri="{FF2B5EF4-FFF2-40B4-BE49-F238E27FC236}">
                    <a16:creationId xmlns:a16="http://schemas.microsoft.com/office/drawing/2014/main" id="{9C090B40-1BCD-0339-1DB0-3D71316640C5}"/>
                  </a:ext>
                </a:extLst>
              </p:cNvPr>
              <p:cNvGrpSpPr/>
              <p:nvPr/>
            </p:nvGrpSpPr>
            <p:grpSpPr>
              <a:xfrm>
                <a:off x="7311736" y="2592796"/>
                <a:ext cx="2218624" cy="2641723"/>
                <a:chOff x="3324826" y="2036307"/>
                <a:chExt cx="959945" cy="1143009"/>
              </a:xfrm>
            </p:grpSpPr>
            <p:sp>
              <p:nvSpPr>
                <p:cNvPr id="96" name="Google Shape;1532;p43">
                  <a:extLst>
                    <a:ext uri="{FF2B5EF4-FFF2-40B4-BE49-F238E27FC236}">
                      <a16:creationId xmlns:a16="http://schemas.microsoft.com/office/drawing/2014/main" id="{13DB8055-60D1-14F4-61B9-25DB3AB18A80}"/>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3;p43">
                  <a:extLst>
                    <a:ext uri="{FF2B5EF4-FFF2-40B4-BE49-F238E27FC236}">
                      <a16:creationId xmlns:a16="http://schemas.microsoft.com/office/drawing/2014/main" id="{F4722FC1-A422-8715-C9FA-ECC5931AD384}"/>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4;p43">
                  <a:extLst>
                    <a:ext uri="{FF2B5EF4-FFF2-40B4-BE49-F238E27FC236}">
                      <a16:creationId xmlns:a16="http://schemas.microsoft.com/office/drawing/2014/main" id="{1583D5C5-13D4-B571-7E61-4D189F46F9A3}"/>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5;p43">
                  <a:extLst>
                    <a:ext uri="{FF2B5EF4-FFF2-40B4-BE49-F238E27FC236}">
                      <a16:creationId xmlns:a16="http://schemas.microsoft.com/office/drawing/2014/main" id="{4D250E1C-F383-D9C1-FE8E-3924CC8963EE}"/>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6;p43">
                  <a:extLst>
                    <a:ext uri="{FF2B5EF4-FFF2-40B4-BE49-F238E27FC236}">
                      <a16:creationId xmlns:a16="http://schemas.microsoft.com/office/drawing/2014/main" id="{9EB4057A-5793-5BFF-A7A6-F6135DCD72D6}"/>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7;p43">
                  <a:extLst>
                    <a:ext uri="{FF2B5EF4-FFF2-40B4-BE49-F238E27FC236}">
                      <a16:creationId xmlns:a16="http://schemas.microsoft.com/office/drawing/2014/main" id="{A8A666F5-1C9F-3078-E76A-509968A2090D}"/>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8;p43">
                  <a:extLst>
                    <a:ext uri="{FF2B5EF4-FFF2-40B4-BE49-F238E27FC236}">
                      <a16:creationId xmlns:a16="http://schemas.microsoft.com/office/drawing/2014/main" id="{5BB1ED60-FCFE-5954-EBDD-5349D16A49D2}"/>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39;p43">
                  <a:extLst>
                    <a:ext uri="{FF2B5EF4-FFF2-40B4-BE49-F238E27FC236}">
                      <a16:creationId xmlns:a16="http://schemas.microsoft.com/office/drawing/2014/main" id="{65F86A40-E5F9-7EF7-84A8-048AE32DFDD6}"/>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0;p43">
                  <a:extLst>
                    <a:ext uri="{FF2B5EF4-FFF2-40B4-BE49-F238E27FC236}">
                      <a16:creationId xmlns:a16="http://schemas.microsoft.com/office/drawing/2014/main" id="{50338650-F681-C119-F4F7-779455F4EEE8}"/>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1;p43">
                  <a:extLst>
                    <a:ext uri="{FF2B5EF4-FFF2-40B4-BE49-F238E27FC236}">
                      <a16:creationId xmlns:a16="http://schemas.microsoft.com/office/drawing/2014/main" id="{C0E2A9C4-F47D-B337-3B8A-39EE0CB74D1B}"/>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2;p43">
                  <a:extLst>
                    <a:ext uri="{FF2B5EF4-FFF2-40B4-BE49-F238E27FC236}">
                      <a16:creationId xmlns:a16="http://schemas.microsoft.com/office/drawing/2014/main" id="{C56844B7-8591-40E1-C667-5992F3D9B5F3}"/>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3;p43">
                  <a:extLst>
                    <a:ext uri="{FF2B5EF4-FFF2-40B4-BE49-F238E27FC236}">
                      <a16:creationId xmlns:a16="http://schemas.microsoft.com/office/drawing/2014/main" id="{04A11D15-7F12-2215-435C-B01ECD7CD2A9}"/>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4;p43">
                  <a:extLst>
                    <a:ext uri="{FF2B5EF4-FFF2-40B4-BE49-F238E27FC236}">
                      <a16:creationId xmlns:a16="http://schemas.microsoft.com/office/drawing/2014/main" id="{37334E32-5526-26A4-187C-83C90DA2409A}"/>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5;p43">
                  <a:extLst>
                    <a:ext uri="{FF2B5EF4-FFF2-40B4-BE49-F238E27FC236}">
                      <a16:creationId xmlns:a16="http://schemas.microsoft.com/office/drawing/2014/main" id="{7EE5434C-6924-AD40-3D84-EF52B86F141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6;p43">
                  <a:extLst>
                    <a:ext uri="{FF2B5EF4-FFF2-40B4-BE49-F238E27FC236}">
                      <a16:creationId xmlns:a16="http://schemas.microsoft.com/office/drawing/2014/main" id="{02F67EFF-CC4C-93DE-E16B-F501CAD6A7C4}"/>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7;p43">
                  <a:extLst>
                    <a:ext uri="{FF2B5EF4-FFF2-40B4-BE49-F238E27FC236}">
                      <a16:creationId xmlns:a16="http://schemas.microsoft.com/office/drawing/2014/main" id="{F01E2F0E-03D7-840C-E3F8-4917484DFAAB}"/>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548;p43">
                <a:extLst>
                  <a:ext uri="{FF2B5EF4-FFF2-40B4-BE49-F238E27FC236}">
                    <a16:creationId xmlns:a16="http://schemas.microsoft.com/office/drawing/2014/main" id="{61A2CC85-314F-1DF8-B0AA-D863321FCD94}"/>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9;p43">
                <a:extLst>
                  <a:ext uri="{FF2B5EF4-FFF2-40B4-BE49-F238E27FC236}">
                    <a16:creationId xmlns:a16="http://schemas.microsoft.com/office/drawing/2014/main" id="{5F0B6A8F-4E40-1E69-34A6-5AA29AD02E7A}"/>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 name="Picture 2" descr="Sailor in blue uniform">
            <a:extLst>
              <a:ext uri="{FF2B5EF4-FFF2-40B4-BE49-F238E27FC236}">
                <a16:creationId xmlns:a16="http://schemas.microsoft.com/office/drawing/2014/main" id="{70DC13D5-BF99-0B0D-8605-5543A8A0F1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
        <p:nvSpPr>
          <p:cNvPr id="1042" name="Google Shape;1042;p37"/>
          <p:cNvSpPr/>
          <p:nvPr/>
        </p:nvSpPr>
        <p:spPr>
          <a:xfrm>
            <a:off x="506701" y="756819"/>
            <a:ext cx="7555981" cy="867740"/>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người canh giữ hải đăng phải làm việc không kể ngày đêm, mưa nắng, trời yên biển lặng hay dông tố bão bùng</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0304" y="748642"/>
            <a:ext cx="7014987"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người canh giữ hải đăng phải làm việc vất vả ra sao?</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14688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gian khổ, hiểm nguy. Họ là những người dũng cảm, kiên trì và vô cùng yêu nghề</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0304" y="815841"/>
            <a:ext cx="7014987"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Em có suy nghĩ gì về công việc của họ?</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69" name="Google Shape;1524;p43">
            <a:extLst>
              <a:ext uri="{FF2B5EF4-FFF2-40B4-BE49-F238E27FC236}">
                <a16:creationId xmlns:a16="http://schemas.microsoft.com/office/drawing/2014/main" id="{FDE5FFC8-1FCA-2C3D-FC12-EACC067C90CC}"/>
              </a:ext>
            </a:extLst>
          </p:cNvPr>
          <p:cNvGrpSpPr/>
          <p:nvPr/>
        </p:nvGrpSpPr>
        <p:grpSpPr>
          <a:xfrm>
            <a:off x="5877631" y="1793031"/>
            <a:ext cx="4153743" cy="3441489"/>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8" name="Picture 2" descr="Sailor in blue uniform">
            <a:extLst>
              <a:ext uri="{FF2B5EF4-FFF2-40B4-BE49-F238E27FC236}">
                <a16:creationId xmlns:a16="http://schemas.microsoft.com/office/drawing/2014/main" id="{98BA4074-2168-4E03-ED96-C74F47D2C3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2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57;p45">
            <a:extLst>
              <a:ext uri="{FF2B5EF4-FFF2-40B4-BE49-F238E27FC236}">
                <a16:creationId xmlns:a16="http://schemas.microsoft.com/office/drawing/2014/main" id="{32FEE06A-6657-9472-D136-391D4338C482}"/>
              </a:ext>
            </a:extLst>
          </p:cNvPr>
          <p:cNvSpPr/>
          <p:nvPr/>
        </p:nvSpPr>
        <p:spPr>
          <a:xfrm>
            <a:off x="866275" y="1376946"/>
            <a:ext cx="6227544" cy="2925547"/>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59;p45">
            <a:extLst>
              <a:ext uri="{FF2B5EF4-FFF2-40B4-BE49-F238E27FC236}">
                <a16:creationId xmlns:a16="http://schemas.microsoft.com/office/drawing/2014/main" id="{D8E0FEF1-C044-560E-7531-4E8566871143}"/>
              </a:ext>
            </a:extLst>
          </p:cNvPr>
          <p:cNvSpPr/>
          <p:nvPr/>
        </p:nvSpPr>
        <p:spPr>
          <a:xfrm>
            <a:off x="866275" y="734543"/>
            <a:ext cx="6128697" cy="42102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0;p45">
            <a:extLst>
              <a:ext uri="{FF2B5EF4-FFF2-40B4-BE49-F238E27FC236}">
                <a16:creationId xmlns:a16="http://schemas.microsoft.com/office/drawing/2014/main" id="{F73A9ABF-0B6B-4190-5088-9DBA6DF155DC}"/>
              </a:ext>
            </a:extLst>
          </p:cNvPr>
          <p:cNvSpPr txBox="1"/>
          <p:nvPr/>
        </p:nvSpPr>
        <p:spPr>
          <a:xfrm>
            <a:off x="3045623" y="753988"/>
            <a:ext cx="1770000" cy="30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FFFFFF"/>
                </a:solidFill>
                <a:latin typeface="Calibri" panose="020F0502020204030204" pitchFamily="34" charset="0"/>
                <a:ea typeface="Patrick Hand"/>
                <a:cs typeface="Calibri" panose="020F0502020204030204" pitchFamily="34" charset="0"/>
                <a:sym typeface="Patrick Hand"/>
              </a:rPr>
              <a:t>Nội dung</a:t>
            </a:r>
            <a:endParaRPr sz="2400" b="1" dirty="0">
              <a:solidFill>
                <a:srgbClr val="FFFFFF"/>
              </a:solidFill>
              <a:latin typeface="Calibri" panose="020F0502020204030204" pitchFamily="34" charset="0"/>
              <a:ea typeface="Patrick Hand"/>
              <a:cs typeface="Calibri" panose="020F0502020204030204" pitchFamily="34" charset="0"/>
              <a:sym typeface="Patrick Hand"/>
            </a:endParaRPr>
          </a:p>
        </p:txBody>
      </p:sp>
      <p:sp>
        <p:nvSpPr>
          <p:cNvPr id="8" name="Google Shape;1674;p45">
            <a:extLst>
              <a:ext uri="{FF2B5EF4-FFF2-40B4-BE49-F238E27FC236}">
                <a16:creationId xmlns:a16="http://schemas.microsoft.com/office/drawing/2014/main" id="{A4BBC878-0BD6-7A3E-1EE5-9600BB30BE4B}"/>
              </a:ext>
            </a:extLst>
          </p:cNvPr>
          <p:cNvSpPr/>
          <p:nvPr/>
        </p:nvSpPr>
        <p:spPr>
          <a:xfrm rot="603444">
            <a:off x="6480888" y="3328321"/>
            <a:ext cx="546346" cy="810643"/>
          </a:xfrm>
          <a:custGeom>
            <a:avLst/>
            <a:gdLst/>
            <a:ahLst/>
            <a:cxnLst/>
            <a:rect l="l" t="t" r="r" b="b"/>
            <a:pathLst>
              <a:path w="32872" h="48774" extrusionOk="0">
                <a:moveTo>
                  <a:pt x="16447" y="1194"/>
                </a:moveTo>
                <a:cubicBezTo>
                  <a:pt x="17891" y="1194"/>
                  <a:pt x="19041" y="2365"/>
                  <a:pt x="19041" y="3809"/>
                </a:cubicBezTo>
                <a:cubicBezTo>
                  <a:pt x="19041" y="4688"/>
                  <a:pt x="18602" y="5462"/>
                  <a:pt x="17932" y="5943"/>
                </a:cubicBezTo>
                <a:lnTo>
                  <a:pt x="17932" y="5629"/>
                </a:lnTo>
                <a:cubicBezTo>
                  <a:pt x="17932" y="4792"/>
                  <a:pt x="17263" y="4123"/>
                  <a:pt x="16447" y="4123"/>
                </a:cubicBezTo>
                <a:cubicBezTo>
                  <a:pt x="15610" y="4123"/>
                  <a:pt x="14940" y="4792"/>
                  <a:pt x="14940" y="5629"/>
                </a:cubicBezTo>
                <a:lnTo>
                  <a:pt x="14940" y="5943"/>
                </a:lnTo>
                <a:cubicBezTo>
                  <a:pt x="14271" y="5462"/>
                  <a:pt x="13831" y="4688"/>
                  <a:pt x="13831" y="3809"/>
                </a:cubicBezTo>
                <a:cubicBezTo>
                  <a:pt x="13831" y="2365"/>
                  <a:pt x="15003" y="1194"/>
                  <a:pt x="16447" y="1194"/>
                </a:cubicBezTo>
                <a:close/>
                <a:moveTo>
                  <a:pt x="16447" y="1"/>
                </a:moveTo>
                <a:cubicBezTo>
                  <a:pt x="14354" y="1"/>
                  <a:pt x="12639" y="1717"/>
                  <a:pt x="12639" y="3809"/>
                </a:cubicBezTo>
                <a:cubicBezTo>
                  <a:pt x="12639" y="5190"/>
                  <a:pt x="13371" y="6404"/>
                  <a:pt x="14480" y="7052"/>
                </a:cubicBezTo>
                <a:lnTo>
                  <a:pt x="9375" y="8119"/>
                </a:lnTo>
                <a:lnTo>
                  <a:pt x="9375" y="9668"/>
                </a:lnTo>
                <a:lnTo>
                  <a:pt x="14878" y="10860"/>
                </a:lnTo>
                <a:lnTo>
                  <a:pt x="14585" y="36052"/>
                </a:lnTo>
                <a:cubicBezTo>
                  <a:pt x="14092" y="41799"/>
                  <a:pt x="11615" y="42418"/>
                  <a:pt x="10572" y="42418"/>
                </a:cubicBezTo>
                <a:cubicBezTo>
                  <a:pt x="10285" y="42418"/>
                  <a:pt x="10107" y="42371"/>
                  <a:pt x="10107" y="42371"/>
                </a:cubicBezTo>
                <a:cubicBezTo>
                  <a:pt x="7366" y="42371"/>
                  <a:pt x="4311" y="39107"/>
                  <a:pt x="4311" y="39107"/>
                </a:cubicBezTo>
                <a:lnTo>
                  <a:pt x="6236" y="38521"/>
                </a:lnTo>
                <a:cubicBezTo>
                  <a:pt x="3516" y="36973"/>
                  <a:pt x="1466" y="33856"/>
                  <a:pt x="1466" y="33855"/>
                </a:cubicBezTo>
                <a:lnTo>
                  <a:pt x="1466" y="33855"/>
                </a:lnTo>
                <a:cubicBezTo>
                  <a:pt x="1" y="39316"/>
                  <a:pt x="1821" y="41409"/>
                  <a:pt x="1821" y="41409"/>
                </a:cubicBezTo>
                <a:lnTo>
                  <a:pt x="2679" y="39756"/>
                </a:lnTo>
                <a:cubicBezTo>
                  <a:pt x="5797" y="43480"/>
                  <a:pt x="10714" y="45259"/>
                  <a:pt x="10714" y="45259"/>
                </a:cubicBezTo>
                <a:cubicBezTo>
                  <a:pt x="14438" y="46849"/>
                  <a:pt x="16447" y="48753"/>
                  <a:pt x="16447" y="48774"/>
                </a:cubicBezTo>
                <a:cubicBezTo>
                  <a:pt x="16447" y="48753"/>
                  <a:pt x="18456" y="46849"/>
                  <a:pt x="22180" y="45259"/>
                </a:cubicBezTo>
                <a:cubicBezTo>
                  <a:pt x="22180" y="45259"/>
                  <a:pt x="27076" y="43480"/>
                  <a:pt x="30194" y="39756"/>
                </a:cubicBezTo>
                <a:lnTo>
                  <a:pt x="31072" y="41409"/>
                </a:lnTo>
                <a:cubicBezTo>
                  <a:pt x="31072" y="41409"/>
                  <a:pt x="32872" y="39316"/>
                  <a:pt x="31407" y="33855"/>
                </a:cubicBezTo>
                <a:lnTo>
                  <a:pt x="31407" y="33855"/>
                </a:lnTo>
                <a:cubicBezTo>
                  <a:pt x="31407" y="33856"/>
                  <a:pt x="29357" y="36973"/>
                  <a:pt x="26637" y="38521"/>
                </a:cubicBezTo>
                <a:lnTo>
                  <a:pt x="28583" y="39107"/>
                </a:lnTo>
                <a:cubicBezTo>
                  <a:pt x="28583" y="39107"/>
                  <a:pt x="25507" y="42371"/>
                  <a:pt x="22766" y="42371"/>
                </a:cubicBezTo>
                <a:cubicBezTo>
                  <a:pt x="22766" y="42371"/>
                  <a:pt x="22588" y="42418"/>
                  <a:pt x="22303" y="42418"/>
                </a:cubicBezTo>
                <a:cubicBezTo>
                  <a:pt x="21265" y="42418"/>
                  <a:pt x="18797" y="41799"/>
                  <a:pt x="18288" y="36052"/>
                </a:cubicBezTo>
                <a:lnTo>
                  <a:pt x="17995" y="10860"/>
                </a:lnTo>
                <a:lnTo>
                  <a:pt x="23498" y="9668"/>
                </a:lnTo>
                <a:lnTo>
                  <a:pt x="23498" y="8119"/>
                </a:lnTo>
                <a:lnTo>
                  <a:pt x="18414" y="7052"/>
                </a:lnTo>
                <a:cubicBezTo>
                  <a:pt x="19502" y="6404"/>
                  <a:pt x="20255" y="5190"/>
                  <a:pt x="20255" y="3809"/>
                </a:cubicBezTo>
                <a:cubicBezTo>
                  <a:pt x="20255" y="1717"/>
                  <a:pt x="18539" y="1"/>
                  <a:pt x="1644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68;p37">
            <a:extLst>
              <a:ext uri="{FF2B5EF4-FFF2-40B4-BE49-F238E27FC236}">
                <a16:creationId xmlns:a16="http://schemas.microsoft.com/office/drawing/2014/main" id="{CED963F9-3BA6-EC83-5AEC-6C539F1D66E2}"/>
              </a:ext>
            </a:extLst>
          </p:cNvPr>
          <p:cNvSpPr txBox="1"/>
          <p:nvPr/>
        </p:nvSpPr>
        <p:spPr>
          <a:xfrm>
            <a:off x="1384610" y="1731971"/>
            <a:ext cx="5029692" cy="839779"/>
          </a:xfrm>
          <a:prstGeom prst="rect">
            <a:avLst/>
          </a:prstGeom>
          <a:noFill/>
          <a:ln>
            <a:noFill/>
          </a:ln>
        </p:spPr>
        <p:txBody>
          <a:bodyPr spcFirstLastPara="1" wrap="square" lIns="91425" tIns="91425" rIns="0" bIns="91425" anchor="t" anchorCtr="0">
            <a:noAutofit/>
          </a:bodyPr>
          <a:lstStyle/>
          <a:p>
            <a:pPr lvl="0" algn="just"/>
            <a:r>
              <a:rPr lang="vi-VN" sz="26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hiểm nguy. Làm tốt công việc đó, những người canh giữ hải đăng đã chứng tỏ tình yêu với biển đảo, với đất nước.</a:t>
            </a:r>
            <a:endParaRPr sz="2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46477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grpSp>
        <p:nvGrpSpPr>
          <p:cNvPr id="1371" name="Google Shape;1371;p40"/>
          <p:cNvGrpSpPr/>
          <p:nvPr/>
        </p:nvGrpSpPr>
        <p:grpSpPr>
          <a:xfrm rot="220477">
            <a:off x="7867724" y="4513776"/>
            <a:ext cx="816352" cy="396938"/>
            <a:chOff x="4596450" y="1695175"/>
            <a:chExt cx="976125" cy="474625"/>
          </a:xfrm>
        </p:grpSpPr>
        <p:sp>
          <p:nvSpPr>
            <p:cNvPr id="1372" name="Google Shape;1372;p40"/>
            <p:cNvSpPr/>
            <p:nvPr/>
          </p:nvSpPr>
          <p:spPr>
            <a:xfrm>
              <a:off x="5452225" y="1825700"/>
              <a:ext cx="64375" cy="241150"/>
            </a:xfrm>
            <a:custGeom>
              <a:avLst/>
              <a:gdLst/>
              <a:ahLst/>
              <a:cxnLst/>
              <a:rect l="l" t="t" r="r" b="b"/>
              <a:pathLst>
                <a:path w="2575" h="9646" extrusionOk="0">
                  <a:moveTo>
                    <a:pt x="63" y="0"/>
                  </a:moveTo>
                  <a:lnTo>
                    <a:pt x="63" y="0"/>
                  </a:lnTo>
                  <a:cubicBezTo>
                    <a:pt x="859" y="1423"/>
                    <a:pt x="1298" y="3055"/>
                    <a:pt x="1319" y="4708"/>
                  </a:cubicBezTo>
                  <a:cubicBezTo>
                    <a:pt x="1319" y="6591"/>
                    <a:pt x="838" y="8265"/>
                    <a:pt x="1" y="9646"/>
                  </a:cubicBezTo>
                  <a:cubicBezTo>
                    <a:pt x="566" y="9144"/>
                    <a:pt x="1047" y="8579"/>
                    <a:pt x="1424" y="7951"/>
                  </a:cubicBezTo>
                  <a:cubicBezTo>
                    <a:pt x="1863" y="7240"/>
                    <a:pt x="2177" y="6466"/>
                    <a:pt x="2365" y="5650"/>
                  </a:cubicBezTo>
                  <a:cubicBezTo>
                    <a:pt x="2553" y="4771"/>
                    <a:pt x="2574" y="3871"/>
                    <a:pt x="2428" y="2992"/>
                  </a:cubicBezTo>
                  <a:cubicBezTo>
                    <a:pt x="2386" y="2804"/>
                    <a:pt x="2344" y="2616"/>
                    <a:pt x="2302" y="2427"/>
                  </a:cubicBezTo>
                  <a:cubicBezTo>
                    <a:pt x="1947" y="1151"/>
                    <a:pt x="1089" y="565"/>
                    <a:pt x="63"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4738200" y="2024850"/>
              <a:ext cx="305000" cy="93225"/>
            </a:xfrm>
            <a:custGeom>
              <a:avLst/>
              <a:gdLst/>
              <a:ahLst/>
              <a:cxnLst/>
              <a:rect l="l" t="t" r="r" b="b"/>
              <a:pathLst>
                <a:path w="12200" h="3729" extrusionOk="0">
                  <a:moveTo>
                    <a:pt x="2685" y="0"/>
                  </a:moveTo>
                  <a:cubicBezTo>
                    <a:pt x="1792" y="0"/>
                    <a:pt x="893" y="62"/>
                    <a:pt x="1" y="111"/>
                  </a:cubicBezTo>
                  <a:cubicBezTo>
                    <a:pt x="629" y="655"/>
                    <a:pt x="1215" y="1220"/>
                    <a:pt x="1947" y="1680"/>
                  </a:cubicBezTo>
                  <a:cubicBezTo>
                    <a:pt x="2951" y="2329"/>
                    <a:pt x="4039" y="2831"/>
                    <a:pt x="5190" y="3207"/>
                  </a:cubicBezTo>
                  <a:cubicBezTo>
                    <a:pt x="6462" y="3606"/>
                    <a:pt x="7676" y="3729"/>
                    <a:pt x="8893" y="3729"/>
                  </a:cubicBezTo>
                  <a:cubicBezTo>
                    <a:pt x="9978" y="3729"/>
                    <a:pt x="11065" y="3631"/>
                    <a:pt x="12199" y="3542"/>
                  </a:cubicBezTo>
                  <a:cubicBezTo>
                    <a:pt x="12137" y="3521"/>
                    <a:pt x="12053" y="3500"/>
                    <a:pt x="11990" y="3458"/>
                  </a:cubicBezTo>
                  <a:cubicBezTo>
                    <a:pt x="9563" y="2370"/>
                    <a:pt x="7324" y="550"/>
                    <a:pt x="4646" y="132"/>
                  </a:cubicBezTo>
                  <a:cubicBezTo>
                    <a:pt x="3998" y="34"/>
                    <a:pt x="3343" y="0"/>
                    <a:pt x="2685"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4612675" y="1717950"/>
              <a:ext cx="873575" cy="425825"/>
            </a:xfrm>
            <a:custGeom>
              <a:avLst/>
              <a:gdLst/>
              <a:ahLst/>
              <a:cxnLst/>
              <a:rect l="l" t="t" r="r" b="b"/>
              <a:pathLst>
                <a:path w="34943" h="17033" extrusionOk="0">
                  <a:moveTo>
                    <a:pt x="23834" y="0"/>
                  </a:moveTo>
                  <a:cubicBezTo>
                    <a:pt x="23243" y="0"/>
                    <a:pt x="22648" y="36"/>
                    <a:pt x="22054" y="105"/>
                  </a:cubicBezTo>
                  <a:cubicBezTo>
                    <a:pt x="19920" y="335"/>
                    <a:pt x="17806" y="795"/>
                    <a:pt x="15693" y="1402"/>
                  </a:cubicBezTo>
                  <a:cubicBezTo>
                    <a:pt x="12994" y="2155"/>
                    <a:pt x="10337" y="3180"/>
                    <a:pt x="7826" y="4268"/>
                  </a:cubicBezTo>
                  <a:cubicBezTo>
                    <a:pt x="5984" y="5063"/>
                    <a:pt x="4143" y="5963"/>
                    <a:pt x="2637" y="7302"/>
                  </a:cubicBezTo>
                  <a:cubicBezTo>
                    <a:pt x="1821" y="8035"/>
                    <a:pt x="879" y="9018"/>
                    <a:pt x="502" y="10064"/>
                  </a:cubicBezTo>
                  <a:cubicBezTo>
                    <a:pt x="0" y="11571"/>
                    <a:pt x="1604" y="11678"/>
                    <a:pt x="2876" y="11678"/>
                  </a:cubicBezTo>
                  <a:cubicBezTo>
                    <a:pt x="3088" y="11678"/>
                    <a:pt x="3291" y="11675"/>
                    <a:pt x="3474" y="11675"/>
                  </a:cubicBezTo>
                  <a:cubicBezTo>
                    <a:pt x="3557" y="11675"/>
                    <a:pt x="3641" y="11654"/>
                    <a:pt x="3746" y="11654"/>
                  </a:cubicBezTo>
                  <a:cubicBezTo>
                    <a:pt x="3797" y="11603"/>
                    <a:pt x="3873" y="11567"/>
                    <a:pt x="3953" y="11567"/>
                  </a:cubicBezTo>
                  <a:cubicBezTo>
                    <a:pt x="4002" y="11567"/>
                    <a:pt x="4053" y="11581"/>
                    <a:pt x="4101" y="11613"/>
                  </a:cubicBezTo>
                  <a:cubicBezTo>
                    <a:pt x="4987" y="11523"/>
                    <a:pt x="5903" y="11481"/>
                    <a:pt x="6797" y="11481"/>
                  </a:cubicBezTo>
                  <a:cubicBezTo>
                    <a:pt x="7572" y="11481"/>
                    <a:pt x="8330" y="11512"/>
                    <a:pt x="9039" y="11571"/>
                  </a:cubicBezTo>
                  <a:cubicBezTo>
                    <a:pt x="11236" y="11738"/>
                    <a:pt x="13057" y="12721"/>
                    <a:pt x="14961" y="13768"/>
                  </a:cubicBezTo>
                  <a:cubicBezTo>
                    <a:pt x="15944" y="14312"/>
                    <a:pt x="16969" y="14814"/>
                    <a:pt x="18036" y="15253"/>
                  </a:cubicBezTo>
                  <a:cubicBezTo>
                    <a:pt x="19438" y="15839"/>
                    <a:pt x="20903" y="16341"/>
                    <a:pt x="22389" y="16697"/>
                  </a:cubicBezTo>
                  <a:cubicBezTo>
                    <a:pt x="23333" y="16924"/>
                    <a:pt x="24282" y="17033"/>
                    <a:pt x="25211" y="17033"/>
                  </a:cubicBezTo>
                  <a:cubicBezTo>
                    <a:pt x="26854" y="17033"/>
                    <a:pt x="28432" y="16690"/>
                    <a:pt x="29796" y="16048"/>
                  </a:cubicBezTo>
                  <a:cubicBezTo>
                    <a:pt x="30528" y="15693"/>
                    <a:pt x="31176" y="15253"/>
                    <a:pt x="31762" y="14751"/>
                  </a:cubicBezTo>
                  <a:cubicBezTo>
                    <a:pt x="33959" y="12826"/>
                    <a:pt x="34943" y="9792"/>
                    <a:pt x="33541" y="6026"/>
                  </a:cubicBezTo>
                  <a:cubicBezTo>
                    <a:pt x="33311" y="5356"/>
                    <a:pt x="32997" y="4750"/>
                    <a:pt x="32641" y="4206"/>
                  </a:cubicBezTo>
                  <a:cubicBezTo>
                    <a:pt x="30741" y="1266"/>
                    <a:pt x="27367" y="0"/>
                    <a:pt x="23834"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4728975" y="2016925"/>
              <a:ext cx="316325" cy="105325"/>
            </a:xfrm>
            <a:custGeom>
              <a:avLst/>
              <a:gdLst/>
              <a:ahLst/>
              <a:cxnLst/>
              <a:rect l="l" t="t" r="r" b="b"/>
              <a:pathLst>
                <a:path w="12653" h="4213" extrusionOk="0">
                  <a:moveTo>
                    <a:pt x="2195" y="0"/>
                  </a:moveTo>
                  <a:cubicBezTo>
                    <a:pt x="1553" y="0"/>
                    <a:pt x="917" y="74"/>
                    <a:pt x="307" y="239"/>
                  </a:cubicBezTo>
                  <a:cubicBezTo>
                    <a:pt x="0" y="321"/>
                    <a:pt x="114" y="763"/>
                    <a:pt x="393" y="763"/>
                  </a:cubicBezTo>
                  <a:cubicBezTo>
                    <a:pt x="399" y="763"/>
                    <a:pt x="405" y="763"/>
                    <a:pt x="412" y="762"/>
                  </a:cubicBezTo>
                  <a:cubicBezTo>
                    <a:pt x="703" y="753"/>
                    <a:pt x="992" y="747"/>
                    <a:pt x="1277" y="747"/>
                  </a:cubicBezTo>
                  <a:cubicBezTo>
                    <a:pt x="3488" y="747"/>
                    <a:pt x="5512" y="1076"/>
                    <a:pt x="7421" y="2374"/>
                  </a:cubicBezTo>
                  <a:cubicBezTo>
                    <a:pt x="8653" y="3195"/>
                    <a:pt x="9801" y="4212"/>
                    <a:pt x="11232" y="4212"/>
                  </a:cubicBezTo>
                  <a:cubicBezTo>
                    <a:pt x="11550" y="4212"/>
                    <a:pt x="11883" y="4162"/>
                    <a:pt x="12234" y="4047"/>
                  </a:cubicBezTo>
                  <a:cubicBezTo>
                    <a:pt x="12652" y="3922"/>
                    <a:pt x="12527" y="3378"/>
                    <a:pt x="12171" y="3273"/>
                  </a:cubicBezTo>
                  <a:cubicBezTo>
                    <a:pt x="11773" y="3169"/>
                    <a:pt x="11376" y="3022"/>
                    <a:pt x="10978" y="2897"/>
                  </a:cubicBezTo>
                  <a:cubicBezTo>
                    <a:pt x="9535" y="1746"/>
                    <a:pt x="7735" y="1076"/>
                    <a:pt x="5957" y="595"/>
                  </a:cubicBezTo>
                  <a:cubicBezTo>
                    <a:pt x="5912" y="580"/>
                    <a:pt x="5870" y="573"/>
                    <a:pt x="5831" y="573"/>
                  </a:cubicBezTo>
                  <a:cubicBezTo>
                    <a:pt x="5760" y="573"/>
                    <a:pt x="5697" y="596"/>
                    <a:pt x="5643" y="637"/>
                  </a:cubicBezTo>
                  <a:cubicBezTo>
                    <a:pt x="5601" y="637"/>
                    <a:pt x="5580" y="616"/>
                    <a:pt x="5538" y="595"/>
                  </a:cubicBezTo>
                  <a:cubicBezTo>
                    <a:pt x="4493" y="233"/>
                    <a:pt x="3336" y="0"/>
                    <a:pt x="2195"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5448775" y="1921525"/>
              <a:ext cx="77225" cy="141200"/>
            </a:xfrm>
            <a:custGeom>
              <a:avLst/>
              <a:gdLst/>
              <a:ahLst/>
              <a:cxnLst/>
              <a:rect l="l" t="t" r="r" b="b"/>
              <a:pathLst>
                <a:path w="3089" h="5648" extrusionOk="0">
                  <a:moveTo>
                    <a:pt x="2746" y="1"/>
                  </a:moveTo>
                  <a:cubicBezTo>
                    <a:pt x="2671" y="1"/>
                    <a:pt x="2590" y="58"/>
                    <a:pt x="2566" y="143"/>
                  </a:cubicBezTo>
                  <a:cubicBezTo>
                    <a:pt x="2294" y="1147"/>
                    <a:pt x="1603" y="1754"/>
                    <a:pt x="1143" y="2653"/>
                  </a:cubicBezTo>
                  <a:cubicBezTo>
                    <a:pt x="725" y="3490"/>
                    <a:pt x="578" y="4432"/>
                    <a:pt x="118" y="5248"/>
                  </a:cubicBezTo>
                  <a:cubicBezTo>
                    <a:pt x="0" y="5469"/>
                    <a:pt x="192" y="5648"/>
                    <a:pt x="390" y="5648"/>
                  </a:cubicBezTo>
                  <a:cubicBezTo>
                    <a:pt x="473" y="5648"/>
                    <a:pt x="558" y="5616"/>
                    <a:pt x="620" y="5541"/>
                  </a:cubicBezTo>
                  <a:cubicBezTo>
                    <a:pt x="1478" y="4516"/>
                    <a:pt x="2566" y="3093"/>
                    <a:pt x="2712" y="1733"/>
                  </a:cubicBezTo>
                  <a:cubicBezTo>
                    <a:pt x="2712" y="1649"/>
                    <a:pt x="2670" y="1586"/>
                    <a:pt x="2608" y="1524"/>
                  </a:cubicBezTo>
                  <a:cubicBezTo>
                    <a:pt x="2901" y="1084"/>
                    <a:pt x="3089" y="624"/>
                    <a:pt x="2880" y="101"/>
                  </a:cubicBezTo>
                  <a:cubicBezTo>
                    <a:pt x="2853" y="31"/>
                    <a:pt x="2801" y="1"/>
                    <a:pt x="2746"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4956025" y="1914250"/>
              <a:ext cx="522900" cy="231975"/>
            </a:xfrm>
            <a:custGeom>
              <a:avLst/>
              <a:gdLst/>
              <a:ahLst/>
              <a:cxnLst/>
              <a:rect l="l" t="t" r="r" b="b"/>
              <a:pathLst>
                <a:path w="20916" h="9279" extrusionOk="0">
                  <a:moveTo>
                    <a:pt x="20639" y="1"/>
                  </a:moveTo>
                  <a:cubicBezTo>
                    <a:pt x="20495" y="1"/>
                    <a:pt x="20330" y="111"/>
                    <a:pt x="20330" y="287"/>
                  </a:cubicBezTo>
                  <a:cubicBezTo>
                    <a:pt x="20142" y="4556"/>
                    <a:pt x="16145" y="6711"/>
                    <a:pt x="12316" y="7129"/>
                  </a:cubicBezTo>
                  <a:cubicBezTo>
                    <a:pt x="11635" y="7205"/>
                    <a:pt x="10965" y="7239"/>
                    <a:pt x="10303" y="7239"/>
                  </a:cubicBezTo>
                  <a:cubicBezTo>
                    <a:pt x="6936" y="7239"/>
                    <a:pt x="3778" y="6350"/>
                    <a:pt x="473" y="5476"/>
                  </a:cubicBezTo>
                  <a:cubicBezTo>
                    <a:pt x="445" y="5468"/>
                    <a:pt x="417" y="5464"/>
                    <a:pt x="390" y="5464"/>
                  </a:cubicBezTo>
                  <a:cubicBezTo>
                    <a:pt x="144" y="5464"/>
                    <a:pt x="0" y="5784"/>
                    <a:pt x="264" y="5916"/>
                  </a:cubicBezTo>
                  <a:cubicBezTo>
                    <a:pt x="1310" y="6439"/>
                    <a:pt x="2461" y="6836"/>
                    <a:pt x="3633" y="7108"/>
                  </a:cubicBezTo>
                  <a:cubicBezTo>
                    <a:pt x="3633" y="7108"/>
                    <a:pt x="3633" y="7129"/>
                    <a:pt x="3633" y="7129"/>
                  </a:cubicBezTo>
                  <a:cubicBezTo>
                    <a:pt x="5710" y="8465"/>
                    <a:pt x="8595" y="9279"/>
                    <a:pt x="11400" y="9279"/>
                  </a:cubicBezTo>
                  <a:cubicBezTo>
                    <a:pt x="15406" y="9279"/>
                    <a:pt x="19247" y="7619"/>
                    <a:pt x="20330" y="3447"/>
                  </a:cubicBezTo>
                  <a:cubicBezTo>
                    <a:pt x="20351" y="3321"/>
                    <a:pt x="20330" y="3217"/>
                    <a:pt x="20246" y="3133"/>
                  </a:cubicBezTo>
                  <a:cubicBezTo>
                    <a:pt x="20686" y="2275"/>
                    <a:pt x="20916" y="1292"/>
                    <a:pt x="20853" y="224"/>
                  </a:cubicBezTo>
                  <a:cubicBezTo>
                    <a:pt x="20853" y="68"/>
                    <a:pt x="20752" y="1"/>
                    <a:pt x="20639"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4674300" y="1895350"/>
              <a:ext cx="52200" cy="47875"/>
            </a:xfrm>
            <a:custGeom>
              <a:avLst/>
              <a:gdLst/>
              <a:ahLst/>
              <a:cxnLst/>
              <a:rect l="l" t="t" r="r" b="b"/>
              <a:pathLst>
                <a:path w="2088" h="1915" extrusionOk="0">
                  <a:moveTo>
                    <a:pt x="1841" y="0"/>
                  </a:moveTo>
                  <a:cubicBezTo>
                    <a:pt x="1816" y="0"/>
                    <a:pt x="1789" y="6"/>
                    <a:pt x="1762" y="18"/>
                  </a:cubicBezTo>
                  <a:cubicBezTo>
                    <a:pt x="1427" y="143"/>
                    <a:pt x="1197" y="353"/>
                    <a:pt x="946" y="604"/>
                  </a:cubicBezTo>
                  <a:cubicBezTo>
                    <a:pt x="695" y="855"/>
                    <a:pt x="402" y="1085"/>
                    <a:pt x="172" y="1378"/>
                  </a:cubicBezTo>
                  <a:cubicBezTo>
                    <a:pt x="1" y="1583"/>
                    <a:pt x="179" y="1914"/>
                    <a:pt x="410" y="1914"/>
                  </a:cubicBezTo>
                  <a:cubicBezTo>
                    <a:pt x="461" y="1914"/>
                    <a:pt x="516" y="1897"/>
                    <a:pt x="569" y="1859"/>
                  </a:cubicBezTo>
                  <a:cubicBezTo>
                    <a:pt x="862" y="1650"/>
                    <a:pt x="1113" y="1378"/>
                    <a:pt x="1385" y="1127"/>
                  </a:cubicBezTo>
                  <a:cubicBezTo>
                    <a:pt x="1636" y="876"/>
                    <a:pt x="1866" y="667"/>
                    <a:pt x="2034" y="353"/>
                  </a:cubicBezTo>
                  <a:cubicBezTo>
                    <a:pt x="2088" y="192"/>
                    <a:pt x="1988" y="0"/>
                    <a:pt x="1841"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4738600" y="1746650"/>
              <a:ext cx="697275" cy="147250"/>
            </a:xfrm>
            <a:custGeom>
              <a:avLst/>
              <a:gdLst/>
              <a:ahLst/>
              <a:cxnLst/>
              <a:rect l="l" t="t" r="r" b="b"/>
              <a:pathLst>
                <a:path w="27891" h="5890" extrusionOk="0">
                  <a:moveTo>
                    <a:pt x="21118" y="819"/>
                  </a:moveTo>
                  <a:cubicBezTo>
                    <a:pt x="21202" y="819"/>
                    <a:pt x="21264" y="840"/>
                    <a:pt x="21348" y="840"/>
                  </a:cubicBezTo>
                  <a:cubicBezTo>
                    <a:pt x="22352" y="1007"/>
                    <a:pt x="23273" y="1321"/>
                    <a:pt x="24110" y="1739"/>
                  </a:cubicBezTo>
                  <a:cubicBezTo>
                    <a:pt x="23147" y="1321"/>
                    <a:pt x="22122" y="1007"/>
                    <a:pt x="21118" y="819"/>
                  </a:cubicBezTo>
                  <a:close/>
                  <a:moveTo>
                    <a:pt x="18888" y="0"/>
                  </a:moveTo>
                  <a:cubicBezTo>
                    <a:pt x="17514" y="0"/>
                    <a:pt x="16159" y="137"/>
                    <a:pt x="14945" y="317"/>
                  </a:cubicBezTo>
                  <a:cubicBezTo>
                    <a:pt x="9882" y="1091"/>
                    <a:pt x="4735" y="2681"/>
                    <a:pt x="278" y="5234"/>
                  </a:cubicBezTo>
                  <a:cubicBezTo>
                    <a:pt x="0" y="5382"/>
                    <a:pt x="148" y="5889"/>
                    <a:pt x="432" y="5889"/>
                  </a:cubicBezTo>
                  <a:cubicBezTo>
                    <a:pt x="469" y="5889"/>
                    <a:pt x="509" y="5881"/>
                    <a:pt x="550" y="5861"/>
                  </a:cubicBezTo>
                  <a:cubicBezTo>
                    <a:pt x="4421" y="4083"/>
                    <a:pt x="8313" y="2555"/>
                    <a:pt x="12455" y="1593"/>
                  </a:cubicBezTo>
                  <a:cubicBezTo>
                    <a:pt x="14395" y="1534"/>
                    <a:pt x="16240" y="1234"/>
                    <a:pt x="18132" y="1234"/>
                  </a:cubicBezTo>
                  <a:cubicBezTo>
                    <a:pt x="18914" y="1234"/>
                    <a:pt x="19703" y="1285"/>
                    <a:pt x="20511" y="1426"/>
                  </a:cubicBezTo>
                  <a:cubicBezTo>
                    <a:pt x="23106" y="1865"/>
                    <a:pt x="25072" y="3037"/>
                    <a:pt x="27123" y="4606"/>
                  </a:cubicBezTo>
                  <a:cubicBezTo>
                    <a:pt x="27165" y="4648"/>
                    <a:pt x="27228" y="4669"/>
                    <a:pt x="27290" y="4669"/>
                  </a:cubicBezTo>
                  <a:cubicBezTo>
                    <a:pt x="27332" y="4773"/>
                    <a:pt x="27395" y="4878"/>
                    <a:pt x="27458" y="4962"/>
                  </a:cubicBezTo>
                  <a:cubicBezTo>
                    <a:pt x="27458" y="4983"/>
                    <a:pt x="27458" y="4983"/>
                    <a:pt x="27479" y="5003"/>
                  </a:cubicBezTo>
                  <a:cubicBezTo>
                    <a:pt x="27500" y="5066"/>
                    <a:pt x="27541" y="5129"/>
                    <a:pt x="27583" y="5192"/>
                  </a:cubicBezTo>
                  <a:cubicBezTo>
                    <a:pt x="27625" y="5234"/>
                    <a:pt x="27674" y="5252"/>
                    <a:pt x="27720" y="5252"/>
                  </a:cubicBezTo>
                  <a:cubicBezTo>
                    <a:pt x="27811" y="5252"/>
                    <a:pt x="27890" y="5178"/>
                    <a:pt x="27876" y="5066"/>
                  </a:cubicBezTo>
                  <a:cubicBezTo>
                    <a:pt x="27876" y="4941"/>
                    <a:pt x="27792" y="4794"/>
                    <a:pt x="27730" y="4669"/>
                  </a:cubicBezTo>
                  <a:cubicBezTo>
                    <a:pt x="27709" y="4564"/>
                    <a:pt x="27688" y="4459"/>
                    <a:pt x="27646" y="4355"/>
                  </a:cubicBezTo>
                  <a:cubicBezTo>
                    <a:pt x="27688" y="3915"/>
                    <a:pt x="27395" y="3476"/>
                    <a:pt x="27060" y="3162"/>
                  </a:cubicBezTo>
                  <a:cubicBezTo>
                    <a:pt x="25189" y="697"/>
                    <a:pt x="21991" y="0"/>
                    <a:pt x="18888"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4596450" y="1695175"/>
              <a:ext cx="976125" cy="474625"/>
            </a:xfrm>
            <a:custGeom>
              <a:avLst/>
              <a:gdLst/>
              <a:ahLst/>
              <a:cxnLst/>
              <a:rect l="l" t="t" r="r" b="b"/>
              <a:pathLst>
                <a:path w="39045" h="18985" extrusionOk="0">
                  <a:moveTo>
                    <a:pt x="37433" y="8715"/>
                  </a:moveTo>
                  <a:lnTo>
                    <a:pt x="37433" y="8715"/>
                  </a:lnTo>
                  <a:cubicBezTo>
                    <a:pt x="38082" y="9343"/>
                    <a:pt x="38542" y="10096"/>
                    <a:pt x="38165" y="11101"/>
                  </a:cubicBezTo>
                  <a:cubicBezTo>
                    <a:pt x="37893" y="11791"/>
                    <a:pt x="37349" y="12231"/>
                    <a:pt x="36743" y="12607"/>
                  </a:cubicBezTo>
                  <a:cubicBezTo>
                    <a:pt x="37077" y="11875"/>
                    <a:pt x="37307" y="11059"/>
                    <a:pt x="37412" y="10243"/>
                  </a:cubicBezTo>
                  <a:cubicBezTo>
                    <a:pt x="37475" y="9741"/>
                    <a:pt x="37475" y="9218"/>
                    <a:pt x="37433" y="8715"/>
                  </a:cubicBezTo>
                  <a:close/>
                  <a:moveTo>
                    <a:pt x="34294" y="5221"/>
                  </a:moveTo>
                  <a:lnTo>
                    <a:pt x="34294" y="5221"/>
                  </a:lnTo>
                  <a:cubicBezTo>
                    <a:pt x="35320" y="5786"/>
                    <a:pt x="36178" y="6372"/>
                    <a:pt x="36533" y="7648"/>
                  </a:cubicBezTo>
                  <a:cubicBezTo>
                    <a:pt x="36575" y="7837"/>
                    <a:pt x="36617" y="8025"/>
                    <a:pt x="36659" y="8213"/>
                  </a:cubicBezTo>
                  <a:cubicBezTo>
                    <a:pt x="36805" y="9092"/>
                    <a:pt x="36784" y="9992"/>
                    <a:pt x="36596" y="10871"/>
                  </a:cubicBezTo>
                  <a:cubicBezTo>
                    <a:pt x="36408" y="11687"/>
                    <a:pt x="36094" y="12461"/>
                    <a:pt x="35655" y="13172"/>
                  </a:cubicBezTo>
                  <a:cubicBezTo>
                    <a:pt x="35278" y="13800"/>
                    <a:pt x="34797" y="14365"/>
                    <a:pt x="34232" y="14867"/>
                  </a:cubicBezTo>
                  <a:cubicBezTo>
                    <a:pt x="35069" y="13486"/>
                    <a:pt x="35550" y="11812"/>
                    <a:pt x="35550" y="9929"/>
                  </a:cubicBezTo>
                  <a:cubicBezTo>
                    <a:pt x="35529" y="8276"/>
                    <a:pt x="35090" y="6644"/>
                    <a:pt x="34294" y="5221"/>
                  </a:cubicBezTo>
                  <a:close/>
                  <a:moveTo>
                    <a:pt x="8355" y="13187"/>
                  </a:moveTo>
                  <a:cubicBezTo>
                    <a:pt x="9013" y="13187"/>
                    <a:pt x="9668" y="13221"/>
                    <a:pt x="10316" y="13319"/>
                  </a:cubicBezTo>
                  <a:cubicBezTo>
                    <a:pt x="12994" y="13737"/>
                    <a:pt x="15233" y="15557"/>
                    <a:pt x="17660" y="16645"/>
                  </a:cubicBezTo>
                  <a:cubicBezTo>
                    <a:pt x="17744" y="16687"/>
                    <a:pt x="17807" y="16708"/>
                    <a:pt x="17869" y="16729"/>
                  </a:cubicBezTo>
                  <a:cubicBezTo>
                    <a:pt x="16735" y="16818"/>
                    <a:pt x="15648" y="16916"/>
                    <a:pt x="14563" y="16916"/>
                  </a:cubicBezTo>
                  <a:cubicBezTo>
                    <a:pt x="13346" y="16916"/>
                    <a:pt x="12132" y="16793"/>
                    <a:pt x="10860" y="16394"/>
                  </a:cubicBezTo>
                  <a:cubicBezTo>
                    <a:pt x="9709" y="16018"/>
                    <a:pt x="8621" y="15516"/>
                    <a:pt x="7617" y="14867"/>
                  </a:cubicBezTo>
                  <a:cubicBezTo>
                    <a:pt x="6885" y="14407"/>
                    <a:pt x="6299" y="13842"/>
                    <a:pt x="5671" y="13298"/>
                  </a:cubicBezTo>
                  <a:cubicBezTo>
                    <a:pt x="6563" y="13249"/>
                    <a:pt x="7462" y="13187"/>
                    <a:pt x="8355" y="13187"/>
                  </a:cubicBezTo>
                  <a:close/>
                  <a:moveTo>
                    <a:pt x="24483" y="911"/>
                  </a:moveTo>
                  <a:cubicBezTo>
                    <a:pt x="28016" y="911"/>
                    <a:pt x="31390" y="2177"/>
                    <a:pt x="33290" y="5117"/>
                  </a:cubicBezTo>
                  <a:cubicBezTo>
                    <a:pt x="33646" y="5661"/>
                    <a:pt x="33960" y="6267"/>
                    <a:pt x="34190" y="6937"/>
                  </a:cubicBezTo>
                  <a:cubicBezTo>
                    <a:pt x="35592" y="10703"/>
                    <a:pt x="34608" y="13737"/>
                    <a:pt x="32411" y="15662"/>
                  </a:cubicBezTo>
                  <a:cubicBezTo>
                    <a:pt x="31825" y="16164"/>
                    <a:pt x="31177" y="16604"/>
                    <a:pt x="30445" y="16959"/>
                  </a:cubicBezTo>
                  <a:cubicBezTo>
                    <a:pt x="29081" y="17601"/>
                    <a:pt x="27503" y="17944"/>
                    <a:pt x="25860" y="17944"/>
                  </a:cubicBezTo>
                  <a:cubicBezTo>
                    <a:pt x="24931" y="17944"/>
                    <a:pt x="23982" y="17835"/>
                    <a:pt x="23038" y="17608"/>
                  </a:cubicBezTo>
                  <a:cubicBezTo>
                    <a:pt x="21552" y="17252"/>
                    <a:pt x="20087" y="16750"/>
                    <a:pt x="18685" y="16164"/>
                  </a:cubicBezTo>
                  <a:cubicBezTo>
                    <a:pt x="17618" y="15725"/>
                    <a:pt x="16593" y="15223"/>
                    <a:pt x="15610" y="14679"/>
                  </a:cubicBezTo>
                  <a:cubicBezTo>
                    <a:pt x="13706" y="13632"/>
                    <a:pt x="11885" y="12649"/>
                    <a:pt x="9688" y="12482"/>
                  </a:cubicBezTo>
                  <a:cubicBezTo>
                    <a:pt x="8979" y="12423"/>
                    <a:pt x="8221" y="12392"/>
                    <a:pt x="7446" y="12392"/>
                  </a:cubicBezTo>
                  <a:cubicBezTo>
                    <a:pt x="6552" y="12392"/>
                    <a:pt x="5636" y="12434"/>
                    <a:pt x="4750" y="12524"/>
                  </a:cubicBezTo>
                  <a:cubicBezTo>
                    <a:pt x="4702" y="12492"/>
                    <a:pt x="4651" y="12478"/>
                    <a:pt x="4602" y="12478"/>
                  </a:cubicBezTo>
                  <a:cubicBezTo>
                    <a:pt x="4522" y="12478"/>
                    <a:pt x="4446" y="12514"/>
                    <a:pt x="4395" y="12565"/>
                  </a:cubicBezTo>
                  <a:cubicBezTo>
                    <a:pt x="4290" y="12565"/>
                    <a:pt x="4206" y="12586"/>
                    <a:pt x="4123" y="12586"/>
                  </a:cubicBezTo>
                  <a:cubicBezTo>
                    <a:pt x="3940" y="12586"/>
                    <a:pt x="3737" y="12589"/>
                    <a:pt x="3525" y="12589"/>
                  </a:cubicBezTo>
                  <a:cubicBezTo>
                    <a:pt x="2253" y="12589"/>
                    <a:pt x="649" y="12482"/>
                    <a:pt x="1151" y="10975"/>
                  </a:cubicBezTo>
                  <a:cubicBezTo>
                    <a:pt x="1528" y="9929"/>
                    <a:pt x="2470" y="8946"/>
                    <a:pt x="3286" y="8213"/>
                  </a:cubicBezTo>
                  <a:cubicBezTo>
                    <a:pt x="4792" y="6874"/>
                    <a:pt x="6633" y="5974"/>
                    <a:pt x="8475" y="5179"/>
                  </a:cubicBezTo>
                  <a:cubicBezTo>
                    <a:pt x="10986" y="4091"/>
                    <a:pt x="13643" y="3066"/>
                    <a:pt x="16342" y="2313"/>
                  </a:cubicBezTo>
                  <a:cubicBezTo>
                    <a:pt x="18455" y="1706"/>
                    <a:pt x="20569" y="1246"/>
                    <a:pt x="22703" y="1016"/>
                  </a:cubicBezTo>
                  <a:cubicBezTo>
                    <a:pt x="23297" y="947"/>
                    <a:pt x="23892" y="911"/>
                    <a:pt x="24483" y="911"/>
                  </a:cubicBezTo>
                  <a:close/>
                  <a:moveTo>
                    <a:pt x="24771" y="1"/>
                  </a:moveTo>
                  <a:cubicBezTo>
                    <a:pt x="21941" y="1"/>
                    <a:pt x="19033" y="738"/>
                    <a:pt x="16426" y="1476"/>
                  </a:cubicBezTo>
                  <a:cubicBezTo>
                    <a:pt x="16321" y="1497"/>
                    <a:pt x="16237" y="1539"/>
                    <a:pt x="16133" y="1560"/>
                  </a:cubicBezTo>
                  <a:cubicBezTo>
                    <a:pt x="11948" y="2752"/>
                    <a:pt x="7429" y="4217"/>
                    <a:pt x="3851" y="6770"/>
                  </a:cubicBezTo>
                  <a:cubicBezTo>
                    <a:pt x="2365" y="7837"/>
                    <a:pt x="545" y="9573"/>
                    <a:pt x="231" y="11498"/>
                  </a:cubicBezTo>
                  <a:cubicBezTo>
                    <a:pt x="1" y="12796"/>
                    <a:pt x="1193" y="13193"/>
                    <a:pt x="2449" y="13256"/>
                  </a:cubicBezTo>
                  <a:cubicBezTo>
                    <a:pt x="2992" y="13320"/>
                    <a:pt x="3536" y="13347"/>
                    <a:pt x="4088" y="13347"/>
                  </a:cubicBezTo>
                  <a:cubicBezTo>
                    <a:pt x="4259" y="13347"/>
                    <a:pt x="4431" y="13344"/>
                    <a:pt x="4604" y="13340"/>
                  </a:cubicBezTo>
                  <a:cubicBezTo>
                    <a:pt x="5985" y="15265"/>
                    <a:pt x="8768" y="16541"/>
                    <a:pt x="10944" y="17148"/>
                  </a:cubicBezTo>
                  <a:cubicBezTo>
                    <a:pt x="12157" y="17490"/>
                    <a:pt x="13552" y="17733"/>
                    <a:pt x="14927" y="17733"/>
                  </a:cubicBezTo>
                  <a:cubicBezTo>
                    <a:pt x="16159" y="17733"/>
                    <a:pt x="17376" y="17538"/>
                    <a:pt x="18434" y="17043"/>
                  </a:cubicBezTo>
                  <a:cubicBezTo>
                    <a:pt x="18455" y="17022"/>
                    <a:pt x="18476" y="17022"/>
                    <a:pt x="18476" y="17001"/>
                  </a:cubicBezTo>
                  <a:cubicBezTo>
                    <a:pt x="20527" y="17859"/>
                    <a:pt x="22682" y="18487"/>
                    <a:pt x="24879" y="18842"/>
                  </a:cubicBezTo>
                  <a:cubicBezTo>
                    <a:pt x="25469" y="18938"/>
                    <a:pt x="26050" y="18985"/>
                    <a:pt x="26617" y="18985"/>
                  </a:cubicBezTo>
                  <a:cubicBezTo>
                    <a:pt x="29149" y="18985"/>
                    <a:pt x="31415" y="18056"/>
                    <a:pt x="33039" y="16415"/>
                  </a:cubicBezTo>
                  <a:cubicBezTo>
                    <a:pt x="33081" y="16415"/>
                    <a:pt x="33123" y="16394"/>
                    <a:pt x="33186" y="16373"/>
                  </a:cubicBezTo>
                  <a:cubicBezTo>
                    <a:pt x="34441" y="15725"/>
                    <a:pt x="35466" y="14762"/>
                    <a:pt x="36199" y="13612"/>
                  </a:cubicBezTo>
                  <a:cubicBezTo>
                    <a:pt x="37496" y="13130"/>
                    <a:pt x="38856" y="12042"/>
                    <a:pt x="38960" y="10578"/>
                  </a:cubicBezTo>
                  <a:cubicBezTo>
                    <a:pt x="39044" y="9531"/>
                    <a:pt x="38395" y="8255"/>
                    <a:pt x="37328" y="7983"/>
                  </a:cubicBezTo>
                  <a:cubicBezTo>
                    <a:pt x="36973" y="6246"/>
                    <a:pt x="35906" y="4761"/>
                    <a:pt x="33918" y="4593"/>
                  </a:cubicBezTo>
                  <a:cubicBezTo>
                    <a:pt x="32955" y="3129"/>
                    <a:pt x="31637" y="1915"/>
                    <a:pt x="30047" y="1120"/>
                  </a:cubicBezTo>
                  <a:cubicBezTo>
                    <a:pt x="28389" y="308"/>
                    <a:pt x="26597" y="1"/>
                    <a:pt x="2477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042;p37">
            <a:extLst>
              <a:ext uri="{FF2B5EF4-FFF2-40B4-BE49-F238E27FC236}">
                <a16:creationId xmlns:a16="http://schemas.microsoft.com/office/drawing/2014/main" id="{578FC4B4-A022-3F20-3CB8-D70613F42616}"/>
              </a:ext>
            </a:extLst>
          </p:cNvPr>
          <p:cNvSpPr/>
          <p:nvPr/>
        </p:nvSpPr>
        <p:spPr>
          <a:xfrm>
            <a:off x="576412" y="282715"/>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4" name="Google Shape;1067;p37">
            <a:extLst>
              <a:ext uri="{FF2B5EF4-FFF2-40B4-BE49-F238E27FC236}">
                <a16:creationId xmlns:a16="http://schemas.microsoft.com/office/drawing/2014/main" id="{DC550936-B1E8-E703-845C-8700E96EDCC3}"/>
              </a:ext>
            </a:extLst>
          </p:cNvPr>
          <p:cNvSpPr txBox="1"/>
          <p:nvPr/>
        </p:nvSpPr>
        <p:spPr>
          <a:xfrm>
            <a:off x="730015" y="341737"/>
            <a:ext cx="7014987" cy="724222"/>
          </a:xfrm>
          <a:prstGeom prst="rect">
            <a:avLst/>
          </a:prstGeom>
          <a:noFill/>
          <a:ln>
            <a:noFill/>
          </a:ln>
        </p:spPr>
        <p:txBody>
          <a:bodyPr spcFirstLastPara="1" wrap="square" lIns="91425" tIns="91425" rIns="0" bIns="91425" anchor="t" anchorCtr="0">
            <a:noAutofit/>
          </a:bodyPr>
          <a:lstStyle/>
          <a:p>
            <a:pPr lvl="0"/>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Sắp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xếp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các</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ý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theo</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trình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tự</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bài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đọc</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6" name="Group 5">
            <a:extLst>
              <a:ext uri="{FF2B5EF4-FFF2-40B4-BE49-F238E27FC236}">
                <a16:creationId xmlns:a16="http://schemas.microsoft.com/office/drawing/2014/main" id="{6C62E92A-3B19-02D5-FC2A-2C419A22582A}"/>
              </a:ext>
            </a:extLst>
          </p:cNvPr>
          <p:cNvGrpSpPr/>
          <p:nvPr/>
        </p:nvGrpSpPr>
        <p:grpSpPr>
          <a:xfrm>
            <a:off x="719998" y="2223954"/>
            <a:ext cx="2403300" cy="1437846"/>
            <a:chOff x="729875" y="1174088"/>
            <a:chExt cx="2403300" cy="1437846"/>
          </a:xfrm>
        </p:grpSpPr>
        <p:grpSp>
          <p:nvGrpSpPr>
            <p:cNvPr id="1346" name="Google Shape;1346;p40"/>
            <p:cNvGrpSpPr/>
            <p:nvPr/>
          </p:nvGrpSpPr>
          <p:grpSpPr>
            <a:xfrm>
              <a:off x="729875" y="1174088"/>
              <a:ext cx="2403300" cy="1426751"/>
              <a:chOff x="729868" y="1498050"/>
              <a:chExt cx="2403300" cy="1324500"/>
            </a:xfrm>
          </p:grpSpPr>
          <p:sp>
            <p:nvSpPr>
              <p:cNvPr id="1347" name="Google Shape;1347;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762007" y="1528282"/>
                <a:ext cx="2342100" cy="419700"/>
              </a:xfrm>
              <a:prstGeom prst="round2SameRect">
                <a:avLst>
                  <a:gd name="adj1" fmla="val 24716"/>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381" name="Google Shape;1381;p40"/>
            <p:cNvGrpSpPr/>
            <p:nvPr/>
          </p:nvGrpSpPr>
          <p:grpSpPr>
            <a:xfrm>
              <a:off x="2574740" y="1213886"/>
              <a:ext cx="444036" cy="448463"/>
              <a:chOff x="1464700" y="1066175"/>
              <a:chExt cx="1203675" cy="1215675"/>
            </a:xfrm>
          </p:grpSpPr>
          <p:sp>
            <p:nvSpPr>
              <p:cNvPr id="1382" name="Google Shape;1382;p40"/>
              <p:cNvSpPr/>
              <p:nvPr/>
            </p:nvSpPr>
            <p:spPr>
              <a:xfrm>
                <a:off x="1464700" y="1066175"/>
                <a:ext cx="1203675" cy="1215675"/>
              </a:xfrm>
              <a:custGeom>
                <a:avLst/>
                <a:gdLst/>
                <a:ahLst/>
                <a:cxnLst/>
                <a:rect l="l" t="t" r="r" b="b"/>
                <a:pathLst>
                  <a:path w="48147" h="48627" extrusionOk="0">
                    <a:moveTo>
                      <a:pt x="23988" y="521"/>
                    </a:moveTo>
                    <a:cubicBezTo>
                      <a:pt x="25082" y="521"/>
                      <a:pt x="25424" y="1943"/>
                      <a:pt x="25444" y="2804"/>
                    </a:cubicBezTo>
                    <a:cubicBezTo>
                      <a:pt x="25465" y="3745"/>
                      <a:pt x="25214" y="4708"/>
                      <a:pt x="25067" y="5629"/>
                    </a:cubicBezTo>
                    <a:cubicBezTo>
                      <a:pt x="24963" y="6340"/>
                      <a:pt x="24900" y="7051"/>
                      <a:pt x="24858" y="7763"/>
                    </a:cubicBezTo>
                    <a:cubicBezTo>
                      <a:pt x="24231" y="7700"/>
                      <a:pt x="23603" y="7679"/>
                      <a:pt x="22996" y="7679"/>
                    </a:cubicBezTo>
                    <a:cubicBezTo>
                      <a:pt x="22933" y="7009"/>
                      <a:pt x="22870" y="6340"/>
                      <a:pt x="22787" y="5670"/>
                    </a:cubicBezTo>
                    <a:cubicBezTo>
                      <a:pt x="22578" y="4310"/>
                      <a:pt x="21615" y="670"/>
                      <a:pt x="23917" y="523"/>
                    </a:cubicBezTo>
                    <a:cubicBezTo>
                      <a:pt x="23941" y="522"/>
                      <a:pt x="23964" y="521"/>
                      <a:pt x="23988" y="521"/>
                    </a:cubicBezTo>
                    <a:close/>
                    <a:moveTo>
                      <a:pt x="11101" y="4619"/>
                    </a:moveTo>
                    <a:cubicBezTo>
                      <a:pt x="12537" y="4619"/>
                      <a:pt x="13577" y="7256"/>
                      <a:pt x="14062" y="8244"/>
                    </a:cubicBezTo>
                    <a:cubicBezTo>
                      <a:pt x="14334" y="8809"/>
                      <a:pt x="14648" y="9353"/>
                      <a:pt x="14961" y="9897"/>
                    </a:cubicBezTo>
                    <a:cubicBezTo>
                      <a:pt x="14417" y="10232"/>
                      <a:pt x="13873" y="10587"/>
                      <a:pt x="13371" y="11006"/>
                    </a:cubicBezTo>
                    <a:cubicBezTo>
                      <a:pt x="13015" y="10567"/>
                      <a:pt x="12660" y="10148"/>
                      <a:pt x="12262" y="9730"/>
                    </a:cubicBezTo>
                    <a:cubicBezTo>
                      <a:pt x="11363" y="8767"/>
                      <a:pt x="8308" y="6131"/>
                      <a:pt x="10358" y="4854"/>
                    </a:cubicBezTo>
                    <a:cubicBezTo>
                      <a:pt x="10616" y="4691"/>
                      <a:pt x="10864" y="4619"/>
                      <a:pt x="11101" y="4619"/>
                    </a:cubicBezTo>
                    <a:close/>
                    <a:moveTo>
                      <a:pt x="39824" y="7021"/>
                    </a:moveTo>
                    <a:cubicBezTo>
                      <a:pt x="40149" y="7021"/>
                      <a:pt x="40478" y="7142"/>
                      <a:pt x="40802" y="7428"/>
                    </a:cubicBezTo>
                    <a:cubicBezTo>
                      <a:pt x="42518" y="8976"/>
                      <a:pt x="39003" y="11111"/>
                      <a:pt x="38019" y="11843"/>
                    </a:cubicBezTo>
                    <a:cubicBezTo>
                      <a:pt x="37329" y="12345"/>
                      <a:pt x="36680" y="12910"/>
                      <a:pt x="36052" y="13475"/>
                    </a:cubicBezTo>
                    <a:cubicBezTo>
                      <a:pt x="35655" y="13015"/>
                      <a:pt x="35236" y="12575"/>
                      <a:pt x="34776" y="12157"/>
                    </a:cubicBezTo>
                    <a:cubicBezTo>
                      <a:pt x="35299" y="11592"/>
                      <a:pt x="35780" y="11006"/>
                      <a:pt x="36262" y="10399"/>
                    </a:cubicBezTo>
                    <a:cubicBezTo>
                      <a:pt x="36963" y="9458"/>
                      <a:pt x="38364" y="7021"/>
                      <a:pt x="39824" y="7021"/>
                    </a:cubicBezTo>
                    <a:close/>
                    <a:moveTo>
                      <a:pt x="3209" y="15439"/>
                    </a:moveTo>
                    <a:cubicBezTo>
                      <a:pt x="3417" y="15439"/>
                      <a:pt x="3622" y="15462"/>
                      <a:pt x="3809" y="15504"/>
                    </a:cubicBezTo>
                    <a:cubicBezTo>
                      <a:pt x="4751" y="15714"/>
                      <a:pt x="5567" y="16279"/>
                      <a:pt x="6404" y="16739"/>
                    </a:cubicBezTo>
                    <a:cubicBezTo>
                      <a:pt x="7115" y="17137"/>
                      <a:pt x="7868" y="17513"/>
                      <a:pt x="8642" y="17848"/>
                    </a:cubicBezTo>
                    <a:cubicBezTo>
                      <a:pt x="8433" y="18434"/>
                      <a:pt x="8266" y="19041"/>
                      <a:pt x="8119" y="19647"/>
                    </a:cubicBezTo>
                    <a:cubicBezTo>
                      <a:pt x="7450" y="19459"/>
                      <a:pt x="6759" y="19271"/>
                      <a:pt x="6069" y="19124"/>
                    </a:cubicBezTo>
                    <a:cubicBezTo>
                      <a:pt x="5295" y="18978"/>
                      <a:pt x="4500" y="18873"/>
                      <a:pt x="3725" y="18664"/>
                    </a:cubicBezTo>
                    <a:cubicBezTo>
                      <a:pt x="2847" y="18413"/>
                      <a:pt x="1235" y="17681"/>
                      <a:pt x="1549" y="16467"/>
                    </a:cubicBezTo>
                    <a:cubicBezTo>
                      <a:pt x="1728" y="15720"/>
                      <a:pt x="2487" y="15439"/>
                      <a:pt x="3209" y="15439"/>
                    </a:cubicBezTo>
                    <a:close/>
                    <a:moveTo>
                      <a:pt x="45594" y="18957"/>
                    </a:moveTo>
                    <a:cubicBezTo>
                      <a:pt x="46347" y="18957"/>
                      <a:pt x="47414" y="19229"/>
                      <a:pt x="47477" y="20150"/>
                    </a:cubicBezTo>
                    <a:cubicBezTo>
                      <a:pt x="47560" y="21258"/>
                      <a:pt x="46410" y="21823"/>
                      <a:pt x="45468" y="22012"/>
                    </a:cubicBezTo>
                    <a:cubicBezTo>
                      <a:pt x="43773" y="22347"/>
                      <a:pt x="41953" y="22137"/>
                      <a:pt x="40216" y="22326"/>
                    </a:cubicBezTo>
                    <a:cubicBezTo>
                      <a:pt x="40132" y="21719"/>
                      <a:pt x="39986" y="21133"/>
                      <a:pt x="39840" y="20547"/>
                    </a:cubicBezTo>
                    <a:cubicBezTo>
                      <a:pt x="40237" y="20442"/>
                      <a:pt x="40635" y="20338"/>
                      <a:pt x="41032" y="20233"/>
                    </a:cubicBezTo>
                    <a:cubicBezTo>
                      <a:pt x="42476" y="19836"/>
                      <a:pt x="44045" y="18957"/>
                      <a:pt x="45594" y="18957"/>
                    </a:cubicBezTo>
                    <a:close/>
                    <a:moveTo>
                      <a:pt x="8161" y="27766"/>
                    </a:moveTo>
                    <a:cubicBezTo>
                      <a:pt x="8287" y="28352"/>
                      <a:pt x="8454" y="28937"/>
                      <a:pt x="8642" y="29502"/>
                    </a:cubicBezTo>
                    <a:cubicBezTo>
                      <a:pt x="7847" y="29774"/>
                      <a:pt x="7073" y="30067"/>
                      <a:pt x="6299" y="30381"/>
                    </a:cubicBezTo>
                    <a:cubicBezTo>
                      <a:pt x="5588" y="30695"/>
                      <a:pt x="4897" y="31072"/>
                      <a:pt x="4165" y="31323"/>
                    </a:cubicBezTo>
                    <a:cubicBezTo>
                      <a:pt x="3754" y="31469"/>
                      <a:pt x="3156" y="31621"/>
                      <a:pt x="2589" y="31621"/>
                    </a:cubicBezTo>
                    <a:cubicBezTo>
                      <a:pt x="1942" y="31621"/>
                      <a:pt x="1334" y="31424"/>
                      <a:pt x="1089" y="30800"/>
                    </a:cubicBezTo>
                    <a:cubicBezTo>
                      <a:pt x="671" y="29733"/>
                      <a:pt x="1884" y="28833"/>
                      <a:pt x="2784" y="28561"/>
                    </a:cubicBezTo>
                    <a:cubicBezTo>
                      <a:pt x="3558" y="28331"/>
                      <a:pt x="4395" y="28310"/>
                      <a:pt x="5190" y="28226"/>
                    </a:cubicBezTo>
                    <a:cubicBezTo>
                      <a:pt x="6194" y="28121"/>
                      <a:pt x="7178" y="27954"/>
                      <a:pt x="8161" y="27766"/>
                    </a:cubicBezTo>
                    <a:close/>
                    <a:moveTo>
                      <a:pt x="39609" y="30465"/>
                    </a:moveTo>
                    <a:cubicBezTo>
                      <a:pt x="40384" y="30758"/>
                      <a:pt x="41158" y="31030"/>
                      <a:pt x="41953" y="31260"/>
                    </a:cubicBezTo>
                    <a:cubicBezTo>
                      <a:pt x="43166" y="31616"/>
                      <a:pt x="46828" y="32494"/>
                      <a:pt x="45573" y="34503"/>
                    </a:cubicBezTo>
                    <a:cubicBezTo>
                      <a:pt x="45273" y="34980"/>
                      <a:pt x="44856" y="35164"/>
                      <a:pt x="44385" y="35164"/>
                    </a:cubicBezTo>
                    <a:cubicBezTo>
                      <a:pt x="43076" y="35164"/>
                      <a:pt x="41345" y="33744"/>
                      <a:pt x="40530" y="33206"/>
                    </a:cubicBezTo>
                    <a:cubicBezTo>
                      <a:pt x="39986" y="32850"/>
                      <a:pt x="39442" y="32536"/>
                      <a:pt x="38877" y="32222"/>
                    </a:cubicBezTo>
                    <a:cubicBezTo>
                      <a:pt x="39170" y="31658"/>
                      <a:pt x="39400" y="31072"/>
                      <a:pt x="39609" y="30465"/>
                    </a:cubicBezTo>
                    <a:close/>
                    <a:moveTo>
                      <a:pt x="23255" y="8224"/>
                    </a:moveTo>
                    <a:cubicBezTo>
                      <a:pt x="26321" y="8224"/>
                      <a:pt x="29415" y="9054"/>
                      <a:pt x="32056" y="10692"/>
                    </a:cubicBezTo>
                    <a:cubicBezTo>
                      <a:pt x="37245" y="13998"/>
                      <a:pt x="40279" y="20045"/>
                      <a:pt x="39923" y="26196"/>
                    </a:cubicBezTo>
                    <a:cubicBezTo>
                      <a:pt x="39547" y="32327"/>
                      <a:pt x="35697" y="37453"/>
                      <a:pt x="29754" y="39211"/>
                    </a:cubicBezTo>
                    <a:cubicBezTo>
                      <a:pt x="28094" y="39707"/>
                      <a:pt x="26312" y="39958"/>
                      <a:pt x="24516" y="39958"/>
                    </a:cubicBezTo>
                    <a:cubicBezTo>
                      <a:pt x="20248" y="39958"/>
                      <a:pt x="15901" y="38537"/>
                      <a:pt x="12911" y="35591"/>
                    </a:cubicBezTo>
                    <a:cubicBezTo>
                      <a:pt x="7575" y="30339"/>
                      <a:pt x="6697" y="21028"/>
                      <a:pt x="10693" y="14751"/>
                    </a:cubicBezTo>
                    <a:cubicBezTo>
                      <a:pt x="13478" y="10367"/>
                      <a:pt x="18330" y="8224"/>
                      <a:pt x="23255" y="8224"/>
                    </a:cubicBezTo>
                    <a:close/>
                    <a:moveTo>
                      <a:pt x="12932" y="36282"/>
                    </a:moveTo>
                    <a:cubicBezTo>
                      <a:pt x="13392" y="36700"/>
                      <a:pt x="13873" y="37077"/>
                      <a:pt x="14376" y="37412"/>
                    </a:cubicBezTo>
                    <a:cubicBezTo>
                      <a:pt x="13873" y="38081"/>
                      <a:pt x="13392" y="38772"/>
                      <a:pt x="12953" y="39483"/>
                    </a:cubicBezTo>
                    <a:cubicBezTo>
                      <a:pt x="12302" y="40520"/>
                      <a:pt x="11149" y="42977"/>
                      <a:pt x="9680" y="42977"/>
                    </a:cubicBezTo>
                    <a:cubicBezTo>
                      <a:pt x="9401" y="42977"/>
                      <a:pt x="9110" y="42888"/>
                      <a:pt x="8810" y="42684"/>
                    </a:cubicBezTo>
                    <a:cubicBezTo>
                      <a:pt x="7868" y="42036"/>
                      <a:pt x="8538" y="40676"/>
                      <a:pt x="9061" y="39985"/>
                    </a:cubicBezTo>
                    <a:cubicBezTo>
                      <a:pt x="9584" y="39336"/>
                      <a:pt x="10233" y="38834"/>
                      <a:pt x="10860" y="38290"/>
                    </a:cubicBezTo>
                    <a:cubicBezTo>
                      <a:pt x="11593" y="37663"/>
                      <a:pt x="12283" y="36993"/>
                      <a:pt x="12932" y="36282"/>
                    </a:cubicBezTo>
                    <a:close/>
                    <a:moveTo>
                      <a:pt x="33249" y="38248"/>
                    </a:moveTo>
                    <a:cubicBezTo>
                      <a:pt x="33625" y="38813"/>
                      <a:pt x="34023" y="39357"/>
                      <a:pt x="34441" y="39901"/>
                    </a:cubicBezTo>
                    <a:cubicBezTo>
                      <a:pt x="35215" y="40885"/>
                      <a:pt x="37998" y="43689"/>
                      <a:pt x="36115" y="44881"/>
                    </a:cubicBezTo>
                    <a:cubicBezTo>
                      <a:pt x="35830" y="45058"/>
                      <a:pt x="35563" y="45137"/>
                      <a:pt x="35314" y="45137"/>
                    </a:cubicBezTo>
                    <a:cubicBezTo>
                      <a:pt x="33827" y="45137"/>
                      <a:pt x="32970" y="42361"/>
                      <a:pt x="32558" y="41303"/>
                    </a:cubicBezTo>
                    <a:cubicBezTo>
                      <a:pt x="32265" y="40550"/>
                      <a:pt x="31930" y="39818"/>
                      <a:pt x="31575" y="39085"/>
                    </a:cubicBezTo>
                    <a:cubicBezTo>
                      <a:pt x="32161" y="38834"/>
                      <a:pt x="32705" y="38562"/>
                      <a:pt x="33249" y="38248"/>
                    </a:cubicBezTo>
                    <a:close/>
                    <a:moveTo>
                      <a:pt x="21824" y="40257"/>
                    </a:moveTo>
                    <a:cubicBezTo>
                      <a:pt x="22410" y="40341"/>
                      <a:pt x="23017" y="40404"/>
                      <a:pt x="23624" y="40445"/>
                    </a:cubicBezTo>
                    <a:cubicBezTo>
                      <a:pt x="23582" y="41303"/>
                      <a:pt x="23582" y="42182"/>
                      <a:pt x="23624" y="43040"/>
                    </a:cubicBezTo>
                    <a:cubicBezTo>
                      <a:pt x="23707" y="44344"/>
                      <a:pt x="24342" y="48105"/>
                      <a:pt x="22189" y="48105"/>
                    </a:cubicBezTo>
                    <a:cubicBezTo>
                      <a:pt x="22165" y="48105"/>
                      <a:pt x="22141" y="48104"/>
                      <a:pt x="22117" y="48103"/>
                    </a:cubicBezTo>
                    <a:cubicBezTo>
                      <a:pt x="19795" y="47999"/>
                      <a:pt x="20987" y="44358"/>
                      <a:pt x="21301" y="43103"/>
                    </a:cubicBezTo>
                    <a:cubicBezTo>
                      <a:pt x="21531" y="42182"/>
                      <a:pt x="21699" y="41220"/>
                      <a:pt x="21824" y="40257"/>
                    </a:cubicBezTo>
                    <a:close/>
                    <a:moveTo>
                      <a:pt x="23917" y="0"/>
                    </a:moveTo>
                    <a:cubicBezTo>
                      <a:pt x="20548" y="0"/>
                      <a:pt x="22347" y="5963"/>
                      <a:pt x="22473" y="7658"/>
                    </a:cubicBezTo>
                    <a:cubicBezTo>
                      <a:pt x="22473" y="7658"/>
                      <a:pt x="22473" y="7679"/>
                      <a:pt x="22473" y="7700"/>
                    </a:cubicBezTo>
                    <a:cubicBezTo>
                      <a:pt x="20004" y="7805"/>
                      <a:pt x="17577" y="8432"/>
                      <a:pt x="15401" y="9625"/>
                    </a:cubicBezTo>
                    <a:cubicBezTo>
                      <a:pt x="15380" y="9583"/>
                      <a:pt x="15359" y="9541"/>
                      <a:pt x="15317" y="9478"/>
                    </a:cubicBezTo>
                    <a:cubicBezTo>
                      <a:pt x="14641" y="8301"/>
                      <a:pt x="13034" y="4025"/>
                      <a:pt x="11028" y="4025"/>
                    </a:cubicBezTo>
                    <a:cubicBezTo>
                      <a:pt x="10611" y="4025"/>
                      <a:pt x="10177" y="4209"/>
                      <a:pt x="9730" y="4645"/>
                    </a:cubicBezTo>
                    <a:cubicBezTo>
                      <a:pt x="8831" y="5524"/>
                      <a:pt x="9270" y="6926"/>
                      <a:pt x="9856" y="7846"/>
                    </a:cubicBezTo>
                    <a:cubicBezTo>
                      <a:pt x="10421" y="8704"/>
                      <a:pt x="11216" y="9374"/>
                      <a:pt x="11886" y="10106"/>
                    </a:cubicBezTo>
                    <a:cubicBezTo>
                      <a:pt x="12262" y="10504"/>
                      <a:pt x="12618" y="10901"/>
                      <a:pt x="12974" y="11320"/>
                    </a:cubicBezTo>
                    <a:cubicBezTo>
                      <a:pt x="12723" y="11550"/>
                      <a:pt x="12451" y="11780"/>
                      <a:pt x="12220" y="12031"/>
                    </a:cubicBezTo>
                    <a:cubicBezTo>
                      <a:pt x="10672" y="13538"/>
                      <a:pt x="9542" y="15379"/>
                      <a:pt x="8810" y="17367"/>
                    </a:cubicBezTo>
                    <a:lnTo>
                      <a:pt x="8391" y="17178"/>
                    </a:lnTo>
                    <a:cubicBezTo>
                      <a:pt x="7325" y="16682"/>
                      <a:pt x="4737" y="14858"/>
                      <a:pt x="2896" y="14858"/>
                    </a:cubicBezTo>
                    <a:cubicBezTo>
                      <a:pt x="2101" y="14858"/>
                      <a:pt x="1444" y="15198"/>
                      <a:pt x="1110" y="16132"/>
                    </a:cubicBezTo>
                    <a:cubicBezTo>
                      <a:pt x="1" y="19292"/>
                      <a:pt x="6153" y="19626"/>
                      <a:pt x="7826" y="20108"/>
                    </a:cubicBezTo>
                    <a:cubicBezTo>
                      <a:pt x="7889" y="20129"/>
                      <a:pt x="7952" y="20150"/>
                      <a:pt x="8015" y="20170"/>
                    </a:cubicBezTo>
                    <a:cubicBezTo>
                      <a:pt x="7575" y="22493"/>
                      <a:pt x="7596" y="24920"/>
                      <a:pt x="8057" y="27264"/>
                    </a:cubicBezTo>
                    <a:cubicBezTo>
                      <a:pt x="7094" y="27452"/>
                      <a:pt x="6153" y="27598"/>
                      <a:pt x="5190" y="27703"/>
                    </a:cubicBezTo>
                    <a:cubicBezTo>
                      <a:pt x="4207" y="27808"/>
                      <a:pt x="3181" y="27828"/>
                      <a:pt x="2240" y="28205"/>
                    </a:cubicBezTo>
                    <a:cubicBezTo>
                      <a:pt x="1256" y="28603"/>
                      <a:pt x="294" y="29398"/>
                      <a:pt x="482" y="30549"/>
                    </a:cubicBezTo>
                    <a:cubicBezTo>
                      <a:pt x="672" y="31741"/>
                      <a:pt x="1439" y="32153"/>
                      <a:pt x="2435" y="32153"/>
                    </a:cubicBezTo>
                    <a:cubicBezTo>
                      <a:pt x="4409" y="32153"/>
                      <a:pt x="7278" y="30534"/>
                      <a:pt x="8308" y="30172"/>
                    </a:cubicBezTo>
                    <a:cubicBezTo>
                      <a:pt x="8475" y="30109"/>
                      <a:pt x="8642" y="30067"/>
                      <a:pt x="8810" y="30005"/>
                    </a:cubicBezTo>
                    <a:cubicBezTo>
                      <a:pt x="9228" y="31155"/>
                      <a:pt x="9751" y="32285"/>
                      <a:pt x="10421" y="33310"/>
                    </a:cubicBezTo>
                    <a:cubicBezTo>
                      <a:pt x="11028" y="34294"/>
                      <a:pt x="11760" y="35173"/>
                      <a:pt x="12555" y="35947"/>
                    </a:cubicBezTo>
                    <a:cubicBezTo>
                      <a:pt x="12534" y="35968"/>
                      <a:pt x="12492" y="36010"/>
                      <a:pt x="12471" y="36031"/>
                    </a:cubicBezTo>
                    <a:cubicBezTo>
                      <a:pt x="11258" y="37307"/>
                      <a:pt x="5839" y="40843"/>
                      <a:pt x="8433" y="43040"/>
                    </a:cubicBezTo>
                    <a:cubicBezTo>
                      <a:pt x="8849" y="43395"/>
                      <a:pt x="9260" y="43547"/>
                      <a:pt x="9661" y="43547"/>
                    </a:cubicBezTo>
                    <a:cubicBezTo>
                      <a:pt x="11742" y="43547"/>
                      <a:pt x="13558" y="39441"/>
                      <a:pt x="14417" y="38248"/>
                    </a:cubicBezTo>
                    <a:cubicBezTo>
                      <a:pt x="14543" y="38060"/>
                      <a:pt x="14668" y="37893"/>
                      <a:pt x="14794" y="37704"/>
                    </a:cubicBezTo>
                    <a:cubicBezTo>
                      <a:pt x="16761" y="38960"/>
                      <a:pt x="19000" y="39797"/>
                      <a:pt x="21322" y="40194"/>
                    </a:cubicBezTo>
                    <a:cubicBezTo>
                      <a:pt x="21259" y="40571"/>
                      <a:pt x="21197" y="40927"/>
                      <a:pt x="21134" y="41303"/>
                    </a:cubicBezTo>
                    <a:cubicBezTo>
                      <a:pt x="20841" y="42998"/>
                      <a:pt x="18707" y="48501"/>
                      <a:pt x="22117" y="48627"/>
                    </a:cubicBezTo>
                    <a:cubicBezTo>
                      <a:pt x="22130" y="48627"/>
                      <a:pt x="22143" y="48627"/>
                      <a:pt x="22156" y="48627"/>
                    </a:cubicBezTo>
                    <a:cubicBezTo>
                      <a:pt x="23179" y="48627"/>
                      <a:pt x="23816" y="47799"/>
                      <a:pt x="24105" y="46890"/>
                    </a:cubicBezTo>
                    <a:cubicBezTo>
                      <a:pt x="24398" y="45969"/>
                      <a:pt x="24293" y="44965"/>
                      <a:pt x="24231" y="44023"/>
                    </a:cubicBezTo>
                    <a:cubicBezTo>
                      <a:pt x="24147" y="42873"/>
                      <a:pt x="24105" y="41743"/>
                      <a:pt x="24126" y="40613"/>
                    </a:cubicBezTo>
                    <a:cubicBezTo>
                      <a:pt x="24126" y="40550"/>
                      <a:pt x="24126" y="40508"/>
                      <a:pt x="24147" y="40445"/>
                    </a:cubicBezTo>
                    <a:cubicBezTo>
                      <a:pt x="24360" y="40454"/>
                      <a:pt x="24575" y="40458"/>
                      <a:pt x="24790" y="40458"/>
                    </a:cubicBezTo>
                    <a:cubicBezTo>
                      <a:pt x="25628" y="40458"/>
                      <a:pt x="26474" y="40395"/>
                      <a:pt x="27306" y="40278"/>
                    </a:cubicBezTo>
                    <a:cubicBezTo>
                      <a:pt x="28624" y="40090"/>
                      <a:pt x="29901" y="39755"/>
                      <a:pt x="31093" y="39295"/>
                    </a:cubicBezTo>
                    <a:cubicBezTo>
                      <a:pt x="31135" y="39357"/>
                      <a:pt x="31156" y="39420"/>
                      <a:pt x="31198" y="39483"/>
                    </a:cubicBezTo>
                    <a:cubicBezTo>
                      <a:pt x="31768" y="40676"/>
                      <a:pt x="33140" y="45730"/>
                      <a:pt x="35341" y="45730"/>
                    </a:cubicBezTo>
                    <a:cubicBezTo>
                      <a:pt x="35727" y="45730"/>
                      <a:pt x="36138" y="45575"/>
                      <a:pt x="36575" y="45216"/>
                    </a:cubicBezTo>
                    <a:cubicBezTo>
                      <a:pt x="37601" y="44358"/>
                      <a:pt x="37161" y="42789"/>
                      <a:pt x="36575" y="41826"/>
                    </a:cubicBezTo>
                    <a:cubicBezTo>
                      <a:pt x="36031" y="40906"/>
                      <a:pt x="35257" y="40132"/>
                      <a:pt x="34609" y="39274"/>
                    </a:cubicBezTo>
                    <a:cubicBezTo>
                      <a:pt x="34295" y="38855"/>
                      <a:pt x="33981" y="38416"/>
                      <a:pt x="33688" y="37976"/>
                    </a:cubicBezTo>
                    <a:cubicBezTo>
                      <a:pt x="35759" y="36658"/>
                      <a:pt x="37454" y="34880"/>
                      <a:pt x="38647" y="32683"/>
                    </a:cubicBezTo>
                    <a:cubicBezTo>
                      <a:pt x="39969" y="33534"/>
                      <a:pt x="42581" y="35653"/>
                      <a:pt x="44441" y="35653"/>
                    </a:cubicBezTo>
                    <a:cubicBezTo>
                      <a:pt x="45143" y="35653"/>
                      <a:pt x="45738" y="35351"/>
                      <a:pt x="46117" y="34566"/>
                    </a:cubicBezTo>
                    <a:cubicBezTo>
                      <a:pt x="47581" y="31490"/>
                      <a:pt x="41388" y="30590"/>
                      <a:pt x="39777" y="29984"/>
                    </a:cubicBezTo>
                    <a:cubicBezTo>
                      <a:pt x="39881" y="29628"/>
                      <a:pt x="39986" y="29251"/>
                      <a:pt x="40070" y="28875"/>
                    </a:cubicBezTo>
                    <a:cubicBezTo>
                      <a:pt x="40509" y="26887"/>
                      <a:pt x="40572" y="24836"/>
                      <a:pt x="40300" y="22849"/>
                    </a:cubicBezTo>
                    <a:cubicBezTo>
                      <a:pt x="41388" y="22744"/>
                      <a:pt x="42476" y="22660"/>
                      <a:pt x="43585" y="22639"/>
                    </a:cubicBezTo>
                    <a:cubicBezTo>
                      <a:pt x="44966" y="22639"/>
                      <a:pt x="46744" y="22639"/>
                      <a:pt x="47665" y="21405"/>
                    </a:cubicBezTo>
                    <a:cubicBezTo>
                      <a:pt x="48104" y="20819"/>
                      <a:pt x="48146" y="19961"/>
                      <a:pt x="47749" y="19354"/>
                    </a:cubicBezTo>
                    <a:cubicBezTo>
                      <a:pt x="47319" y="18662"/>
                      <a:pt x="46496" y="18446"/>
                      <a:pt x="45685" y="18446"/>
                    </a:cubicBezTo>
                    <a:cubicBezTo>
                      <a:pt x="45270" y="18446"/>
                      <a:pt x="44859" y="18502"/>
                      <a:pt x="44506" y="18580"/>
                    </a:cubicBezTo>
                    <a:cubicBezTo>
                      <a:pt x="42873" y="18936"/>
                      <a:pt x="41304" y="19564"/>
                      <a:pt x="39672" y="20024"/>
                    </a:cubicBezTo>
                    <a:cubicBezTo>
                      <a:pt x="39003" y="17785"/>
                      <a:pt x="37873" y="15693"/>
                      <a:pt x="36387" y="13872"/>
                    </a:cubicBezTo>
                    <a:cubicBezTo>
                      <a:pt x="37852" y="12596"/>
                      <a:pt x="39819" y="11613"/>
                      <a:pt x="40990" y="10064"/>
                    </a:cubicBezTo>
                    <a:cubicBezTo>
                      <a:pt x="41681" y="9165"/>
                      <a:pt x="42037" y="7951"/>
                      <a:pt x="41158" y="7072"/>
                    </a:cubicBezTo>
                    <a:cubicBezTo>
                      <a:pt x="40797" y="6703"/>
                      <a:pt x="40370" y="6552"/>
                      <a:pt x="39929" y="6552"/>
                    </a:cubicBezTo>
                    <a:cubicBezTo>
                      <a:pt x="39321" y="6552"/>
                      <a:pt x="38687" y="6839"/>
                      <a:pt x="38166" y="7240"/>
                    </a:cubicBezTo>
                    <a:cubicBezTo>
                      <a:pt x="36638" y="8390"/>
                      <a:pt x="35655" y="10336"/>
                      <a:pt x="34399" y="11801"/>
                    </a:cubicBezTo>
                    <a:cubicBezTo>
                      <a:pt x="33751" y="11236"/>
                      <a:pt x="33060" y="10713"/>
                      <a:pt x="32307" y="10232"/>
                    </a:cubicBezTo>
                    <a:cubicBezTo>
                      <a:pt x="30215" y="8934"/>
                      <a:pt x="27808" y="8118"/>
                      <a:pt x="25381" y="7826"/>
                    </a:cubicBezTo>
                    <a:cubicBezTo>
                      <a:pt x="25381" y="7763"/>
                      <a:pt x="25381" y="7700"/>
                      <a:pt x="25381" y="7658"/>
                    </a:cubicBezTo>
                    <a:cubicBezTo>
                      <a:pt x="25507" y="5984"/>
                      <a:pt x="27306" y="0"/>
                      <a:pt x="239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2460675" y="1540075"/>
                <a:ext cx="193050" cy="84775"/>
              </a:xfrm>
              <a:custGeom>
                <a:avLst/>
                <a:gdLst/>
                <a:ahLst/>
                <a:cxnLst/>
                <a:rect l="l" t="t" r="r" b="b"/>
                <a:pathLst>
                  <a:path w="7722" h="3391" extrusionOk="0">
                    <a:moveTo>
                      <a:pt x="5755" y="1"/>
                    </a:moveTo>
                    <a:cubicBezTo>
                      <a:pt x="4206" y="1"/>
                      <a:pt x="2637" y="880"/>
                      <a:pt x="1193" y="1277"/>
                    </a:cubicBezTo>
                    <a:cubicBezTo>
                      <a:pt x="796" y="1382"/>
                      <a:pt x="398" y="1486"/>
                      <a:pt x="1" y="1591"/>
                    </a:cubicBezTo>
                    <a:cubicBezTo>
                      <a:pt x="147" y="2177"/>
                      <a:pt x="293" y="2763"/>
                      <a:pt x="377" y="3370"/>
                    </a:cubicBezTo>
                    <a:cubicBezTo>
                      <a:pt x="2114" y="3181"/>
                      <a:pt x="3934" y="3391"/>
                      <a:pt x="5629" y="3056"/>
                    </a:cubicBezTo>
                    <a:cubicBezTo>
                      <a:pt x="6571" y="2867"/>
                      <a:pt x="7721" y="2302"/>
                      <a:pt x="7638" y="1194"/>
                    </a:cubicBezTo>
                    <a:cubicBezTo>
                      <a:pt x="7575" y="273"/>
                      <a:pt x="6508" y="1"/>
                      <a:pt x="5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2436625" y="1827775"/>
                <a:ext cx="198800" cy="117525"/>
              </a:xfrm>
              <a:custGeom>
                <a:avLst/>
                <a:gdLst/>
                <a:ahLst/>
                <a:cxnLst/>
                <a:rect l="l" t="t" r="r" b="b"/>
                <a:pathLst>
                  <a:path w="7952" h="4701" extrusionOk="0">
                    <a:moveTo>
                      <a:pt x="732" y="1"/>
                    </a:moveTo>
                    <a:cubicBezTo>
                      <a:pt x="523" y="608"/>
                      <a:pt x="293" y="1194"/>
                      <a:pt x="0" y="1758"/>
                    </a:cubicBezTo>
                    <a:cubicBezTo>
                      <a:pt x="565" y="2072"/>
                      <a:pt x="1109" y="2386"/>
                      <a:pt x="1653" y="2742"/>
                    </a:cubicBezTo>
                    <a:cubicBezTo>
                      <a:pt x="2468" y="3280"/>
                      <a:pt x="4199" y="4700"/>
                      <a:pt x="5508" y="4700"/>
                    </a:cubicBezTo>
                    <a:cubicBezTo>
                      <a:pt x="5979" y="4700"/>
                      <a:pt x="6396" y="4516"/>
                      <a:pt x="6696" y="4039"/>
                    </a:cubicBezTo>
                    <a:cubicBezTo>
                      <a:pt x="7951" y="2030"/>
                      <a:pt x="4289" y="1152"/>
                      <a:pt x="3076" y="796"/>
                    </a:cubicBezTo>
                    <a:cubicBezTo>
                      <a:pt x="2281" y="566"/>
                      <a:pt x="1507" y="294"/>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2334100" y="1241675"/>
                <a:ext cx="193550" cy="161375"/>
              </a:xfrm>
              <a:custGeom>
                <a:avLst/>
                <a:gdLst/>
                <a:ahLst/>
                <a:cxnLst/>
                <a:rect l="l" t="t" r="r" b="b"/>
                <a:pathLst>
                  <a:path w="7742" h="6455" extrusionOk="0">
                    <a:moveTo>
                      <a:pt x="5048" y="1"/>
                    </a:moveTo>
                    <a:cubicBezTo>
                      <a:pt x="3588" y="1"/>
                      <a:pt x="2187" y="2438"/>
                      <a:pt x="1486" y="3379"/>
                    </a:cubicBezTo>
                    <a:cubicBezTo>
                      <a:pt x="1004" y="3986"/>
                      <a:pt x="523" y="4572"/>
                      <a:pt x="0" y="5137"/>
                    </a:cubicBezTo>
                    <a:cubicBezTo>
                      <a:pt x="460" y="5555"/>
                      <a:pt x="879" y="5995"/>
                      <a:pt x="1276" y="6455"/>
                    </a:cubicBezTo>
                    <a:cubicBezTo>
                      <a:pt x="1904" y="5890"/>
                      <a:pt x="2553" y="5325"/>
                      <a:pt x="3243" y="4823"/>
                    </a:cubicBezTo>
                    <a:cubicBezTo>
                      <a:pt x="4227" y="4091"/>
                      <a:pt x="7742" y="1956"/>
                      <a:pt x="6026" y="408"/>
                    </a:cubicBezTo>
                    <a:cubicBezTo>
                      <a:pt x="5702" y="122"/>
                      <a:pt x="5373" y="1"/>
                      <a:pt x="5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632100" y="1271750"/>
                <a:ext cx="839575" cy="793400"/>
              </a:xfrm>
              <a:custGeom>
                <a:avLst/>
                <a:gdLst/>
                <a:ahLst/>
                <a:cxnLst/>
                <a:rect l="l" t="t" r="r" b="b"/>
                <a:pathLst>
                  <a:path w="33583" h="31736" extrusionOk="0">
                    <a:moveTo>
                      <a:pt x="16700" y="2524"/>
                    </a:moveTo>
                    <a:cubicBezTo>
                      <a:pt x="17791" y="2524"/>
                      <a:pt x="18879" y="2655"/>
                      <a:pt x="19941" y="2908"/>
                    </a:cubicBezTo>
                    <a:cubicBezTo>
                      <a:pt x="20004" y="2929"/>
                      <a:pt x="20066" y="2950"/>
                      <a:pt x="20129" y="2971"/>
                    </a:cubicBezTo>
                    <a:lnTo>
                      <a:pt x="20317" y="3013"/>
                    </a:lnTo>
                    <a:cubicBezTo>
                      <a:pt x="21636" y="3369"/>
                      <a:pt x="22912" y="3892"/>
                      <a:pt x="24063" y="4624"/>
                    </a:cubicBezTo>
                    <a:cubicBezTo>
                      <a:pt x="24523" y="4917"/>
                      <a:pt x="24983" y="5231"/>
                      <a:pt x="25402" y="5587"/>
                    </a:cubicBezTo>
                    <a:cubicBezTo>
                      <a:pt x="26260" y="6277"/>
                      <a:pt x="27034" y="7072"/>
                      <a:pt x="27703" y="7951"/>
                    </a:cubicBezTo>
                    <a:cubicBezTo>
                      <a:pt x="28875" y="9478"/>
                      <a:pt x="29712" y="11236"/>
                      <a:pt x="30193" y="13056"/>
                    </a:cubicBezTo>
                    <a:cubicBezTo>
                      <a:pt x="30758" y="15170"/>
                      <a:pt x="30863" y="17388"/>
                      <a:pt x="30382" y="19585"/>
                    </a:cubicBezTo>
                    <a:cubicBezTo>
                      <a:pt x="30214" y="20401"/>
                      <a:pt x="29984" y="21154"/>
                      <a:pt x="29670" y="21886"/>
                    </a:cubicBezTo>
                    <a:cubicBezTo>
                      <a:pt x="29566" y="22137"/>
                      <a:pt x="29440" y="22409"/>
                      <a:pt x="29335" y="22660"/>
                    </a:cubicBezTo>
                    <a:cubicBezTo>
                      <a:pt x="28310" y="24627"/>
                      <a:pt x="26825" y="26134"/>
                      <a:pt x="25067" y="27201"/>
                    </a:cubicBezTo>
                    <a:cubicBezTo>
                      <a:pt x="25025" y="27222"/>
                      <a:pt x="24983" y="27243"/>
                      <a:pt x="24941" y="27284"/>
                    </a:cubicBezTo>
                    <a:cubicBezTo>
                      <a:pt x="24879" y="27305"/>
                      <a:pt x="24837" y="27347"/>
                      <a:pt x="24774" y="27368"/>
                    </a:cubicBezTo>
                    <a:cubicBezTo>
                      <a:pt x="23435" y="28163"/>
                      <a:pt x="21908" y="28707"/>
                      <a:pt x="20276" y="28958"/>
                    </a:cubicBezTo>
                    <a:cubicBezTo>
                      <a:pt x="19454" y="29089"/>
                      <a:pt x="18619" y="29155"/>
                      <a:pt x="17782" y="29155"/>
                    </a:cubicBezTo>
                    <a:cubicBezTo>
                      <a:pt x="13395" y="29155"/>
                      <a:pt x="8979" y="27348"/>
                      <a:pt x="6466" y="23623"/>
                    </a:cubicBezTo>
                    <a:cubicBezTo>
                      <a:pt x="2993" y="18455"/>
                      <a:pt x="3223" y="10608"/>
                      <a:pt x="7721" y="6110"/>
                    </a:cubicBezTo>
                    <a:cubicBezTo>
                      <a:pt x="9144" y="4687"/>
                      <a:pt x="10860" y="3704"/>
                      <a:pt x="12701" y="3139"/>
                    </a:cubicBezTo>
                    <a:lnTo>
                      <a:pt x="12910" y="3076"/>
                    </a:lnTo>
                    <a:cubicBezTo>
                      <a:pt x="12931" y="3076"/>
                      <a:pt x="12952" y="3055"/>
                      <a:pt x="12973" y="3055"/>
                    </a:cubicBezTo>
                    <a:cubicBezTo>
                      <a:pt x="14192" y="2697"/>
                      <a:pt x="15447" y="2524"/>
                      <a:pt x="16700" y="2524"/>
                    </a:cubicBezTo>
                    <a:close/>
                    <a:moveTo>
                      <a:pt x="16559" y="1"/>
                    </a:moveTo>
                    <a:cubicBezTo>
                      <a:pt x="11634" y="1"/>
                      <a:pt x="6782" y="2144"/>
                      <a:pt x="3997" y="6528"/>
                    </a:cubicBezTo>
                    <a:cubicBezTo>
                      <a:pt x="1" y="12805"/>
                      <a:pt x="879" y="22116"/>
                      <a:pt x="6215" y="27368"/>
                    </a:cubicBezTo>
                    <a:cubicBezTo>
                      <a:pt x="9205" y="30314"/>
                      <a:pt x="13552" y="31735"/>
                      <a:pt x="17820" y="31735"/>
                    </a:cubicBezTo>
                    <a:cubicBezTo>
                      <a:pt x="19616" y="31735"/>
                      <a:pt x="21398" y="31484"/>
                      <a:pt x="23058" y="30988"/>
                    </a:cubicBezTo>
                    <a:cubicBezTo>
                      <a:pt x="29001" y="29230"/>
                      <a:pt x="32851" y="24104"/>
                      <a:pt x="33227" y="17973"/>
                    </a:cubicBezTo>
                    <a:cubicBezTo>
                      <a:pt x="33583" y="11822"/>
                      <a:pt x="30549" y="5775"/>
                      <a:pt x="25360" y="2469"/>
                    </a:cubicBezTo>
                    <a:cubicBezTo>
                      <a:pt x="22719" y="831"/>
                      <a:pt x="19625" y="1"/>
                      <a:pt x="16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706900" y="1334850"/>
                <a:ext cx="696775" cy="665775"/>
              </a:xfrm>
              <a:custGeom>
                <a:avLst/>
                <a:gdLst/>
                <a:ahLst/>
                <a:cxnLst/>
                <a:rect l="l" t="t" r="r" b="b"/>
                <a:pathLst>
                  <a:path w="27871" h="26631" extrusionOk="0">
                    <a:moveTo>
                      <a:pt x="13858" y="565"/>
                    </a:moveTo>
                    <a:cubicBezTo>
                      <a:pt x="14248" y="565"/>
                      <a:pt x="14646" y="584"/>
                      <a:pt x="15045" y="615"/>
                    </a:cubicBezTo>
                    <a:cubicBezTo>
                      <a:pt x="15024" y="1221"/>
                      <a:pt x="15024" y="1828"/>
                      <a:pt x="15045" y="2435"/>
                    </a:cubicBezTo>
                    <a:cubicBezTo>
                      <a:pt x="14501" y="2372"/>
                      <a:pt x="13978" y="2372"/>
                      <a:pt x="13434" y="2372"/>
                    </a:cubicBezTo>
                    <a:cubicBezTo>
                      <a:pt x="13454" y="1786"/>
                      <a:pt x="13454" y="1159"/>
                      <a:pt x="13434" y="573"/>
                    </a:cubicBezTo>
                    <a:cubicBezTo>
                      <a:pt x="13574" y="567"/>
                      <a:pt x="13715" y="565"/>
                      <a:pt x="13858" y="565"/>
                    </a:cubicBezTo>
                    <a:close/>
                    <a:moveTo>
                      <a:pt x="12994" y="594"/>
                    </a:moveTo>
                    <a:cubicBezTo>
                      <a:pt x="12994" y="1200"/>
                      <a:pt x="12994" y="1807"/>
                      <a:pt x="12952" y="2414"/>
                    </a:cubicBezTo>
                    <a:cubicBezTo>
                      <a:pt x="11488" y="2519"/>
                      <a:pt x="10065" y="2916"/>
                      <a:pt x="8768" y="3586"/>
                    </a:cubicBezTo>
                    <a:cubicBezTo>
                      <a:pt x="8391" y="3105"/>
                      <a:pt x="8014" y="2581"/>
                      <a:pt x="7659" y="2058"/>
                    </a:cubicBezTo>
                    <a:cubicBezTo>
                      <a:pt x="9291" y="1180"/>
                      <a:pt x="11132" y="677"/>
                      <a:pt x="12994" y="594"/>
                    </a:cubicBezTo>
                    <a:close/>
                    <a:moveTo>
                      <a:pt x="7282" y="2268"/>
                    </a:moveTo>
                    <a:cubicBezTo>
                      <a:pt x="7638" y="2791"/>
                      <a:pt x="7973" y="3314"/>
                      <a:pt x="8349" y="3816"/>
                    </a:cubicBezTo>
                    <a:cubicBezTo>
                      <a:pt x="7889" y="4088"/>
                      <a:pt x="7449" y="4402"/>
                      <a:pt x="7052" y="4757"/>
                    </a:cubicBezTo>
                    <a:cubicBezTo>
                      <a:pt x="6696" y="4234"/>
                      <a:pt x="6320" y="3711"/>
                      <a:pt x="5943" y="3209"/>
                    </a:cubicBezTo>
                    <a:cubicBezTo>
                      <a:pt x="6110" y="3084"/>
                      <a:pt x="6257" y="2958"/>
                      <a:pt x="6424" y="2833"/>
                    </a:cubicBezTo>
                    <a:cubicBezTo>
                      <a:pt x="6717" y="2623"/>
                      <a:pt x="6989" y="2435"/>
                      <a:pt x="7282" y="2268"/>
                    </a:cubicBezTo>
                    <a:close/>
                    <a:moveTo>
                      <a:pt x="15484" y="677"/>
                    </a:moveTo>
                    <a:lnTo>
                      <a:pt x="15484" y="677"/>
                    </a:lnTo>
                    <a:cubicBezTo>
                      <a:pt x="16530" y="803"/>
                      <a:pt x="17535" y="1054"/>
                      <a:pt x="18518" y="1431"/>
                    </a:cubicBezTo>
                    <a:cubicBezTo>
                      <a:pt x="19564" y="1828"/>
                      <a:pt x="20548" y="2351"/>
                      <a:pt x="21468" y="3000"/>
                    </a:cubicBezTo>
                    <a:cubicBezTo>
                      <a:pt x="21761" y="3209"/>
                      <a:pt x="22054" y="3439"/>
                      <a:pt x="22326" y="3690"/>
                    </a:cubicBezTo>
                    <a:cubicBezTo>
                      <a:pt x="21908" y="4109"/>
                      <a:pt x="21468" y="4527"/>
                      <a:pt x="21029" y="4904"/>
                    </a:cubicBezTo>
                    <a:cubicBezTo>
                      <a:pt x="20673" y="4611"/>
                      <a:pt x="20297" y="4339"/>
                      <a:pt x="19899" y="4067"/>
                    </a:cubicBezTo>
                    <a:cubicBezTo>
                      <a:pt x="18560" y="3251"/>
                      <a:pt x="17074" y="2728"/>
                      <a:pt x="15526" y="2498"/>
                    </a:cubicBezTo>
                    <a:cubicBezTo>
                      <a:pt x="15484" y="1891"/>
                      <a:pt x="15484" y="1284"/>
                      <a:pt x="15484" y="677"/>
                    </a:cubicBezTo>
                    <a:close/>
                    <a:moveTo>
                      <a:pt x="22682" y="3983"/>
                    </a:moveTo>
                    <a:cubicBezTo>
                      <a:pt x="23079" y="4360"/>
                      <a:pt x="23435" y="4737"/>
                      <a:pt x="23791" y="5155"/>
                    </a:cubicBezTo>
                    <a:cubicBezTo>
                      <a:pt x="23372" y="5553"/>
                      <a:pt x="22933" y="5971"/>
                      <a:pt x="22535" y="6410"/>
                    </a:cubicBezTo>
                    <a:cubicBezTo>
                      <a:pt x="22180" y="5992"/>
                      <a:pt x="21803" y="5615"/>
                      <a:pt x="21405" y="5239"/>
                    </a:cubicBezTo>
                    <a:cubicBezTo>
                      <a:pt x="21845" y="4841"/>
                      <a:pt x="22263" y="4423"/>
                      <a:pt x="22682" y="3983"/>
                    </a:cubicBezTo>
                    <a:close/>
                    <a:moveTo>
                      <a:pt x="5545" y="3565"/>
                    </a:moveTo>
                    <a:cubicBezTo>
                      <a:pt x="5817" y="3941"/>
                      <a:pt x="6110" y="4339"/>
                      <a:pt x="6382" y="4737"/>
                    </a:cubicBezTo>
                    <a:cubicBezTo>
                      <a:pt x="6466" y="4862"/>
                      <a:pt x="6550" y="4988"/>
                      <a:pt x="6633" y="5113"/>
                    </a:cubicBezTo>
                    <a:cubicBezTo>
                      <a:pt x="6571" y="5176"/>
                      <a:pt x="6529" y="5218"/>
                      <a:pt x="6466" y="5281"/>
                    </a:cubicBezTo>
                    <a:cubicBezTo>
                      <a:pt x="5504" y="6243"/>
                      <a:pt x="4771" y="7394"/>
                      <a:pt x="4269" y="8649"/>
                    </a:cubicBezTo>
                    <a:cubicBezTo>
                      <a:pt x="3683" y="8503"/>
                      <a:pt x="3097" y="8294"/>
                      <a:pt x="2532" y="8084"/>
                    </a:cubicBezTo>
                    <a:cubicBezTo>
                      <a:pt x="3181" y="6369"/>
                      <a:pt x="4185" y="4799"/>
                      <a:pt x="5545" y="3565"/>
                    </a:cubicBezTo>
                    <a:close/>
                    <a:moveTo>
                      <a:pt x="24084" y="5511"/>
                    </a:moveTo>
                    <a:cubicBezTo>
                      <a:pt x="25046" y="6703"/>
                      <a:pt x="25799" y="8042"/>
                      <a:pt x="26323" y="9486"/>
                    </a:cubicBezTo>
                    <a:cubicBezTo>
                      <a:pt x="26364" y="9570"/>
                      <a:pt x="26385" y="9675"/>
                      <a:pt x="26427" y="9758"/>
                    </a:cubicBezTo>
                    <a:lnTo>
                      <a:pt x="26448" y="9821"/>
                    </a:lnTo>
                    <a:cubicBezTo>
                      <a:pt x="26469" y="9884"/>
                      <a:pt x="26490" y="9967"/>
                      <a:pt x="26511" y="10030"/>
                    </a:cubicBezTo>
                    <a:cubicBezTo>
                      <a:pt x="25904" y="10135"/>
                      <a:pt x="25318" y="10219"/>
                      <a:pt x="24711" y="10281"/>
                    </a:cubicBezTo>
                    <a:cubicBezTo>
                      <a:pt x="24293" y="9026"/>
                      <a:pt x="23665" y="7854"/>
                      <a:pt x="22849" y="6808"/>
                    </a:cubicBezTo>
                    <a:cubicBezTo>
                      <a:pt x="23247" y="6369"/>
                      <a:pt x="23665" y="5929"/>
                      <a:pt x="24084" y="5511"/>
                    </a:cubicBezTo>
                    <a:close/>
                    <a:moveTo>
                      <a:pt x="2365" y="8503"/>
                    </a:moveTo>
                    <a:cubicBezTo>
                      <a:pt x="2930" y="8712"/>
                      <a:pt x="3516" y="8942"/>
                      <a:pt x="4102" y="9131"/>
                    </a:cubicBezTo>
                    <a:cubicBezTo>
                      <a:pt x="3913" y="9633"/>
                      <a:pt x="3767" y="10156"/>
                      <a:pt x="3662" y="10700"/>
                    </a:cubicBezTo>
                    <a:cubicBezTo>
                      <a:pt x="3097" y="10470"/>
                      <a:pt x="2532" y="10260"/>
                      <a:pt x="1947" y="10072"/>
                    </a:cubicBezTo>
                    <a:cubicBezTo>
                      <a:pt x="2051" y="9528"/>
                      <a:pt x="2198" y="9005"/>
                      <a:pt x="2365" y="8503"/>
                    </a:cubicBezTo>
                    <a:close/>
                    <a:moveTo>
                      <a:pt x="26657" y="10491"/>
                    </a:moveTo>
                    <a:cubicBezTo>
                      <a:pt x="26783" y="11035"/>
                      <a:pt x="26908" y="11558"/>
                      <a:pt x="26992" y="12102"/>
                    </a:cubicBezTo>
                    <a:cubicBezTo>
                      <a:pt x="26678" y="12144"/>
                      <a:pt x="26364" y="12206"/>
                      <a:pt x="26071" y="12269"/>
                    </a:cubicBezTo>
                    <a:cubicBezTo>
                      <a:pt x="25779" y="12311"/>
                      <a:pt x="25506" y="12374"/>
                      <a:pt x="25214" y="12416"/>
                    </a:cubicBezTo>
                    <a:cubicBezTo>
                      <a:pt x="25151" y="11872"/>
                      <a:pt x="25025" y="11307"/>
                      <a:pt x="24858" y="10763"/>
                    </a:cubicBezTo>
                    <a:cubicBezTo>
                      <a:pt x="25444" y="10700"/>
                      <a:pt x="26030" y="10616"/>
                      <a:pt x="26657" y="10491"/>
                    </a:cubicBezTo>
                    <a:close/>
                    <a:moveTo>
                      <a:pt x="1863" y="10511"/>
                    </a:moveTo>
                    <a:cubicBezTo>
                      <a:pt x="2449" y="10721"/>
                      <a:pt x="3035" y="10951"/>
                      <a:pt x="3579" y="11202"/>
                    </a:cubicBezTo>
                    <a:cubicBezTo>
                      <a:pt x="3390" y="12499"/>
                      <a:pt x="3411" y="13838"/>
                      <a:pt x="3620" y="15136"/>
                    </a:cubicBezTo>
                    <a:cubicBezTo>
                      <a:pt x="3307" y="15261"/>
                      <a:pt x="2972" y="15366"/>
                      <a:pt x="2616" y="15470"/>
                    </a:cubicBezTo>
                    <a:cubicBezTo>
                      <a:pt x="2365" y="15533"/>
                      <a:pt x="2114" y="15596"/>
                      <a:pt x="1884" y="15659"/>
                    </a:cubicBezTo>
                    <a:cubicBezTo>
                      <a:pt x="1570" y="13964"/>
                      <a:pt x="1570" y="12206"/>
                      <a:pt x="1863" y="10511"/>
                    </a:cubicBezTo>
                    <a:close/>
                    <a:moveTo>
                      <a:pt x="3746" y="15701"/>
                    </a:moveTo>
                    <a:cubicBezTo>
                      <a:pt x="3851" y="16224"/>
                      <a:pt x="3997" y="16768"/>
                      <a:pt x="4185" y="17270"/>
                    </a:cubicBezTo>
                    <a:cubicBezTo>
                      <a:pt x="3599" y="17395"/>
                      <a:pt x="2993" y="17563"/>
                      <a:pt x="2407" y="17730"/>
                    </a:cubicBezTo>
                    <a:cubicBezTo>
                      <a:pt x="2365" y="17563"/>
                      <a:pt x="2302" y="17416"/>
                      <a:pt x="2260" y="17249"/>
                    </a:cubicBezTo>
                    <a:cubicBezTo>
                      <a:pt x="2156" y="16893"/>
                      <a:pt x="2051" y="16558"/>
                      <a:pt x="1988" y="16203"/>
                    </a:cubicBezTo>
                    <a:cubicBezTo>
                      <a:pt x="2574" y="16056"/>
                      <a:pt x="3160" y="15889"/>
                      <a:pt x="3746" y="15701"/>
                    </a:cubicBezTo>
                    <a:close/>
                    <a:moveTo>
                      <a:pt x="27055" y="12625"/>
                    </a:moveTo>
                    <a:cubicBezTo>
                      <a:pt x="27264" y="14361"/>
                      <a:pt x="27118" y="16140"/>
                      <a:pt x="26657" y="17835"/>
                    </a:cubicBezTo>
                    <a:cubicBezTo>
                      <a:pt x="26071" y="17584"/>
                      <a:pt x="25506" y="17291"/>
                      <a:pt x="24942" y="16998"/>
                    </a:cubicBezTo>
                    <a:cubicBezTo>
                      <a:pt x="24983" y="16851"/>
                      <a:pt x="25025" y="16705"/>
                      <a:pt x="25067" y="16537"/>
                    </a:cubicBezTo>
                    <a:cubicBezTo>
                      <a:pt x="25339" y="15345"/>
                      <a:pt x="25402" y="14131"/>
                      <a:pt x="25276" y="12939"/>
                    </a:cubicBezTo>
                    <a:cubicBezTo>
                      <a:pt x="25883" y="12813"/>
                      <a:pt x="26469" y="12708"/>
                      <a:pt x="27055" y="12625"/>
                    </a:cubicBezTo>
                    <a:close/>
                    <a:moveTo>
                      <a:pt x="24795" y="17479"/>
                    </a:moveTo>
                    <a:cubicBezTo>
                      <a:pt x="25360" y="17772"/>
                      <a:pt x="25946" y="18023"/>
                      <a:pt x="26511" y="18274"/>
                    </a:cubicBezTo>
                    <a:cubicBezTo>
                      <a:pt x="26511" y="18295"/>
                      <a:pt x="26511" y="18295"/>
                      <a:pt x="26511" y="18316"/>
                    </a:cubicBezTo>
                    <a:cubicBezTo>
                      <a:pt x="26323" y="18818"/>
                      <a:pt x="26113" y="19299"/>
                      <a:pt x="25883" y="19781"/>
                    </a:cubicBezTo>
                    <a:cubicBezTo>
                      <a:pt x="25318" y="19509"/>
                      <a:pt x="24753" y="19216"/>
                      <a:pt x="24167" y="18965"/>
                    </a:cubicBezTo>
                    <a:cubicBezTo>
                      <a:pt x="24418" y="18504"/>
                      <a:pt x="24628" y="18002"/>
                      <a:pt x="24795" y="17479"/>
                    </a:cubicBezTo>
                    <a:close/>
                    <a:moveTo>
                      <a:pt x="4374" y="17751"/>
                    </a:moveTo>
                    <a:cubicBezTo>
                      <a:pt x="4625" y="18358"/>
                      <a:pt x="4918" y="18944"/>
                      <a:pt x="5273" y="19488"/>
                    </a:cubicBezTo>
                    <a:cubicBezTo>
                      <a:pt x="5629" y="20053"/>
                      <a:pt x="6048" y="20576"/>
                      <a:pt x="6508" y="21036"/>
                    </a:cubicBezTo>
                    <a:cubicBezTo>
                      <a:pt x="6152" y="21517"/>
                      <a:pt x="5776" y="21999"/>
                      <a:pt x="5399" y="22459"/>
                    </a:cubicBezTo>
                    <a:cubicBezTo>
                      <a:pt x="4185" y="21287"/>
                      <a:pt x="3223" y="19843"/>
                      <a:pt x="2574" y="18149"/>
                    </a:cubicBezTo>
                    <a:cubicBezTo>
                      <a:pt x="3160" y="17981"/>
                      <a:pt x="3767" y="17856"/>
                      <a:pt x="4374" y="17751"/>
                    </a:cubicBezTo>
                    <a:close/>
                    <a:moveTo>
                      <a:pt x="13847" y="2906"/>
                    </a:moveTo>
                    <a:cubicBezTo>
                      <a:pt x="15862" y="2906"/>
                      <a:pt x="17894" y="3452"/>
                      <a:pt x="19627" y="4527"/>
                    </a:cubicBezTo>
                    <a:cubicBezTo>
                      <a:pt x="26406" y="8921"/>
                      <a:pt x="26846" y="20471"/>
                      <a:pt x="18351" y="23212"/>
                    </a:cubicBezTo>
                    <a:cubicBezTo>
                      <a:pt x="17206" y="23576"/>
                      <a:pt x="15971" y="23760"/>
                      <a:pt x="14727" y="23760"/>
                    </a:cubicBezTo>
                    <a:cubicBezTo>
                      <a:pt x="12037" y="23760"/>
                      <a:pt x="9305" y="22900"/>
                      <a:pt x="7345" y="21141"/>
                    </a:cubicBezTo>
                    <a:cubicBezTo>
                      <a:pt x="3579" y="17793"/>
                      <a:pt x="2909" y="11411"/>
                      <a:pt x="5587" y="7206"/>
                    </a:cubicBezTo>
                    <a:cubicBezTo>
                      <a:pt x="7419" y="4316"/>
                      <a:pt x="10610" y="2906"/>
                      <a:pt x="13847" y="2906"/>
                    </a:cubicBezTo>
                    <a:close/>
                    <a:moveTo>
                      <a:pt x="6864" y="21392"/>
                    </a:moveTo>
                    <a:cubicBezTo>
                      <a:pt x="7261" y="21768"/>
                      <a:pt x="7701" y="22103"/>
                      <a:pt x="8161" y="22396"/>
                    </a:cubicBezTo>
                    <a:cubicBezTo>
                      <a:pt x="7742" y="22835"/>
                      <a:pt x="7366" y="23296"/>
                      <a:pt x="6989" y="23777"/>
                    </a:cubicBezTo>
                    <a:cubicBezTo>
                      <a:pt x="6550" y="23463"/>
                      <a:pt x="6110" y="23128"/>
                      <a:pt x="5734" y="22773"/>
                    </a:cubicBezTo>
                    <a:cubicBezTo>
                      <a:pt x="6110" y="22333"/>
                      <a:pt x="6508" y="21873"/>
                      <a:pt x="6864" y="21392"/>
                    </a:cubicBezTo>
                    <a:close/>
                    <a:moveTo>
                      <a:pt x="23937" y="19404"/>
                    </a:moveTo>
                    <a:cubicBezTo>
                      <a:pt x="24523" y="19634"/>
                      <a:pt x="25109" y="19885"/>
                      <a:pt x="25674" y="20178"/>
                    </a:cubicBezTo>
                    <a:cubicBezTo>
                      <a:pt x="25004" y="21371"/>
                      <a:pt x="24126" y="22459"/>
                      <a:pt x="23058" y="23338"/>
                    </a:cubicBezTo>
                    <a:cubicBezTo>
                      <a:pt x="22745" y="23610"/>
                      <a:pt x="22389" y="23861"/>
                      <a:pt x="22033" y="24091"/>
                    </a:cubicBezTo>
                    <a:cubicBezTo>
                      <a:pt x="21761" y="23631"/>
                      <a:pt x="21510" y="23170"/>
                      <a:pt x="21238" y="22689"/>
                    </a:cubicBezTo>
                    <a:cubicBezTo>
                      <a:pt x="21196" y="22605"/>
                      <a:pt x="21154" y="22501"/>
                      <a:pt x="21092" y="22417"/>
                    </a:cubicBezTo>
                    <a:cubicBezTo>
                      <a:pt x="22242" y="21622"/>
                      <a:pt x="23226" y="20597"/>
                      <a:pt x="23937" y="19404"/>
                    </a:cubicBezTo>
                    <a:close/>
                    <a:moveTo>
                      <a:pt x="20652" y="22689"/>
                    </a:moveTo>
                    <a:cubicBezTo>
                      <a:pt x="20945" y="23254"/>
                      <a:pt x="21259" y="23819"/>
                      <a:pt x="21594" y="24363"/>
                    </a:cubicBezTo>
                    <a:cubicBezTo>
                      <a:pt x="21133" y="24614"/>
                      <a:pt x="20652" y="24865"/>
                      <a:pt x="20150" y="25074"/>
                    </a:cubicBezTo>
                    <a:cubicBezTo>
                      <a:pt x="19836" y="24509"/>
                      <a:pt x="19522" y="23965"/>
                      <a:pt x="19188" y="23442"/>
                    </a:cubicBezTo>
                    <a:cubicBezTo>
                      <a:pt x="19690" y="23233"/>
                      <a:pt x="20192" y="22982"/>
                      <a:pt x="20652" y="22689"/>
                    </a:cubicBezTo>
                    <a:close/>
                    <a:moveTo>
                      <a:pt x="8600" y="22668"/>
                    </a:moveTo>
                    <a:cubicBezTo>
                      <a:pt x="9709" y="23317"/>
                      <a:pt x="10902" y="23756"/>
                      <a:pt x="12157" y="24007"/>
                    </a:cubicBezTo>
                    <a:cubicBezTo>
                      <a:pt x="12157" y="24614"/>
                      <a:pt x="12136" y="25221"/>
                      <a:pt x="12094" y="25848"/>
                    </a:cubicBezTo>
                    <a:cubicBezTo>
                      <a:pt x="10379" y="25535"/>
                      <a:pt x="8768" y="24907"/>
                      <a:pt x="7366" y="24028"/>
                    </a:cubicBezTo>
                    <a:cubicBezTo>
                      <a:pt x="7763" y="23547"/>
                      <a:pt x="8182" y="23087"/>
                      <a:pt x="8600" y="22668"/>
                    </a:cubicBezTo>
                    <a:close/>
                    <a:moveTo>
                      <a:pt x="12680" y="24112"/>
                    </a:moveTo>
                    <a:cubicBezTo>
                      <a:pt x="13224" y="24196"/>
                      <a:pt x="13789" y="24237"/>
                      <a:pt x="14333" y="24258"/>
                    </a:cubicBezTo>
                    <a:cubicBezTo>
                      <a:pt x="14250" y="24865"/>
                      <a:pt x="14187" y="25472"/>
                      <a:pt x="14145" y="26079"/>
                    </a:cubicBezTo>
                    <a:cubicBezTo>
                      <a:pt x="13622" y="26058"/>
                      <a:pt x="13078" y="25995"/>
                      <a:pt x="12555" y="25932"/>
                    </a:cubicBezTo>
                    <a:cubicBezTo>
                      <a:pt x="12618" y="25325"/>
                      <a:pt x="12680" y="24719"/>
                      <a:pt x="12680" y="24112"/>
                    </a:cubicBezTo>
                    <a:close/>
                    <a:moveTo>
                      <a:pt x="18706" y="23610"/>
                    </a:moveTo>
                    <a:cubicBezTo>
                      <a:pt x="19062" y="24133"/>
                      <a:pt x="19418" y="24677"/>
                      <a:pt x="19732" y="25242"/>
                    </a:cubicBezTo>
                    <a:cubicBezTo>
                      <a:pt x="18174" y="25808"/>
                      <a:pt x="16500" y="26101"/>
                      <a:pt x="14783" y="26101"/>
                    </a:cubicBezTo>
                    <a:cubicBezTo>
                      <a:pt x="14724" y="26101"/>
                      <a:pt x="14665" y="26100"/>
                      <a:pt x="14605" y="26100"/>
                    </a:cubicBezTo>
                    <a:cubicBezTo>
                      <a:pt x="14668" y="25472"/>
                      <a:pt x="14731" y="24865"/>
                      <a:pt x="14856" y="24258"/>
                    </a:cubicBezTo>
                    <a:cubicBezTo>
                      <a:pt x="15484" y="24258"/>
                      <a:pt x="16091" y="24216"/>
                      <a:pt x="16698" y="24112"/>
                    </a:cubicBezTo>
                    <a:cubicBezTo>
                      <a:pt x="17409" y="24007"/>
                      <a:pt x="18079" y="23840"/>
                      <a:pt x="18706" y="23610"/>
                    </a:cubicBezTo>
                    <a:close/>
                    <a:moveTo>
                      <a:pt x="13708" y="0"/>
                    </a:moveTo>
                    <a:cubicBezTo>
                      <a:pt x="12455" y="0"/>
                      <a:pt x="11200" y="173"/>
                      <a:pt x="9981" y="531"/>
                    </a:cubicBezTo>
                    <a:cubicBezTo>
                      <a:pt x="9960" y="531"/>
                      <a:pt x="9939" y="552"/>
                      <a:pt x="9918" y="552"/>
                    </a:cubicBezTo>
                    <a:lnTo>
                      <a:pt x="9709" y="615"/>
                    </a:lnTo>
                    <a:cubicBezTo>
                      <a:pt x="7868" y="1180"/>
                      <a:pt x="6152" y="2163"/>
                      <a:pt x="4729" y="3586"/>
                    </a:cubicBezTo>
                    <a:cubicBezTo>
                      <a:pt x="231" y="8084"/>
                      <a:pt x="1" y="15931"/>
                      <a:pt x="3474" y="21099"/>
                    </a:cubicBezTo>
                    <a:cubicBezTo>
                      <a:pt x="5987" y="24824"/>
                      <a:pt x="10403" y="26631"/>
                      <a:pt x="14790" y="26631"/>
                    </a:cubicBezTo>
                    <a:cubicBezTo>
                      <a:pt x="15627" y="26631"/>
                      <a:pt x="16462" y="26565"/>
                      <a:pt x="17284" y="26434"/>
                    </a:cubicBezTo>
                    <a:cubicBezTo>
                      <a:pt x="18916" y="26183"/>
                      <a:pt x="20443" y="25639"/>
                      <a:pt x="21782" y="24844"/>
                    </a:cubicBezTo>
                    <a:cubicBezTo>
                      <a:pt x="21845" y="24823"/>
                      <a:pt x="21887" y="24781"/>
                      <a:pt x="21949" y="24760"/>
                    </a:cubicBezTo>
                    <a:cubicBezTo>
                      <a:pt x="21991" y="24719"/>
                      <a:pt x="22033" y="24698"/>
                      <a:pt x="22075" y="24677"/>
                    </a:cubicBezTo>
                    <a:cubicBezTo>
                      <a:pt x="23833" y="23610"/>
                      <a:pt x="25318" y="22103"/>
                      <a:pt x="26343" y="20136"/>
                    </a:cubicBezTo>
                    <a:cubicBezTo>
                      <a:pt x="26448" y="19885"/>
                      <a:pt x="26574" y="19613"/>
                      <a:pt x="26678" y="19362"/>
                    </a:cubicBezTo>
                    <a:cubicBezTo>
                      <a:pt x="26992" y="18630"/>
                      <a:pt x="27222" y="17877"/>
                      <a:pt x="27390" y="17061"/>
                    </a:cubicBezTo>
                    <a:cubicBezTo>
                      <a:pt x="27871" y="14864"/>
                      <a:pt x="27766" y="12646"/>
                      <a:pt x="27201" y="10532"/>
                    </a:cubicBezTo>
                    <a:cubicBezTo>
                      <a:pt x="26720" y="8712"/>
                      <a:pt x="25883" y="6954"/>
                      <a:pt x="24711" y="5427"/>
                    </a:cubicBezTo>
                    <a:cubicBezTo>
                      <a:pt x="24042" y="4548"/>
                      <a:pt x="23268" y="3753"/>
                      <a:pt x="22410" y="3063"/>
                    </a:cubicBezTo>
                    <a:cubicBezTo>
                      <a:pt x="21991" y="2707"/>
                      <a:pt x="21531" y="2393"/>
                      <a:pt x="21071" y="2100"/>
                    </a:cubicBezTo>
                    <a:cubicBezTo>
                      <a:pt x="19920" y="1368"/>
                      <a:pt x="18644" y="845"/>
                      <a:pt x="17325" y="489"/>
                    </a:cubicBezTo>
                    <a:lnTo>
                      <a:pt x="17137" y="447"/>
                    </a:lnTo>
                    <a:cubicBezTo>
                      <a:pt x="17074" y="426"/>
                      <a:pt x="17012" y="405"/>
                      <a:pt x="16949" y="384"/>
                    </a:cubicBezTo>
                    <a:cubicBezTo>
                      <a:pt x="15887" y="131"/>
                      <a:pt x="14799" y="0"/>
                      <a:pt x="13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2328325" y="1597100"/>
                <a:ext cx="53400" cy="48150"/>
              </a:xfrm>
              <a:custGeom>
                <a:avLst/>
                <a:gdLst/>
                <a:ahLst/>
                <a:cxnLst/>
                <a:rect l="l" t="t" r="r" b="b"/>
                <a:pathLst>
                  <a:path w="2136" h="1926" extrusionOk="0">
                    <a:moveTo>
                      <a:pt x="1800" y="1"/>
                    </a:moveTo>
                    <a:cubicBezTo>
                      <a:pt x="1173" y="126"/>
                      <a:pt x="587" y="210"/>
                      <a:pt x="1" y="273"/>
                    </a:cubicBezTo>
                    <a:cubicBezTo>
                      <a:pt x="168" y="817"/>
                      <a:pt x="294" y="1382"/>
                      <a:pt x="357" y="1926"/>
                    </a:cubicBezTo>
                    <a:cubicBezTo>
                      <a:pt x="649" y="1884"/>
                      <a:pt x="922" y="1821"/>
                      <a:pt x="1214" y="1779"/>
                    </a:cubicBezTo>
                    <a:cubicBezTo>
                      <a:pt x="1507" y="1716"/>
                      <a:pt x="1821" y="1654"/>
                      <a:pt x="2135" y="1612"/>
                    </a:cubicBezTo>
                    <a:cubicBezTo>
                      <a:pt x="2051" y="1068"/>
                      <a:pt x="1926" y="545"/>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2311075" y="1771825"/>
                <a:ext cx="58600" cy="57550"/>
              </a:xfrm>
              <a:custGeom>
                <a:avLst/>
                <a:gdLst/>
                <a:ahLst/>
                <a:cxnLst/>
                <a:rect l="l" t="t" r="r" b="b"/>
                <a:pathLst>
                  <a:path w="2344" h="2302" extrusionOk="0">
                    <a:moveTo>
                      <a:pt x="628" y="0"/>
                    </a:moveTo>
                    <a:cubicBezTo>
                      <a:pt x="461" y="523"/>
                      <a:pt x="251" y="1025"/>
                      <a:pt x="0" y="1486"/>
                    </a:cubicBezTo>
                    <a:cubicBezTo>
                      <a:pt x="586" y="1737"/>
                      <a:pt x="1151" y="2030"/>
                      <a:pt x="1716" y="2302"/>
                    </a:cubicBezTo>
                    <a:cubicBezTo>
                      <a:pt x="1946" y="1820"/>
                      <a:pt x="2156" y="1339"/>
                      <a:pt x="2344" y="837"/>
                    </a:cubicBezTo>
                    <a:cubicBezTo>
                      <a:pt x="2344" y="816"/>
                      <a:pt x="2344" y="816"/>
                      <a:pt x="2344" y="795"/>
                    </a:cubicBezTo>
                    <a:cubicBezTo>
                      <a:pt x="1779" y="544"/>
                      <a:pt x="1193" y="293"/>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2254050" y="2022375"/>
                <a:ext cx="160625" cy="172225"/>
              </a:xfrm>
              <a:custGeom>
                <a:avLst/>
                <a:gdLst/>
                <a:ahLst/>
                <a:cxnLst/>
                <a:rect l="l" t="t" r="r" b="b"/>
                <a:pathLst>
                  <a:path w="6425" h="6889" extrusionOk="0">
                    <a:moveTo>
                      <a:pt x="1675" y="0"/>
                    </a:moveTo>
                    <a:cubicBezTo>
                      <a:pt x="1131" y="314"/>
                      <a:pt x="587" y="586"/>
                      <a:pt x="1" y="837"/>
                    </a:cubicBezTo>
                    <a:cubicBezTo>
                      <a:pt x="356" y="1570"/>
                      <a:pt x="691" y="2302"/>
                      <a:pt x="984" y="3055"/>
                    </a:cubicBezTo>
                    <a:cubicBezTo>
                      <a:pt x="1396" y="4113"/>
                      <a:pt x="2253" y="6889"/>
                      <a:pt x="3740" y="6889"/>
                    </a:cubicBezTo>
                    <a:cubicBezTo>
                      <a:pt x="3989" y="6889"/>
                      <a:pt x="4256" y="6810"/>
                      <a:pt x="4541" y="6633"/>
                    </a:cubicBezTo>
                    <a:cubicBezTo>
                      <a:pt x="6424" y="5441"/>
                      <a:pt x="3641" y="2637"/>
                      <a:pt x="2867" y="1653"/>
                    </a:cubicBezTo>
                    <a:cubicBezTo>
                      <a:pt x="2449" y="1109"/>
                      <a:pt x="2051" y="565"/>
                      <a:pt x="1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825650" y="1444650"/>
                <a:ext cx="480225" cy="445425"/>
              </a:xfrm>
              <a:custGeom>
                <a:avLst/>
                <a:gdLst/>
                <a:ahLst/>
                <a:cxnLst/>
                <a:rect l="l" t="t" r="r" b="b"/>
                <a:pathLst>
                  <a:path w="19209" h="17817" extrusionOk="0">
                    <a:moveTo>
                      <a:pt x="7721" y="721"/>
                    </a:moveTo>
                    <a:cubicBezTo>
                      <a:pt x="7616" y="1140"/>
                      <a:pt x="7512" y="1558"/>
                      <a:pt x="7575" y="1998"/>
                    </a:cubicBezTo>
                    <a:cubicBezTo>
                      <a:pt x="7658" y="2855"/>
                      <a:pt x="8202" y="3609"/>
                      <a:pt x="8453" y="4446"/>
                    </a:cubicBezTo>
                    <a:cubicBezTo>
                      <a:pt x="8160" y="4529"/>
                      <a:pt x="7868" y="4613"/>
                      <a:pt x="7596" y="4718"/>
                    </a:cubicBezTo>
                    <a:cubicBezTo>
                      <a:pt x="7261" y="3818"/>
                      <a:pt x="7324" y="2772"/>
                      <a:pt x="6759" y="1977"/>
                    </a:cubicBezTo>
                    <a:cubicBezTo>
                      <a:pt x="6549" y="1705"/>
                      <a:pt x="6277" y="1454"/>
                      <a:pt x="6005" y="1223"/>
                    </a:cubicBezTo>
                    <a:cubicBezTo>
                      <a:pt x="6549" y="993"/>
                      <a:pt x="7135" y="826"/>
                      <a:pt x="7721" y="721"/>
                    </a:cubicBezTo>
                    <a:close/>
                    <a:moveTo>
                      <a:pt x="11320" y="805"/>
                    </a:moveTo>
                    <a:lnTo>
                      <a:pt x="11383" y="826"/>
                    </a:lnTo>
                    <a:cubicBezTo>
                      <a:pt x="11487" y="868"/>
                      <a:pt x="11613" y="889"/>
                      <a:pt x="11738" y="930"/>
                    </a:cubicBezTo>
                    <a:cubicBezTo>
                      <a:pt x="11759" y="930"/>
                      <a:pt x="11801" y="951"/>
                      <a:pt x="11822" y="951"/>
                    </a:cubicBezTo>
                    <a:cubicBezTo>
                      <a:pt x="11948" y="993"/>
                      <a:pt x="12052" y="1014"/>
                      <a:pt x="12157" y="1056"/>
                    </a:cubicBezTo>
                    <a:cubicBezTo>
                      <a:pt x="12220" y="1077"/>
                      <a:pt x="12282" y="1119"/>
                      <a:pt x="12345" y="1140"/>
                    </a:cubicBezTo>
                    <a:cubicBezTo>
                      <a:pt x="12429" y="1161"/>
                      <a:pt x="12492" y="1182"/>
                      <a:pt x="12575" y="1223"/>
                    </a:cubicBezTo>
                    <a:cubicBezTo>
                      <a:pt x="12868" y="1328"/>
                      <a:pt x="13140" y="1474"/>
                      <a:pt x="13412" y="1621"/>
                    </a:cubicBezTo>
                    <a:cubicBezTo>
                      <a:pt x="13454" y="1642"/>
                      <a:pt x="13475" y="1642"/>
                      <a:pt x="13496" y="1663"/>
                    </a:cubicBezTo>
                    <a:cubicBezTo>
                      <a:pt x="13601" y="1726"/>
                      <a:pt x="13705" y="1788"/>
                      <a:pt x="13810" y="1851"/>
                    </a:cubicBezTo>
                    <a:cubicBezTo>
                      <a:pt x="13852" y="1872"/>
                      <a:pt x="13873" y="1893"/>
                      <a:pt x="13914" y="1914"/>
                    </a:cubicBezTo>
                    <a:cubicBezTo>
                      <a:pt x="13956" y="1935"/>
                      <a:pt x="14019" y="1977"/>
                      <a:pt x="14082" y="2018"/>
                    </a:cubicBezTo>
                    <a:cubicBezTo>
                      <a:pt x="13747" y="2207"/>
                      <a:pt x="13454" y="2416"/>
                      <a:pt x="13224" y="2730"/>
                    </a:cubicBezTo>
                    <a:cubicBezTo>
                      <a:pt x="12701" y="3420"/>
                      <a:pt x="12554" y="4341"/>
                      <a:pt x="12115" y="5094"/>
                    </a:cubicBezTo>
                    <a:cubicBezTo>
                      <a:pt x="11613" y="4801"/>
                      <a:pt x="11111" y="4592"/>
                      <a:pt x="10525" y="4446"/>
                    </a:cubicBezTo>
                    <a:cubicBezTo>
                      <a:pt x="10755" y="3609"/>
                      <a:pt x="11320" y="2855"/>
                      <a:pt x="11404" y="1998"/>
                    </a:cubicBezTo>
                    <a:cubicBezTo>
                      <a:pt x="11445" y="1600"/>
                      <a:pt x="11362" y="1202"/>
                      <a:pt x="11257" y="805"/>
                    </a:cubicBezTo>
                    <a:close/>
                    <a:moveTo>
                      <a:pt x="3160" y="3274"/>
                    </a:moveTo>
                    <a:cubicBezTo>
                      <a:pt x="3223" y="3441"/>
                      <a:pt x="3306" y="3609"/>
                      <a:pt x="3390" y="3776"/>
                    </a:cubicBezTo>
                    <a:cubicBezTo>
                      <a:pt x="3641" y="4299"/>
                      <a:pt x="3913" y="4613"/>
                      <a:pt x="4394" y="4927"/>
                    </a:cubicBezTo>
                    <a:cubicBezTo>
                      <a:pt x="4771" y="5178"/>
                      <a:pt x="5838" y="5429"/>
                      <a:pt x="5817" y="5952"/>
                    </a:cubicBezTo>
                    <a:cubicBezTo>
                      <a:pt x="5817" y="6057"/>
                      <a:pt x="5545" y="6412"/>
                      <a:pt x="5336" y="6643"/>
                    </a:cubicBezTo>
                    <a:cubicBezTo>
                      <a:pt x="4666" y="6161"/>
                      <a:pt x="4185" y="5408"/>
                      <a:pt x="3432" y="5031"/>
                    </a:cubicBezTo>
                    <a:cubicBezTo>
                      <a:pt x="3055" y="4843"/>
                      <a:pt x="2616" y="4780"/>
                      <a:pt x="2176" y="4739"/>
                    </a:cubicBezTo>
                    <a:cubicBezTo>
                      <a:pt x="2448" y="4195"/>
                      <a:pt x="2783" y="3713"/>
                      <a:pt x="3160" y="3274"/>
                    </a:cubicBezTo>
                    <a:close/>
                    <a:moveTo>
                      <a:pt x="16593" y="4655"/>
                    </a:moveTo>
                    <a:cubicBezTo>
                      <a:pt x="16844" y="5052"/>
                      <a:pt x="17053" y="5471"/>
                      <a:pt x="17241" y="5910"/>
                    </a:cubicBezTo>
                    <a:cubicBezTo>
                      <a:pt x="17188" y="5908"/>
                      <a:pt x="17136" y="5907"/>
                      <a:pt x="17084" y="5907"/>
                    </a:cubicBezTo>
                    <a:cubicBezTo>
                      <a:pt x="16586" y="5907"/>
                      <a:pt x="16146" y="6004"/>
                      <a:pt x="15672" y="6308"/>
                    </a:cubicBezTo>
                    <a:cubicBezTo>
                      <a:pt x="15379" y="6496"/>
                      <a:pt x="15128" y="6789"/>
                      <a:pt x="14793" y="6935"/>
                    </a:cubicBezTo>
                    <a:cubicBezTo>
                      <a:pt x="14556" y="7051"/>
                      <a:pt x="14380" y="7102"/>
                      <a:pt x="14240" y="7102"/>
                    </a:cubicBezTo>
                    <a:cubicBezTo>
                      <a:pt x="13946" y="7102"/>
                      <a:pt x="13806" y="6877"/>
                      <a:pt x="13580" y="6538"/>
                    </a:cubicBezTo>
                    <a:cubicBezTo>
                      <a:pt x="14333" y="6099"/>
                      <a:pt x="15233" y="5952"/>
                      <a:pt x="15923" y="5429"/>
                    </a:cubicBezTo>
                    <a:cubicBezTo>
                      <a:pt x="16195" y="5241"/>
                      <a:pt x="16404" y="4948"/>
                      <a:pt x="16593" y="4655"/>
                    </a:cubicBezTo>
                    <a:close/>
                    <a:moveTo>
                      <a:pt x="1277" y="8275"/>
                    </a:moveTo>
                    <a:cubicBezTo>
                      <a:pt x="1444" y="8379"/>
                      <a:pt x="1611" y="8463"/>
                      <a:pt x="1800" y="8526"/>
                    </a:cubicBezTo>
                    <a:cubicBezTo>
                      <a:pt x="2127" y="8655"/>
                      <a:pt x="2466" y="8693"/>
                      <a:pt x="2809" y="8693"/>
                    </a:cubicBezTo>
                    <a:cubicBezTo>
                      <a:pt x="3298" y="8693"/>
                      <a:pt x="3796" y="8616"/>
                      <a:pt x="4288" y="8616"/>
                    </a:cubicBezTo>
                    <a:cubicBezTo>
                      <a:pt x="4400" y="8616"/>
                      <a:pt x="4513" y="8620"/>
                      <a:pt x="4624" y="8630"/>
                    </a:cubicBezTo>
                    <a:cubicBezTo>
                      <a:pt x="4624" y="8986"/>
                      <a:pt x="4603" y="9509"/>
                      <a:pt x="4562" y="9530"/>
                    </a:cubicBezTo>
                    <a:cubicBezTo>
                      <a:pt x="4479" y="9602"/>
                      <a:pt x="4360" y="9630"/>
                      <a:pt x="4223" y="9630"/>
                    </a:cubicBezTo>
                    <a:cubicBezTo>
                      <a:pt x="3806" y="9630"/>
                      <a:pt x="3218" y="9373"/>
                      <a:pt x="2951" y="9342"/>
                    </a:cubicBezTo>
                    <a:cubicBezTo>
                      <a:pt x="2818" y="9328"/>
                      <a:pt x="2694" y="9322"/>
                      <a:pt x="2575" y="9322"/>
                    </a:cubicBezTo>
                    <a:cubicBezTo>
                      <a:pt x="2132" y="9322"/>
                      <a:pt x="1764" y="9416"/>
                      <a:pt x="1318" y="9614"/>
                    </a:cubicBezTo>
                    <a:cubicBezTo>
                      <a:pt x="1318" y="9593"/>
                      <a:pt x="1318" y="9593"/>
                      <a:pt x="1318" y="9572"/>
                    </a:cubicBezTo>
                    <a:cubicBezTo>
                      <a:pt x="1298" y="9446"/>
                      <a:pt x="1298" y="9300"/>
                      <a:pt x="1277" y="9174"/>
                    </a:cubicBezTo>
                    <a:cubicBezTo>
                      <a:pt x="1277" y="8881"/>
                      <a:pt x="1277" y="8568"/>
                      <a:pt x="1277" y="8275"/>
                    </a:cubicBezTo>
                    <a:close/>
                    <a:moveTo>
                      <a:pt x="14781" y="9232"/>
                    </a:moveTo>
                    <a:cubicBezTo>
                      <a:pt x="15305" y="9232"/>
                      <a:pt x="16128" y="9634"/>
                      <a:pt x="16551" y="9739"/>
                    </a:cubicBezTo>
                    <a:lnTo>
                      <a:pt x="16614" y="9739"/>
                    </a:lnTo>
                    <a:cubicBezTo>
                      <a:pt x="16647" y="9741"/>
                      <a:pt x="16681" y="9741"/>
                      <a:pt x="16714" y="9741"/>
                    </a:cubicBezTo>
                    <a:cubicBezTo>
                      <a:pt x="17193" y="9741"/>
                      <a:pt x="17603" y="9603"/>
                      <a:pt x="17995" y="9446"/>
                    </a:cubicBezTo>
                    <a:lnTo>
                      <a:pt x="17995" y="9446"/>
                    </a:lnTo>
                    <a:cubicBezTo>
                      <a:pt x="17995" y="9948"/>
                      <a:pt x="17953" y="10451"/>
                      <a:pt x="17869" y="10953"/>
                    </a:cubicBezTo>
                    <a:cubicBezTo>
                      <a:pt x="17597" y="10744"/>
                      <a:pt x="17325" y="10555"/>
                      <a:pt x="17011" y="10430"/>
                    </a:cubicBezTo>
                    <a:cubicBezTo>
                      <a:pt x="16174" y="10137"/>
                      <a:pt x="15212" y="10346"/>
                      <a:pt x="14312" y="10179"/>
                    </a:cubicBezTo>
                    <a:cubicBezTo>
                      <a:pt x="14354" y="9802"/>
                      <a:pt x="14417" y="9321"/>
                      <a:pt x="14521" y="9279"/>
                    </a:cubicBezTo>
                    <a:cubicBezTo>
                      <a:pt x="14594" y="9246"/>
                      <a:pt x="14682" y="9232"/>
                      <a:pt x="14781" y="9232"/>
                    </a:cubicBezTo>
                    <a:close/>
                    <a:moveTo>
                      <a:pt x="5168" y="11601"/>
                    </a:moveTo>
                    <a:cubicBezTo>
                      <a:pt x="5315" y="11853"/>
                      <a:pt x="5482" y="12125"/>
                      <a:pt x="5671" y="12355"/>
                    </a:cubicBezTo>
                    <a:cubicBezTo>
                      <a:pt x="4980" y="12794"/>
                      <a:pt x="4143" y="13003"/>
                      <a:pt x="3557" y="13547"/>
                    </a:cubicBezTo>
                    <a:cubicBezTo>
                      <a:pt x="3390" y="13715"/>
                      <a:pt x="3243" y="13924"/>
                      <a:pt x="3118" y="14133"/>
                    </a:cubicBezTo>
                    <a:cubicBezTo>
                      <a:pt x="2888" y="13840"/>
                      <a:pt x="2658" y="13506"/>
                      <a:pt x="2469" y="13192"/>
                    </a:cubicBezTo>
                    <a:cubicBezTo>
                      <a:pt x="2699" y="13150"/>
                      <a:pt x="2930" y="13108"/>
                      <a:pt x="3139" y="13024"/>
                    </a:cubicBezTo>
                    <a:cubicBezTo>
                      <a:pt x="3913" y="12731"/>
                      <a:pt x="4457" y="12041"/>
                      <a:pt x="5168" y="11601"/>
                    </a:cubicBezTo>
                    <a:close/>
                    <a:moveTo>
                      <a:pt x="13496" y="12062"/>
                    </a:moveTo>
                    <a:cubicBezTo>
                      <a:pt x="14186" y="12627"/>
                      <a:pt x="14605" y="13443"/>
                      <a:pt x="15337" y="13903"/>
                    </a:cubicBezTo>
                    <a:cubicBezTo>
                      <a:pt x="15672" y="14112"/>
                      <a:pt x="16070" y="14217"/>
                      <a:pt x="16488" y="14280"/>
                    </a:cubicBezTo>
                    <a:cubicBezTo>
                      <a:pt x="16153" y="14719"/>
                      <a:pt x="15798" y="15096"/>
                      <a:pt x="15400" y="15430"/>
                    </a:cubicBezTo>
                    <a:cubicBezTo>
                      <a:pt x="15337" y="15284"/>
                      <a:pt x="15275" y="15138"/>
                      <a:pt x="15212" y="14970"/>
                    </a:cubicBezTo>
                    <a:cubicBezTo>
                      <a:pt x="14961" y="14363"/>
                      <a:pt x="14605" y="14112"/>
                      <a:pt x="14082" y="13757"/>
                    </a:cubicBezTo>
                    <a:cubicBezTo>
                      <a:pt x="13747" y="13506"/>
                      <a:pt x="12994" y="13150"/>
                      <a:pt x="13015" y="12689"/>
                    </a:cubicBezTo>
                    <a:cubicBezTo>
                      <a:pt x="13015" y="12606"/>
                      <a:pt x="13287" y="12292"/>
                      <a:pt x="13496" y="12062"/>
                    </a:cubicBezTo>
                    <a:close/>
                    <a:moveTo>
                      <a:pt x="7344" y="13673"/>
                    </a:moveTo>
                    <a:cubicBezTo>
                      <a:pt x="7616" y="13798"/>
                      <a:pt x="7909" y="13924"/>
                      <a:pt x="8202" y="14008"/>
                    </a:cubicBezTo>
                    <a:cubicBezTo>
                      <a:pt x="7888" y="14782"/>
                      <a:pt x="7303" y="15451"/>
                      <a:pt x="7135" y="16267"/>
                    </a:cubicBezTo>
                    <a:cubicBezTo>
                      <a:pt x="7093" y="16456"/>
                      <a:pt x="7093" y="16665"/>
                      <a:pt x="7093" y="16874"/>
                    </a:cubicBezTo>
                    <a:cubicBezTo>
                      <a:pt x="6738" y="16770"/>
                      <a:pt x="6403" y="16644"/>
                      <a:pt x="6089" y="16498"/>
                    </a:cubicBezTo>
                    <a:cubicBezTo>
                      <a:pt x="6236" y="16372"/>
                      <a:pt x="6361" y="16226"/>
                      <a:pt x="6487" y="16058"/>
                    </a:cubicBezTo>
                    <a:cubicBezTo>
                      <a:pt x="6947" y="15368"/>
                      <a:pt x="7010" y="14447"/>
                      <a:pt x="7344" y="13673"/>
                    </a:cubicBezTo>
                    <a:close/>
                    <a:moveTo>
                      <a:pt x="11173" y="13882"/>
                    </a:moveTo>
                    <a:cubicBezTo>
                      <a:pt x="11383" y="14698"/>
                      <a:pt x="11278" y="15598"/>
                      <a:pt x="11613" y="16372"/>
                    </a:cubicBezTo>
                    <a:cubicBezTo>
                      <a:pt x="11717" y="16623"/>
                      <a:pt x="11885" y="16832"/>
                      <a:pt x="12052" y="17042"/>
                    </a:cubicBezTo>
                    <a:cubicBezTo>
                      <a:pt x="12031" y="17042"/>
                      <a:pt x="12010" y="17063"/>
                      <a:pt x="11969" y="17063"/>
                    </a:cubicBezTo>
                    <a:cubicBezTo>
                      <a:pt x="11885" y="17083"/>
                      <a:pt x="11780" y="17104"/>
                      <a:pt x="11676" y="17125"/>
                    </a:cubicBezTo>
                    <a:cubicBezTo>
                      <a:pt x="11550" y="17146"/>
                      <a:pt x="11425" y="17167"/>
                      <a:pt x="11299" y="17188"/>
                    </a:cubicBezTo>
                    <a:cubicBezTo>
                      <a:pt x="11173" y="17209"/>
                      <a:pt x="11048" y="17230"/>
                      <a:pt x="10943" y="17230"/>
                    </a:cubicBezTo>
                    <a:lnTo>
                      <a:pt x="10860" y="17230"/>
                    </a:lnTo>
                    <a:cubicBezTo>
                      <a:pt x="10943" y="16895"/>
                      <a:pt x="10985" y="16539"/>
                      <a:pt x="10922" y="16142"/>
                    </a:cubicBezTo>
                    <a:cubicBezTo>
                      <a:pt x="10860" y="15807"/>
                      <a:pt x="10609" y="15451"/>
                      <a:pt x="10525" y="15138"/>
                    </a:cubicBezTo>
                    <a:cubicBezTo>
                      <a:pt x="10274" y="14259"/>
                      <a:pt x="10546" y="14112"/>
                      <a:pt x="11173" y="13882"/>
                    </a:cubicBezTo>
                    <a:close/>
                    <a:moveTo>
                      <a:pt x="9730" y="575"/>
                    </a:moveTo>
                    <a:lnTo>
                      <a:pt x="9960" y="596"/>
                    </a:lnTo>
                    <a:cubicBezTo>
                      <a:pt x="10002" y="596"/>
                      <a:pt x="10065" y="617"/>
                      <a:pt x="10127" y="617"/>
                    </a:cubicBezTo>
                    <a:cubicBezTo>
                      <a:pt x="10232" y="617"/>
                      <a:pt x="10316" y="637"/>
                      <a:pt x="10420" y="658"/>
                    </a:cubicBezTo>
                    <a:lnTo>
                      <a:pt x="10525" y="658"/>
                    </a:lnTo>
                    <a:lnTo>
                      <a:pt x="10671" y="679"/>
                    </a:lnTo>
                    <a:cubicBezTo>
                      <a:pt x="10839" y="1307"/>
                      <a:pt x="10922" y="1914"/>
                      <a:pt x="10629" y="2625"/>
                    </a:cubicBezTo>
                    <a:cubicBezTo>
                      <a:pt x="10378" y="3316"/>
                      <a:pt x="10085" y="3839"/>
                      <a:pt x="9960" y="4571"/>
                    </a:cubicBezTo>
                    <a:cubicBezTo>
                      <a:pt x="9918" y="4718"/>
                      <a:pt x="9981" y="4864"/>
                      <a:pt x="10127" y="4906"/>
                    </a:cubicBezTo>
                    <a:cubicBezTo>
                      <a:pt x="10839" y="5052"/>
                      <a:pt x="11445" y="5283"/>
                      <a:pt x="12073" y="5680"/>
                    </a:cubicBezTo>
                    <a:cubicBezTo>
                      <a:pt x="12114" y="5707"/>
                      <a:pt x="12156" y="5719"/>
                      <a:pt x="12199" y="5719"/>
                    </a:cubicBezTo>
                    <a:cubicBezTo>
                      <a:pt x="12287" y="5719"/>
                      <a:pt x="12372" y="5667"/>
                      <a:pt x="12429" y="5596"/>
                    </a:cubicBezTo>
                    <a:cubicBezTo>
                      <a:pt x="12826" y="5031"/>
                      <a:pt x="13057" y="4467"/>
                      <a:pt x="13308" y="3818"/>
                    </a:cubicBezTo>
                    <a:cubicBezTo>
                      <a:pt x="13601" y="3086"/>
                      <a:pt x="14040" y="2730"/>
                      <a:pt x="14563" y="2374"/>
                    </a:cubicBezTo>
                    <a:cubicBezTo>
                      <a:pt x="15191" y="2897"/>
                      <a:pt x="15756" y="3483"/>
                      <a:pt x="16237" y="4132"/>
                    </a:cubicBezTo>
                    <a:cubicBezTo>
                      <a:pt x="15881" y="4634"/>
                      <a:pt x="15505" y="5031"/>
                      <a:pt x="14835" y="5345"/>
                    </a:cubicBezTo>
                    <a:cubicBezTo>
                      <a:pt x="14207" y="5638"/>
                      <a:pt x="13663" y="5827"/>
                      <a:pt x="13078" y="6224"/>
                    </a:cubicBezTo>
                    <a:cubicBezTo>
                      <a:pt x="12973" y="6308"/>
                      <a:pt x="12889" y="6454"/>
                      <a:pt x="12994" y="6580"/>
                    </a:cubicBezTo>
                    <a:cubicBezTo>
                      <a:pt x="13245" y="6977"/>
                      <a:pt x="13454" y="7333"/>
                      <a:pt x="13642" y="7772"/>
                    </a:cubicBezTo>
                    <a:cubicBezTo>
                      <a:pt x="13677" y="7860"/>
                      <a:pt x="13785" y="7903"/>
                      <a:pt x="13880" y="7903"/>
                    </a:cubicBezTo>
                    <a:cubicBezTo>
                      <a:pt x="13899" y="7903"/>
                      <a:pt x="13918" y="7901"/>
                      <a:pt x="13935" y="7898"/>
                    </a:cubicBezTo>
                    <a:cubicBezTo>
                      <a:pt x="14458" y="7710"/>
                      <a:pt x="14919" y="7480"/>
                      <a:pt x="15400" y="7187"/>
                    </a:cubicBezTo>
                    <a:cubicBezTo>
                      <a:pt x="15651" y="7019"/>
                      <a:pt x="15839" y="6831"/>
                      <a:pt x="16132" y="6684"/>
                    </a:cubicBezTo>
                    <a:cubicBezTo>
                      <a:pt x="16614" y="6454"/>
                      <a:pt x="16969" y="6433"/>
                      <a:pt x="17451" y="6433"/>
                    </a:cubicBezTo>
                    <a:cubicBezTo>
                      <a:pt x="17513" y="6580"/>
                      <a:pt x="17555" y="6705"/>
                      <a:pt x="17597" y="6831"/>
                    </a:cubicBezTo>
                    <a:cubicBezTo>
                      <a:pt x="17806" y="7500"/>
                      <a:pt x="17932" y="8212"/>
                      <a:pt x="17974" y="8902"/>
                    </a:cubicBezTo>
                    <a:cubicBezTo>
                      <a:pt x="17555" y="9091"/>
                      <a:pt x="17116" y="9216"/>
                      <a:pt x="16635" y="9216"/>
                    </a:cubicBezTo>
                    <a:cubicBezTo>
                      <a:pt x="15777" y="8986"/>
                      <a:pt x="15065" y="8777"/>
                      <a:pt x="14145" y="8756"/>
                    </a:cubicBezTo>
                    <a:cubicBezTo>
                      <a:pt x="13998" y="8756"/>
                      <a:pt x="13873" y="8881"/>
                      <a:pt x="13873" y="9028"/>
                    </a:cubicBezTo>
                    <a:cubicBezTo>
                      <a:pt x="13894" y="9467"/>
                      <a:pt x="13852" y="9865"/>
                      <a:pt x="13768" y="10325"/>
                    </a:cubicBezTo>
                    <a:cubicBezTo>
                      <a:pt x="13726" y="10451"/>
                      <a:pt x="13789" y="10597"/>
                      <a:pt x="13935" y="10639"/>
                    </a:cubicBezTo>
                    <a:cubicBezTo>
                      <a:pt x="14730" y="10848"/>
                      <a:pt x="15421" y="10785"/>
                      <a:pt x="16216" y="10848"/>
                    </a:cubicBezTo>
                    <a:cubicBezTo>
                      <a:pt x="16844" y="10890"/>
                      <a:pt x="17304" y="11204"/>
                      <a:pt x="17743" y="11560"/>
                    </a:cubicBezTo>
                    <a:cubicBezTo>
                      <a:pt x="17618" y="12083"/>
                      <a:pt x="17451" y="12606"/>
                      <a:pt x="17220" y="13129"/>
                    </a:cubicBezTo>
                    <a:cubicBezTo>
                      <a:pt x="17199" y="13171"/>
                      <a:pt x="17179" y="13213"/>
                      <a:pt x="17137" y="13275"/>
                    </a:cubicBezTo>
                    <a:cubicBezTo>
                      <a:pt x="17053" y="13443"/>
                      <a:pt x="16948" y="13631"/>
                      <a:pt x="16844" y="13798"/>
                    </a:cubicBezTo>
                    <a:cubicBezTo>
                      <a:pt x="16091" y="13631"/>
                      <a:pt x="15588" y="13464"/>
                      <a:pt x="14982" y="12773"/>
                    </a:cubicBezTo>
                    <a:cubicBezTo>
                      <a:pt x="14542" y="12292"/>
                      <a:pt x="14124" y="11853"/>
                      <a:pt x="13601" y="11476"/>
                    </a:cubicBezTo>
                    <a:cubicBezTo>
                      <a:pt x="13560" y="11449"/>
                      <a:pt x="13515" y="11437"/>
                      <a:pt x="13470" y="11437"/>
                    </a:cubicBezTo>
                    <a:cubicBezTo>
                      <a:pt x="13376" y="11437"/>
                      <a:pt x="13281" y="11489"/>
                      <a:pt x="13224" y="11560"/>
                    </a:cubicBezTo>
                    <a:cubicBezTo>
                      <a:pt x="12973" y="11957"/>
                      <a:pt x="12722" y="12250"/>
                      <a:pt x="12387" y="12564"/>
                    </a:cubicBezTo>
                    <a:cubicBezTo>
                      <a:pt x="12282" y="12669"/>
                      <a:pt x="12303" y="12836"/>
                      <a:pt x="12387" y="12941"/>
                    </a:cubicBezTo>
                    <a:cubicBezTo>
                      <a:pt x="12826" y="13464"/>
                      <a:pt x="13287" y="13778"/>
                      <a:pt x="13831" y="14196"/>
                    </a:cubicBezTo>
                    <a:cubicBezTo>
                      <a:pt x="14458" y="14719"/>
                      <a:pt x="14710" y="15179"/>
                      <a:pt x="14898" y="15807"/>
                    </a:cubicBezTo>
                    <a:cubicBezTo>
                      <a:pt x="14500" y="16079"/>
                      <a:pt x="14061" y="16330"/>
                      <a:pt x="13580" y="16539"/>
                    </a:cubicBezTo>
                    <a:cubicBezTo>
                      <a:pt x="13559" y="16560"/>
                      <a:pt x="13517" y="16560"/>
                      <a:pt x="13496" y="16581"/>
                    </a:cubicBezTo>
                    <a:cubicBezTo>
                      <a:pt x="13329" y="16644"/>
                      <a:pt x="13161" y="16707"/>
                      <a:pt x="12994" y="16770"/>
                    </a:cubicBezTo>
                    <a:cubicBezTo>
                      <a:pt x="12910" y="16811"/>
                      <a:pt x="12806" y="16832"/>
                      <a:pt x="12722" y="16874"/>
                    </a:cubicBezTo>
                    <a:cubicBezTo>
                      <a:pt x="12701" y="16874"/>
                      <a:pt x="12659" y="16874"/>
                      <a:pt x="12638" y="16895"/>
                    </a:cubicBezTo>
                    <a:cubicBezTo>
                      <a:pt x="12324" y="16519"/>
                      <a:pt x="12052" y="16121"/>
                      <a:pt x="11969" y="15598"/>
                    </a:cubicBezTo>
                    <a:cubicBezTo>
                      <a:pt x="11843" y="14845"/>
                      <a:pt x="11864" y="14217"/>
                      <a:pt x="11613" y="13464"/>
                    </a:cubicBezTo>
                    <a:cubicBezTo>
                      <a:pt x="11577" y="13357"/>
                      <a:pt x="11467" y="13266"/>
                      <a:pt x="11345" y="13266"/>
                    </a:cubicBezTo>
                    <a:cubicBezTo>
                      <a:pt x="11323" y="13266"/>
                      <a:pt x="11300" y="13269"/>
                      <a:pt x="11278" y="13275"/>
                    </a:cubicBezTo>
                    <a:cubicBezTo>
                      <a:pt x="10818" y="13443"/>
                      <a:pt x="10420" y="13568"/>
                      <a:pt x="9939" y="13631"/>
                    </a:cubicBezTo>
                    <a:cubicBezTo>
                      <a:pt x="9834" y="13652"/>
                      <a:pt x="9730" y="13778"/>
                      <a:pt x="9751" y="13882"/>
                    </a:cubicBezTo>
                    <a:cubicBezTo>
                      <a:pt x="9813" y="14531"/>
                      <a:pt x="9981" y="15075"/>
                      <a:pt x="10169" y="15682"/>
                    </a:cubicBezTo>
                    <a:cubicBezTo>
                      <a:pt x="10378" y="16309"/>
                      <a:pt x="10357" y="16791"/>
                      <a:pt x="10253" y="17272"/>
                    </a:cubicBezTo>
                    <a:cubicBezTo>
                      <a:pt x="10232" y="17272"/>
                      <a:pt x="10190" y="17293"/>
                      <a:pt x="10148" y="17293"/>
                    </a:cubicBezTo>
                    <a:lnTo>
                      <a:pt x="10002" y="17293"/>
                    </a:lnTo>
                    <a:cubicBezTo>
                      <a:pt x="9793" y="17293"/>
                      <a:pt x="9583" y="17293"/>
                      <a:pt x="9374" y="17272"/>
                    </a:cubicBezTo>
                    <a:lnTo>
                      <a:pt x="9311" y="17272"/>
                    </a:lnTo>
                    <a:cubicBezTo>
                      <a:pt x="9060" y="17251"/>
                      <a:pt x="8830" y="17230"/>
                      <a:pt x="8600" y="17209"/>
                    </a:cubicBezTo>
                    <a:cubicBezTo>
                      <a:pt x="8349" y="17167"/>
                      <a:pt x="8119" y="17125"/>
                      <a:pt x="7888" y="17083"/>
                    </a:cubicBezTo>
                    <a:lnTo>
                      <a:pt x="7868" y="17083"/>
                    </a:lnTo>
                    <a:cubicBezTo>
                      <a:pt x="7805" y="17063"/>
                      <a:pt x="7763" y="17042"/>
                      <a:pt x="7700" y="17042"/>
                    </a:cubicBezTo>
                    <a:cubicBezTo>
                      <a:pt x="7658" y="16581"/>
                      <a:pt x="7721" y="16142"/>
                      <a:pt x="7972" y="15661"/>
                    </a:cubicBezTo>
                    <a:cubicBezTo>
                      <a:pt x="8286" y="15054"/>
                      <a:pt x="8600" y="14552"/>
                      <a:pt x="8788" y="13903"/>
                    </a:cubicBezTo>
                    <a:cubicBezTo>
                      <a:pt x="8830" y="13757"/>
                      <a:pt x="8746" y="13610"/>
                      <a:pt x="8621" y="13568"/>
                    </a:cubicBezTo>
                    <a:cubicBezTo>
                      <a:pt x="8140" y="13464"/>
                      <a:pt x="7784" y="13317"/>
                      <a:pt x="7344" y="13108"/>
                    </a:cubicBezTo>
                    <a:cubicBezTo>
                      <a:pt x="7299" y="13085"/>
                      <a:pt x="7249" y="13074"/>
                      <a:pt x="7200" y="13074"/>
                    </a:cubicBezTo>
                    <a:cubicBezTo>
                      <a:pt x="7112" y="13074"/>
                      <a:pt x="7029" y="13111"/>
                      <a:pt x="6989" y="13192"/>
                    </a:cubicBezTo>
                    <a:cubicBezTo>
                      <a:pt x="6633" y="13861"/>
                      <a:pt x="6528" y="14489"/>
                      <a:pt x="6298" y="15179"/>
                    </a:cubicBezTo>
                    <a:cubicBezTo>
                      <a:pt x="6131" y="15640"/>
                      <a:pt x="5859" y="15954"/>
                      <a:pt x="5545" y="16226"/>
                    </a:cubicBezTo>
                    <a:cubicBezTo>
                      <a:pt x="4750" y="15786"/>
                      <a:pt x="4059" y="15221"/>
                      <a:pt x="3453" y="14552"/>
                    </a:cubicBezTo>
                    <a:cubicBezTo>
                      <a:pt x="3599" y="14301"/>
                      <a:pt x="3746" y="14091"/>
                      <a:pt x="3934" y="13924"/>
                    </a:cubicBezTo>
                    <a:cubicBezTo>
                      <a:pt x="4541" y="13380"/>
                      <a:pt x="5524" y="13150"/>
                      <a:pt x="6194" y="12648"/>
                    </a:cubicBezTo>
                    <a:cubicBezTo>
                      <a:pt x="6340" y="12522"/>
                      <a:pt x="6361" y="12376"/>
                      <a:pt x="6236" y="12229"/>
                    </a:cubicBezTo>
                    <a:cubicBezTo>
                      <a:pt x="5922" y="11853"/>
                      <a:pt x="5712" y="11518"/>
                      <a:pt x="5482" y="11099"/>
                    </a:cubicBezTo>
                    <a:cubicBezTo>
                      <a:pt x="5442" y="11019"/>
                      <a:pt x="5359" y="10981"/>
                      <a:pt x="5271" y="10981"/>
                    </a:cubicBezTo>
                    <a:cubicBezTo>
                      <a:pt x="5222" y="10981"/>
                      <a:pt x="5172" y="10993"/>
                      <a:pt x="5127" y="11016"/>
                    </a:cubicBezTo>
                    <a:cubicBezTo>
                      <a:pt x="4520" y="11329"/>
                      <a:pt x="4101" y="11727"/>
                      <a:pt x="3557" y="12125"/>
                    </a:cubicBezTo>
                    <a:cubicBezTo>
                      <a:pt x="3097" y="12459"/>
                      <a:pt x="2637" y="12564"/>
                      <a:pt x="2176" y="12627"/>
                    </a:cubicBezTo>
                    <a:cubicBezTo>
                      <a:pt x="2093" y="12480"/>
                      <a:pt x="2030" y="12334"/>
                      <a:pt x="1967" y="12208"/>
                    </a:cubicBezTo>
                    <a:cubicBezTo>
                      <a:pt x="1967" y="12187"/>
                      <a:pt x="1967" y="12166"/>
                      <a:pt x="1946" y="12145"/>
                    </a:cubicBezTo>
                    <a:cubicBezTo>
                      <a:pt x="1925" y="12083"/>
                      <a:pt x="1904" y="11999"/>
                      <a:pt x="1862" y="11915"/>
                    </a:cubicBezTo>
                    <a:cubicBezTo>
                      <a:pt x="1842" y="11853"/>
                      <a:pt x="1800" y="11769"/>
                      <a:pt x="1779" y="11706"/>
                    </a:cubicBezTo>
                    <a:cubicBezTo>
                      <a:pt x="1779" y="11664"/>
                      <a:pt x="1758" y="11622"/>
                      <a:pt x="1737" y="11581"/>
                    </a:cubicBezTo>
                    <a:cubicBezTo>
                      <a:pt x="1716" y="11476"/>
                      <a:pt x="1674" y="11371"/>
                      <a:pt x="1632" y="11267"/>
                    </a:cubicBezTo>
                    <a:cubicBezTo>
                      <a:pt x="1632" y="11225"/>
                      <a:pt x="1632" y="11204"/>
                      <a:pt x="1611" y="11162"/>
                    </a:cubicBezTo>
                    <a:cubicBezTo>
                      <a:pt x="1590" y="11057"/>
                      <a:pt x="1549" y="10932"/>
                      <a:pt x="1528" y="10827"/>
                    </a:cubicBezTo>
                    <a:cubicBezTo>
                      <a:pt x="1528" y="10785"/>
                      <a:pt x="1507" y="10765"/>
                      <a:pt x="1507" y="10723"/>
                    </a:cubicBezTo>
                    <a:cubicBezTo>
                      <a:pt x="1486" y="10618"/>
                      <a:pt x="1444" y="10513"/>
                      <a:pt x="1444" y="10388"/>
                    </a:cubicBezTo>
                    <a:cubicBezTo>
                      <a:pt x="1423" y="10346"/>
                      <a:pt x="1423" y="10283"/>
                      <a:pt x="1402" y="10241"/>
                    </a:cubicBezTo>
                    <a:cubicBezTo>
                      <a:pt x="1402" y="10221"/>
                      <a:pt x="1402" y="10200"/>
                      <a:pt x="1402" y="10200"/>
                    </a:cubicBezTo>
                    <a:cubicBezTo>
                      <a:pt x="1814" y="10004"/>
                      <a:pt x="2225" y="9863"/>
                      <a:pt x="2705" y="9863"/>
                    </a:cubicBezTo>
                    <a:cubicBezTo>
                      <a:pt x="2738" y="9863"/>
                      <a:pt x="2771" y="9863"/>
                      <a:pt x="2804" y="9865"/>
                    </a:cubicBezTo>
                    <a:cubicBezTo>
                      <a:pt x="3441" y="9865"/>
                      <a:pt x="4025" y="10079"/>
                      <a:pt x="4687" y="10079"/>
                    </a:cubicBezTo>
                    <a:cubicBezTo>
                      <a:pt x="4743" y="10079"/>
                      <a:pt x="4798" y="10077"/>
                      <a:pt x="4855" y="10074"/>
                    </a:cubicBezTo>
                    <a:cubicBezTo>
                      <a:pt x="4980" y="10074"/>
                      <a:pt x="5127" y="9948"/>
                      <a:pt x="5127" y="9802"/>
                    </a:cubicBezTo>
                    <a:cubicBezTo>
                      <a:pt x="5064" y="9342"/>
                      <a:pt x="5085" y="8965"/>
                      <a:pt x="5147" y="8463"/>
                    </a:cubicBezTo>
                    <a:cubicBezTo>
                      <a:pt x="5168" y="8337"/>
                      <a:pt x="5127" y="8170"/>
                      <a:pt x="4980" y="8149"/>
                    </a:cubicBezTo>
                    <a:cubicBezTo>
                      <a:pt x="4643" y="8093"/>
                      <a:pt x="4318" y="8073"/>
                      <a:pt x="3993" y="8073"/>
                    </a:cubicBezTo>
                    <a:cubicBezTo>
                      <a:pt x="3711" y="8073"/>
                      <a:pt x="3430" y="8088"/>
                      <a:pt x="3139" y="8107"/>
                    </a:cubicBezTo>
                    <a:cubicBezTo>
                      <a:pt x="3039" y="8115"/>
                      <a:pt x="2945" y="8118"/>
                      <a:pt x="2856" y="8118"/>
                    </a:cubicBezTo>
                    <a:cubicBezTo>
                      <a:pt x="2196" y="8118"/>
                      <a:pt x="1800" y="7921"/>
                      <a:pt x="1339" y="7626"/>
                    </a:cubicBezTo>
                    <a:cubicBezTo>
                      <a:pt x="1402" y="7082"/>
                      <a:pt x="1507" y="6559"/>
                      <a:pt x="1674" y="6015"/>
                    </a:cubicBezTo>
                    <a:cubicBezTo>
                      <a:pt x="1758" y="5764"/>
                      <a:pt x="1842" y="5513"/>
                      <a:pt x="1946" y="5262"/>
                    </a:cubicBezTo>
                    <a:cubicBezTo>
                      <a:pt x="2574" y="5324"/>
                      <a:pt x="3160" y="5408"/>
                      <a:pt x="3683" y="5868"/>
                    </a:cubicBezTo>
                    <a:cubicBezTo>
                      <a:pt x="4227" y="6350"/>
                      <a:pt x="4624" y="6831"/>
                      <a:pt x="5273" y="7228"/>
                    </a:cubicBezTo>
                    <a:cubicBezTo>
                      <a:pt x="5307" y="7255"/>
                      <a:pt x="5347" y="7267"/>
                      <a:pt x="5389" y="7267"/>
                    </a:cubicBezTo>
                    <a:cubicBezTo>
                      <a:pt x="5477" y="7267"/>
                      <a:pt x="5572" y="7216"/>
                      <a:pt x="5629" y="7145"/>
                    </a:cubicBezTo>
                    <a:cubicBezTo>
                      <a:pt x="5859" y="6747"/>
                      <a:pt x="6131" y="6412"/>
                      <a:pt x="6445" y="6078"/>
                    </a:cubicBezTo>
                    <a:cubicBezTo>
                      <a:pt x="6528" y="5973"/>
                      <a:pt x="6549" y="5806"/>
                      <a:pt x="6445" y="5701"/>
                    </a:cubicBezTo>
                    <a:cubicBezTo>
                      <a:pt x="5880" y="5178"/>
                      <a:pt x="5294" y="4906"/>
                      <a:pt x="4666" y="4487"/>
                    </a:cubicBezTo>
                    <a:cubicBezTo>
                      <a:pt x="4059" y="4069"/>
                      <a:pt x="3829" y="3462"/>
                      <a:pt x="3578" y="2814"/>
                    </a:cubicBezTo>
                    <a:cubicBezTo>
                      <a:pt x="4143" y="2290"/>
                      <a:pt x="4771" y="1830"/>
                      <a:pt x="5440" y="1474"/>
                    </a:cubicBezTo>
                    <a:cubicBezTo>
                      <a:pt x="6047" y="1998"/>
                      <a:pt x="6549" y="2458"/>
                      <a:pt x="6696" y="3358"/>
                    </a:cubicBezTo>
                    <a:cubicBezTo>
                      <a:pt x="6780" y="4006"/>
                      <a:pt x="6947" y="4592"/>
                      <a:pt x="7219" y="5199"/>
                    </a:cubicBezTo>
                    <a:cubicBezTo>
                      <a:pt x="7259" y="5279"/>
                      <a:pt x="7351" y="5317"/>
                      <a:pt x="7439" y="5317"/>
                    </a:cubicBezTo>
                    <a:cubicBezTo>
                      <a:pt x="7489" y="5317"/>
                      <a:pt x="7537" y="5305"/>
                      <a:pt x="7575" y="5283"/>
                    </a:cubicBezTo>
                    <a:cubicBezTo>
                      <a:pt x="7972" y="5094"/>
                      <a:pt x="8412" y="4969"/>
                      <a:pt x="8851" y="4906"/>
                    </a:cubicBezTo>
                    <a:cubicBezTo>
                      <a:pt x="8997" y="4864"/>
                      <a:pt x="9039" y="4718"/>
                      <a:pt x="9018" y="4571"/>
                    </a:cubicBezTo>
                    <a:cubicBezTo>
                      <a:pt x="8893" y="3922"/>
                      <a:pt x="8621" y="3378"/>
                      <a:pt x="8412" y="2772"/>
                    </a:cubicBezTo>
                    <a:cubicBezTo>
                      <a:pt x="8140" y="1977"/>
                      <a:pt x="8202" y="1328"/>
                      <a:pt x="8349" y="617"/>
                    </a:cubicBezTo>
                    <a:cubicBezTo>
                      <a:pt x="8663" y="596"/>
                      <a:pt x="8997" y="575"/>
                      <a:pt x="9332" y="575"/>
                    </a:cubicBezTo>
                    <a:close/>
                    <a:moveTo>
                      <a:pt x="9249" y="1"/>
                    </a:moveTo>
                    <a:cubicBezTo>
                      <a:pt x="8481" y="1"/>
                      <a:pt x="7688" y="104"/>
                      <a:pt x="6884" y="324"/>
                    </a:cubicBezTo>
                    <a:cubicBezTo>
                      <a:pt x="5608" y="658"/>
                      <a:pt x="4394" y="1286"/>
                      <a:pt x="3390" y="2207"/>
                    </a:cubicBezTo>
                    <a:cubicBezTo>
                      <a:pt x="335" y="5073"/>
                      <a:pt x="0" y="10137"/>
                      <a:pt x="2072" y="13652"/>
                    </a:cubicBezTo>
                    <a:cubicBezTo>
                      <a:pt x="3700" y="16475"/>
                      <a:pt x="6769" y="17817"/>
                      <a:pt x="9839" y="17817"/>
                    </a:cubicBezTo>
                    <a:cubicBezTo>
                      <a:pt x="9886" y="17817"/>
                      <a:pt x="9934" y="17816"/>
                      <a:pt x="9981" y="17816"/>
                    </a:cubicBezTo>
                    <a:cubicBezTo>
                      <a:pt x="13098" y="17795"/>
                      <a:pt x="16111" y="16372"/>
                      <a:pt x="17618" y="13485"/>
                    </a:cubicBezTo>
                    <a:cubicBezTo>
                      <a:pt x="17702" y="13317"/>
                      <a:pt x="17785" y="13150"/>
                      <a:pt x="17848" y="12962"/>
                    </a:cubicBezTo>
                    <a:cubicBezTo>
                      <a:pt x="18036" y="12543"/>
                      <a:pt x="18183" y="12083"/>
                      <a:pt x="18308" y="11601"/>
                    </a:cubicBezTo>
                    <a:cubicBezTo>
                      <a:pt x="19208" y="7689"/>
                      <a:pt x="17451" y="3588"/>
                      <a:pt x="14124" y="1412"/>
                    </a:cubicBezTo>
                    <a:cubicBezTo>
                      <a:pt x="13475" y="1014"/>
                      <a:pt x="12785" y="700"/>
                      <a:pt x="12073" y="491"/>
                    </a:cubicBezTo>
                    <a:cubicBezTo>
                      <a:pt x="11189" y="173"/>
                      <a:pt x="10239" y="1"/>
                      <a:pt x="92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2242025" y="1434425"/>
                <a:ext cx="59650" cy="60700"/>
              </a:xfrm>
              <a:custGeom>
                <a:avLst/>
                <a:gdLst/>
                <a:ahLst/>
                <a:cxnLst/>
                <a:rect l="l" t="t" r="r" b="b"/>
                <a:pathLst>
                  <a:path w="2386" h="2428" extrusionOk="0">
                    <a:moveTo>
                      <a:pt x="1277" y="0"/>
                    </a:moveTo>
                    <a:cubicBezTo>
                      <a:pt x="858" y="440"/>
                      <a:pt x="440" y="858"/>
                      <a:pt x="0" y="1256"/>
                    </a:cubicBezTo>
                    <a:cubicBezTo>
                      <a:pt x="398" y="1632"/>
                      <a:pt x="775" y="2009"/>
                      <a:pt x="1130" y="2427"/>
                    </a:cubicBezTo>
                    <a:cubicBezTo>
                      <a:pt x="1528" y="1988"/>
                      <a:pt x="1967" y="1570"/>
                      <a:pt x="2386" y="1172"/>
                    </a:cubicBezTo>
                    <a:cubicBezTo>
                      <a:pt x="2030" y="754"/>
                      <a:pt x="1674" y="377"/>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1859125" y="1459000"/>
                <a:ext cx="415875" cy="417975"/>
              </a:xfrm>
              <a:custGeom>
                <a:avLst/>
                <a:gdLst/>
                <a:ahLst/>
                <a:cxnLst/>
                <a:rect l="l" t="t" r="r" b="b"/>
                <a:pathLst>
                  <a:path w="16635" h="16719" extrusionOk="0">
                    <a:moveTo>
                      <a:pt x="8114" y="5336"/>
                    </a:moveTo>
                    <a:cubicBezTo>
                      <a:pt x="9897" y="5336"/>
                      <a:pt x="11362" y="6834"/>
                      <a:pt x="11362" y="8600"/>
                    </a:cubicBezTo>
                    <a:cubicBezTo>
                      <a:pt x="11362" y="10463"/>
                      <a:pt x="9855" y="11802"/>
                      <a:pt x="8077" y="11885"/>
                    </a:cubicBezTo>
                    <a:cubicBezTo>
                      <a:pt x="6236" y="11781"/>
                      <a:pt x="4708" y="10358"/>
                      <a:pt x="4813" y="8433"/>
                    </a:cubicBezTo>
                    <a:cubicBezTo>
                      <a:pt x="4897" y="6717"/>
                      <a:pt x="6361" y="5336"/>
                      <a:pt x="8077" y="5336"/>
                    </a:cubicBezTo>
                    <a:cubicBezTo>
                      <a:pt x="8089" y="5336"/>
                      <a:pt x="8102" y="5336"/>
                      <a:pt x="8114" y="5336"/>
                    </a:cubicBezTo>
                    <a:close/>
                    <a:moveTo>
                      <a:pt x="7993" y="1"/>
                    </a:moveTo>
                    <a:cubicBezTo>
                      <a:pt x="7658" y="1"/>
                      <a:pt x="7324" y="22"/>
                      <a:pt x="7010" y="43"/>
                    </a:cubicBezTo>
                    <a:cubicBezTo>
                      <a:pt x="6863" y="754"/>
                      <a:pt x="6801" y="1403"/>
                      <a:pt x="7073" y="2198"/>
                    </a:cubicBezTo>
                    <a:cubicBezTo>
                      <a:pt x="7282" y="2804"/>
                      <a:pt x="7554" y="3348"/>
                      <a:pt x="7679" y="3997"/>
                    </a:cubicBezTo>
                    <a:cubicBezTo>
                      <a:pt x="7700" y="4144"/>
                      <a:pt x="7658" y="4290"/>
                      <a:pt x="7512" y="4332"/>
                    </a:cubicBezTo>
                    <a:cubicBezTo>
                      <a:pt x="7073" y="4395"/>
                      <a:pt x="6633" y="4520"/>
                      <a:pt x="6236" y="4709"/>
                    </a:cubicBezTo>
                    <a:cubicBezTo>
                      <a:pt x="6198" y="4731"/>
                      <a:pt x="6150" y="4743"/>
                      <a:pt x="6100" y="4743"/>
                    </a:cubicBezTo>
                    <a:cubicBezTo>
                      <a:pt x="6012" y="4743"/>
                      <a:pt x="5920" y="4705"/>
                      <a:pt x="5880" y="4625"/>
                    </a:cubicBezTo>
                    <a:cubicBezTo>
                      <a:pt x="5608" y="4018"/>
                      <a:pt x="5441" y="3432"/>
                      <a:pt x="5357" y="2784"/>
                    </a:cubicBezTo>
                    <a:cubicBezTo>
                      <a:pt x="5210" y="1884"/>
                      <a:pt x="4708" y="1424"/>
                      <a:pt x="4101" y="900"/>
                    </a:cubicBezTo>
                    <a:cubicBezTo>
                      <a:pt x="3432" y="1256"/>
                      <a:pt x="2804" y="1716"/>
                      <a:pt x="2239" y="2240"/>
                    </a:cubicBezTo>
                    <a:cubicBezTo>
                      <a:pt x="2490" y="2888"/>
                      <a:pt x="2720" y="3495"/>
                      <a:pt x="3327" y="3913"/>
                    </a:cubicBezTo>
                    <a:cubicBezTo>
                      <a:pt x="3955" y="4332"/>
                      <a:pt x="4541" y="4604"/>
                      <a:pt x="5106" y="5127"/>
                    </a:cubicBezTo>
                    <a:cubicBezTo>
                      <a:pt x="5210" y="5232"/>
                      <a:pt x="5189" y="5399"/>
                      <a:pt x="5106" y="5504"/>
                    </a:cubicBezTo>
                    <a:cubicBezTo>
                      <a:pt x="4792" y="5838"/>
                      <a:pt x="4520" y="6173"/>
                      <a:pt x="4290" y="6571"/>
                    </a:cubicBezTo>
                    <a:cubicBezTo>
                      <a:pt x="4233" y="6642"/>
                      <a:pt x="4138" y="6693"/>
                      <a:pt x="4050" y="6693"/>
                    </a:cubicBezTo>
                    <a:cubicBezTo>
                      <a:pt x="4008" y="6693"/>
                      <a:pt x="3968" y="6681"/>
                      <a:pt x="3934" y="6654"/>
                    </a:cubicBezTo>
                    <a:cubicBezTo>
                      <a:pt x="3285" y="6257"/>
                      <a:pt x="2888" y="5776"/>
                      <a:pt x="2344" y="5294"/>
                    </a:cubicBezTo>
                    <a:cubicBezTo>
                      <a:pt x="1821" y="4834"/>
                      <a:pt x="1235" y="4750"/>
                      <a:pt x="607" y="4688"/>
                    </a:cubicBezTo>
                    <a:cubicBezTo>
                      <a:pt x="503" y="4939"/>
                      <a:pt x="419" y="5190"/>
                      <a:pt x="335" y="5441"/>
                    </a:cubicBezTo>
                    <a:cubicBezTo>
                      <a:pt x="168" y="5985"/>
                      <a:pt x="63" y="6508"/>
                      <a:pt x="0" y="7052"/>
                    </a:cubicBezTo>
                    <a:cubicBezTo>
                      <a:pt x="461" y="7347"/>
                      <a:pt x="857" y="7544"/>
                      <a:pt x="1517" y="7544"/>
                    </a:cubicBezTo>
                    <a:cubicBezTo>
                      <a:pt x="1606" y="7544"/>
                      <a:pt x="1700" y="7541"/>
                      <a:pt x="1800" y="7533"/>
                    </a:cubicBezTo>
                    <a:cubicBezTo>
                      <a:pt x="2091" y="7514"/>
                      <a:pt x="2372" y="7499"/>
                      <a:pt x="2654" y="7499"/>
                    </a:cubicBezTo>
                    <a:cubicBezTo>
                      <a:pt x="2979" y="7499"/>
                      <a:pt x="3304" y="7519"/>
                      <a:pt x="3641" y="7575"/>
                    </a:cubicBezTo>
                    <a:cubicBezTo>
                      <a:pt x="3788" y="7596"/>
                      <a:pt x="3829" y="7763"/>
                      <a:pt x="3808" y="7889"/>
                    </a:cubicBezTo>
                    <a:cubicBezTo>
                      <a:pt x="3746" y="8391"/>
                      <a:pt x="3725" y="8768"/>
                      <a:pt x="3788" y="9228"/>
                    </a:cubicBezTo>
                    <a:cubicBezTo>
                      <a:pt x="3788" y="9374"/>
                      <a:pt x="3641" y="9500"/>
                      <a:pt x="3516" y="9500"/>
                    </a:cubicBezTo>
                    <a:cubicBezTo>
                      <a:pt x="3459" y="9503"/>
                      <a:pt x="3404" y="9505"/>
                      <a:pt x="3348" y="9505"/>
                    </a:cubicBezTo>
                    <a:cubicBezTo>
                      <a:pt x="2686" y="9505"/>
                      <a:pt x="2102" y="9291"/>
                      <a:pt x="1465" y="9291"/>
                    </a:cubicBezTo>
                    <a:cubicBezTo>
                      <a:pt x="1432" y="9289"/>
                      <a:pt x="1399" y="9289"/>
                      <a:pt x="1366" y="9289"/>
                    </a:cubicBezTo>
                    <a:cubicBezTo>
                      <a:pt x="886" y="9289"/>
                      <a:pt x="475" y="9430"/>
                      <a:pt x="63" y="9626"/>
                    </a:cubicBezTo>
                    <a:cubicBezTo>
                      <a:pt x="63" y="9626"/>
                      <a:pt x="63" y="9647"/>
                      <a:pt x="63" y="9667"/>
                    </a:cubicBezTo>
                    <a:cubicBezTo>
                      <a:pt x="84" y="9709"/>
                      <a:pt x="84" y="9772"/>
                      <a:pt x="105" y="9814"/>
                    </a:cubicBezTo>
                    <a:cubicBezTo>
                      <a:pt x="105" y="9939"/>
                      <a:pt x="147" y="10044"/>
                      <a:pt x="168" y="10149"/>
                    </a:cubicBezTo>
                    <a:cubicBezTo>
                      <a:pt x="168" y="10191"/>
                      <a:pt x="189" y="10211"/>
                      <a:pt x="189" y="10253"/>
                    </a:cubicBezTo>
                    <a:cubicBezTo>
                      <a:pt x="210" y="10358"/>
                      <a:pt x="251" y="10483"/>
                      <a:pt x="272" y="10588"/>
                    </a:cubicBezTo>
                    <a:cubicBezTo>
                      <a:pt x="293" y="10630"/>
                      <a:pt x="293" y="10651"/>
                      <a:pt x="293" y="10693"/>
                    </a:cubicBezTo>
                    <a:cubicBezTo>
                      <a:pt x="335" y="10797"/>
                      <a:pt x="377" y="10902"/>
                      <a:pt x="398" y="11007"/>
                    </a:cubicBezTo>
                    <a:cubicBezTo>
                      <a:pt x="419" y="11048"/>
                      <a:pt x="440" y="11090"/>
                      <a:pt x="440" y="11132"/>
                    </a:cubicBezTo>
                    <a:cubicBezTo>
                      <a:pt x="461" y="11195"/>
                      <a:pt x="503" y="11279"/>
                      <a:pt x="523" y="11341"/>
                    </a:cubicBezTo>
                    <a:cubicBezTo>
                      <a:pt x="565" y="11425"/>
                      <a:pt x="586" y="11509"/>
                      <a:pt x="607" y="11571"/>
                    </a:cubicBezTo>
                    <a:cubicBezTo>
                      <a:pt x="628" y="11592"/>
                      <a:pt x="628" y="11613"/>
                      <a:pt x="628" y="11634"/>
                    </a:cubicBezTo>
                    <a:cubicBezTo>
                      <a:pt x="691" y="11760"/>
                      <a:pt x="754" y="11906"/>
                      <a:pt x="837" y="12053"/>
                    </a:cubicBezTo>
                    <a:cubicBezTo>
                      <a:pt x="1298" y="11990"/>
                      <a:pt x="1758" y="11885"/>
                      <a:pt x="2218" y="11551"/>
                    </a:cubicBezTo>
                    <a:cubicBezTo>
                      <a:pt x="2762" y="11153"/>
                      <a:pt x="3181" y="10755"/>
                      <a:pt x="3788" y="10442"/>
                    </a:cubicBezTo>
                    <a:cubicBezTo>
                      <a:pt x="3833" y="10419"/>
                      <a:pt x="3883" y="10407"/>
                      <a:pt x="3932" y="10407"/>
                    </a:cubicBezTo>
                    <a:cubicBezTo>
                      <a:pt x="4020" y="10407"/>
                      <a:pt x="4103" y="10445"/>
                      <a:pt x="4143" y="10525"/>
                    </a:cubicBezTo>
                    <a:cubicBezTo>
                      <a:pt x="4373" y="10944"/>
                      <a:pt x="4583" y="11279"/>
                      <a:pt x="4897" y="11655"/>
                    </a:cubicBezTo>
                    <a:cubicBezTo>
                      <a:pt x="5022" y="11802"/>
                      <a:pt x="5001" y="11948"/>
                      <a:pt x="4855" y="12074"/>
                    </a:cubicBezTo>
                    <a:cubicBezTo>
                      <a:pt x="4185" y="12576"/>
                      <a:pt x="3202" y="12806"/>
                      <a:pt x="2595" y="13350"/>
                    </a:cubicBezTo>
                    <a:cubicBezTo>
                      <a:pt x="2407" y="13517"/>
                      <a:pt x="2260" y="13727"/>
                      <a:pt x="2114" y="13978"/>
                    </a:cubicBezTo>
                    <a:cubicBezTo>
                      <a:pt x="2720" y="14647"/>
                      <a:pt x="3411" y="15212"/>
                      <a:pt x="4206" y="15652"/>
                    </a:cubicBezTo>
                    <a:cubicBezTo>
                      <a:pt x="4520" y="15380"/>
                      <a:pt x="4792" y="15066"/>
                      <a:pt x="4959" y="14605"/>
                    </a:cubicBezTo>
                    <a:cubicBezTo>
                      <a:pt x="5189" y="13915"/>
                      <a:pt x="5294" y="13287"/>
                      <a:pt x="5650" y="12618"/>
                    </a:cubicBezTo>
                    <a:cubicBezTo>
                      <a:pt x="5690" y="12537"/>
                      <a:pt x="5773" y="12500"/>
                      <a:pt x="5861" y="12500"/>
                    </a:cubicBezTo>
                    <a:cubicBezTo>
                      <a:pt x="5910" y="12500"/>
                      <a:pt x="5960" y="12511"/>
                      <a:pt x="6005" y="12534"/>
                    </a:cubicBezTo>
                    <a:cubicBezTo>
                      <a:pt x="6445" y="12743"/>
                      <a:pt x="6801" y="12890"/>
                      <a:pt x="7282" y="12994"/>
                    </a:cubicBezTo>
                    <a:cubicBezTo>
                      <a:pt x="7407" y="13036"/>
                      <a:pt x="7491" y="13183"/>
                      <a:pt x="7449" y="13329"/>
                    </a:cubicBezTo>
                    <a:cubicBezTo>
                      <a:pt x="7261" y="13978"/>
                      <a:pt x="6947" y="14480"/>
                      <a:pt x="6633" y="15087"/>
                    </a:cubicBezTo>
                    <a:cubicBezTo>
                      <a:pt x="6382" y="15568"/>
                      <a:pt x="6319" y="16007"/>
                      <a:pt x="6361" y="16468"/>
                    </a:cubicBezTo>
                    <a:cubicBezTo>
                      <a:pt x="6424" y="16468"/>
                      <a:pt x="6466" y="16489"/>
                      <a:pt x="6529" y="16509"/>
                    </a:cubicBezTo>
                    <a:lnTo>
                      <a:pt x="6549" y="16509"/>
                    </a:lnTo>
                    <a:cubicBezTo>
                      <a:pt x="6780" y="16551"/>
                      <a:pt x="7010" y="16593"/>
                      <a:pt x="7261" y="16635"/>
                    </a:cubicBezTo>
                    <a:cubicBezTo>
                      <a:pt x="7491" y="16656"/>
                      <a:pt x="7721" y="16677"/>
                      <a:pt x="7972" y="16698"/>
                    </a:cubicBezTo>
                    <a:lnTo>
                      <a:pt x="8035" y="16698"/>
                    </a:lnTo>
                    <a:cubicBezTo>
                      <a:pt x="8244" y="16719"/>
                      <a:pt x="8454" y="16719"/>
                      <a:pt x="8663" y="16719"/>
                    </a:cubicBezTo>
                    <a:lnTo>
                      <a:pt x="8809" y="16719"/>
                    </a:lnTo>
                    <a:cubicBezTo>
                      <a:pt x="8851" y="16719"/>
                      <a:pt x="8893" y="16698"/>
                      <a:pt x="8914" y="16698"/>
                    </a:cubicBezTo>
                    <a:cubicBezTo>
                      <a:pt x="9018" y="16217"/>
                      <a:pt x="9039" y="15735"/>
                      <a:pt x="8830" y="15108"/>
                    </a:cubicBezTo>
                    <a:cubicBezTo>
                      <a:pt x="8642" y="14501"/>
                      <a:pt x="8474" y="13957"/>
                      <a:pt x="8412" y="13308"/>
                    </a:cubicBezTo>
                    <a:cubicBezTo>
                      <a:pt x="8391" y="13204"/>
                      <a:pt x="8495" y="13078"/>
                      <a:pt x="8600" y="13057"/>
                    </a:cubicBezTo>
                    <a:cubicBezTo>
                      <a:pt x="9081" y="12994"/>
                      <a:pt x="9479" y="12869"/>
                      <a:pt x="9939" y="12701"/>
                    </a:cubicBezTo>
                    <a:cubicBezTo>
                      <a:pt x="9961" y="12695"/>
                      <a:pt x="9984" y="12692"/>
                      <a:pt x="10006" y="12692"/>
                    </a:cubicBezTo>
                    <a:cubicBezTo>
                      <a:pt x="10128" y="12692"/>
                      <a:pt x="10238" y="12783"/>
                      <a:pt x="10274" y="12890"/>
                    </a:cubicBezTo>
                    <a:cubicBezTo>
                      <a:pt x="10525" y="13643"/>
                      <a:pt x="10504" y="14271"/>
                      <a:pt x="10630" y="15024"/>
                    </a:cubicBezTo>
                    <a:cubicBezTo>
                      <a:pt x="10713" y="15547"/>
                      <a:pt x="10985" y="15945"/>
                      <a:pt x="11299" y="16321"/>
                    </a:cubicBezTo>
                    <a:cubicBezTo>
                      <a:pt x="11320" y="16300"/>
                      <a:pt x="11362" y="16300"/>
                      <a:pt x="11383" y="16300"/>
                    </a:cubicBezTo>
                    <a:cubicBezTo>
                      <a:pt x="11467" y="16258"/>
                      <a:pt x="11571" y="16237"/>
                      <a:pt x="11655" y="16196"/>
                    </a:cubicBezTo>
                    <a:cubicBezTo>
                      <a:pt x="11822" y="16133"/>
                      <a:pt x="11990" y="16070"/>
                      <a:pt x="12157" y="16007"/>
                    </a:cubicBezTo>
                    <a:cubicBezTo>
                      <a:pt x="12178" y="15986"/>
                      <a:pt x="12220" y="15986"/>
                      <a:pt x="12241" y="15965"/>
                    </a:cubicBezTo>
                    <a:cubicBezTo>
                      <a:pt x="12722" y="15756"/>
                      <a:pt x="13161" y="15505"/>
                      <a:pt x="13559" y="15233"/>
                    </a:cubicBezTo>
                    <a:cubicBezTo>
                      <a:pt x="13371" y="14605"/>
                      <a:pt x="13119" y="14145"/>
                      <a:pt x="12492" y="13622"/>
                    </a:cubicBezTo>
                    <a:cubicBezTo>
                      <a:pt x="11948" y="13204"/>
                      <a:pt x="11487" y="12890"/>
                      <a:pt x="11048" y="12367"/>
                    </a:cubicBezTo>
                    <a:cubicBezTo>
                      <a:pt x="10964" y="12262"/>
                      <a:pt x="10943" y="12095"/>
                      <a:pt x="11048" y="11990"/>
                    </a:cubicBezTo>
                    <a:cubicBezTo>
                      <a:pt x="11383" y="11676"/>
                      <a:pt x="11634" y="11383"/>
                      <a:pt x="11885" y="10986"/>
                    </a:cubicBezTo>
                    <a:cubicBezTo>
                      <a:pt x="11942" y="10915"/>
                      <a:pt x="12037" y="10863"/>
                      <a:pt x="12131" y="10863"/>
                    </a:cubicBezTo>
                    <a:cubicBezTo>
                      <a:pt x="12176" y="10863"/>
                      <a:pt x="12221" y="10875"/>
                      <a:pt x="12262" y="10902"/>
                    </a:cubicBezTo>
                    <a:cubicBezTo>
                      <a:pt x="12785" y="11279"/>
                      <a:pt x="13203" y="11718"/>
                      <a:pt x="13643" y="12199"/>
                    </a:cubicBezTo>
                    <a:cubicBezTo>
                      <a:pt x="14249" y="12890"/>
                      <a:pt x="14752" y="13057"/>
                      <a:pt x="15505" y="13224"/>
                    </a:cubicBezTo>
                    <a:cubicBezTo>
                      <a:pt x="15609" y="13057"/>
                      <a:pt x="15714" y="12869"/>
                      <a:pt x="15798" y="12701"/>
                    </a:cubicBezTo>
                    <a:cubicBezTo>
                      <a:pt x="15840" y="12639"/>
                      <a:pt x="15860" y="12597"/>
                      <a:pt x="15881" y="12555"/>
                    </a:cubicBezTo>
                    <a:cubicBezTo>
                      <a:pt x="16112" y="12032"/>
                      <a:pt x="16279" y="11509"/>
                      <a:pt x="16404" y="10986"/>
                    </a:cubicBezTo>
                    <a:cubicBezTo>
                      <a:pt x="15965" y="10630"/>
                      <a:pt x="15505" y="10316"/>
                      <a:pt x="14877" y="10274"/>
                    </a:cubicBezTo>
                    <a:cubicBezTo>
                      <a:pt x="14082" y="10211"/>
                      <a:pt x="13391" y="10274"/>
                      <a:pt x="12596" y="10065"/>
                    </a:cubicBezTo>
                    <a:cubicBezTo>
                      <a:pt x="12450" y="10023"/>
                      <a:pt x="12387" y="9877"/>
                      <a:pt x="12429" y="9751"/>
                    </a:cubicBezTo>
                    <a:cubicBezTo>
                      <a:pt x="12513" y="9291"/>
                      <a:pt x="12555" y="8893"/>
                      <a:pt x="12534" y="8454"/>
                    </a:cubicBezTo>
                    <a:cubicBezTo>
                      <a:pt x="12534" y="8307"/>
                      <a:pt x="12659" y="8182"/>
                      <a:pt x="12806" y="8182"/>
                    </a:cubicBezTo>
                    <a:cubicBezTo>
                      <a:pt x="13726" y="8203"/>
                      <a:pt x="14438" y="8412"/>
                      <a:pt x="15296" y="8642"/>
                    </a:cubicBezTo>
                    <a:cubicBezTo>
                      <a:pt x="15777" y="8642"/>
                      <a:pt x="16216" y="8517"/>
                      <a:pt x="16635" y="8328"/>
                    </a:cubicBezTo>
                    <a:cubicBezTo>
                      <a:pt x="16593" y="7638"/>
                      <a:pt x="16467" y="6926"/>
                      <a:pt x="16258" y="6257"/>
                    </a:cubicBezTo>
                    <a:cubicBezTo>
                      <a:pt x="16216" y="6131"/>
                      <a:pt x="16174" y="6006"/>
                      <a:pt x="16112" y="5859"/>
                    </a:cubicBezTo>
                    <a:cubicBezTo>
                      <a:pt x="15630" y="5859"/>
                      <a:pt x="15275" y="5880"/>
                      <a:pt x="14793" y="6110"/>
                    </a:cubicBezTo>
                    <a:cubicBezTo>
                      <a:pt x="14500" y="6257"/>
                      <a:pt x="14312" y="6445"/>
                      <a:pt x="14061" y="6613"/>
                    </a:cubicBezTo>
                    <a:cubicBezTo>
                      <a:pt x="13580" y="6906"/>
                      <a:pt x="13119" y="7136"/>
                      <a:pt x="12596" y="7324"/>
                    </a:cubicBezTo>
                    <a:cubicBezTo>
                      <a:pt x="12579" y="7327"/>
                      <a:pt x="12560" y="7329"/>
                      <a:pt x="12541" y="7329"/>
                    </a:cubicBezTo>
                    <a:cubicBezTo>
                      <a:pt x="12446" y="7329"/>
                      <a:pt x="12338" y="7286"/>
                      <a:pt x="12303" y="7198"/>
                    </a:cubicBezTo>
                    <a:cubicBezTo>
                      <a:pt x="12115" y="6759"/>
                      <a:pt x="11906" y="6403"/>
                      <a:pt x="11655" y="6006"/>
                    </a:cubicBezTo>
                    <a:cubicBezTo>
                      <a:pt x="11550" y="5880"/>
                      <a:pt x="11634" y="5734"/>
                      <a:pt x="11739" y="5650"/>
                    </a:cubicBezTo>
                    <a:cubicBezTo>
                      <a:pt x="12324" y="5253"/>
                      <a:pt x="12868" y="5064"/>
                      <a:pt x="13496" y="4771"/>
                    </a:cubicBezTo>
                    <a:cubicBezTo>
                      <a:pt x="14166" y="4457"/>
                      <a:pt x="14542" y="4060"/>
                      <a:pt x="14898" y="3558"/>
                    </a:cubicBezTo>
                    <a:cubicBezTo>
                      <a:pt x="14417" y="2909"/>
                      <a:pt x="13852" y="2323"/>
                      <a:pt x="13224" y="1800"/>
                    </a:cubicBezTo>
                    <a:cubicBezTo>
                      <a:pt x="12701" y="2156"/>
                      <a:pt x="12262" y="2512"/>
                      <a:pt x="11969" y="3244"/>
                    </a:cubicBezTo>
                    <a:cubicBezTo>
                      <a:pt x="11718" y="3893"/>
                      <a:pt x="11487" y="4457"/>
                      <a:pt x="11090" y="5022"/>
                    </a:cubicBezTo>
                    <a:cubicBezTo>
                      <a:pt x="11033" y="5093"/>
                      <a:pt x="10948" y="5145"/>
                      <a:pt x="10860" y="5145"/>
                    </a:cubicBezTo>
                    <a:cubicBezTo>
                      <a:pt x="10817" y="5145"/>
                      <a:pt x="10775" y="5133"/>
                      <a:pt x="10734" y="5106"/>
                    </a:cubicBezTo>
                    <a:cubicBezTo>
                      <a:pt x="10106" y="4709"/>
                      <a:pt x="9500" y="4478"/>
                      <a:pt x="8788" y="4332"/>
                    </a:cubicBezTo>
                    <a:cubicBezTo>
                      <a:pt x="8642" y="4290"/>
                      <a:pt x="8579" y="4144"/>
                      <a:pt x="8621" y="3997"/>
                    </a:cubicBezTo>
                    <a:cubicBezTo>
                      <a:pt x="8746" y="3265"/>
                      <a:pt x="9039" y="2742"/>
                      <a:pt x="9290" y="2051"/>
                    </a:cubicBezTo>
                    <a:cubicBezTo>
                      <a:pt x="9583" y="1340"/>
                      <a:pt x="9500" y="733"/>
                      <a:pt x="9332" y="105"/>
                    </a:cubicBezTo>
                    <a:lnTo>
                      <a:pt x="9186" y="84"/>
                    </a:lnTo>
                    <a:lnTo>
                      <a:pt x="9081" y="84"/>
                    </a:lnTo>
                    <a:cubicBezTo>
                      <a:pt x="8977" y="63"/>
                      <a:pt x="8893" y="43"/>
                      <a:pt x="8788" y="43"/>
                    </a:cubicBezTo>
                    <a:cubicBezTo>
                      <a:pt x="8726" y="43"/>
                      <a:pt x="8663" y="22"/>
                      <a:pt x="8621" y="22"/>
                    </a:cubicBezTo>
                    <a:lnTo>
                      <a:pt x="83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2186575" y="1902075"/>
                <a:ext cx="60175" cy="59650"/>
              </a:xfrm>
              <a:custGeom>
                <a:avLst/>
                <a:gdLst/>
                <a:ahLst/>
                <a:cxnLst/>
                <a:rect l="l" t="t" r="r" b="b"/>
                <a:pathLst>
                  <a:path w="2407" h="2386" extrusionOk="0">
                    <a:moveTo>
                      <a:pt x="1465" y="0"/>
                    </a:moveTo>
                    <a:cubicBezTo>
                      <a:pt x="1005" y="293"/>
                      <a:pt x="503" y="544"/>
                      <a:pt x="1" y="753"/>
                    </a:cubicBezTo>
                    <a:cubicBezTo>
                      <a:pt x="335" y="1276"/>
                      <a:pt x="649" y="1820"/>
                      <a:pt x="963" y="2385"/>
                    </a:cubicBezTo>
                    <a:cubicBezTo>
                      <a:pt x="1465" y="2176"/>
                      <a:pt x="1946" y="1925"/>
                      <a:pt x="2407" y="1674"/>
                    </a:cubicBezTo>
                    <a:cubicBezTo>
                      <a:pt x="2072" y="1130"/>
                      <a:pt x="1758" y="565"/>
                      <a:pt x="1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779600" y="1407475"/>
                <a:ext cx="598450" cy="521400"/>
              </a:xfrm>
              <a:custGeom>
                <a:avLst/>
                <a:gdLst/>
                <a:ahLst/>
                <a:cxnLst/>
                <a:rect l="l" t="t" r="r" b="b"/>
                <a:pathLst>
                  <a:path w="23938" h="20856" extrusionOk="0">
                    <a:moveTo>
                      <a:pt x="11091" y="1488"/>
                    </a:moveTo>
                    <a:cubicBezTo>
                      <a:pt x="12081" y="1488"/>
                      <a:pt x="13031" y="1660"/>
                      <a:pt x="13915" y="1978"/>
                    </a:cubicBezTo>
                    <a:cubicBezTo>
                      <a:pt x="14627" y="2187"/>
                      <a:pt x="15317" y="2501"/>
                      <a:pt x="15966" y="2899"/>
                    </a:cubicBezTo>
                    <a:cubicBezTo>
                      <a:pt x="19293" y="5075"/>
                      <a:pt x="21050" y="9176"/>
                      <a:pt x="20150" y="13088"/>
                    </a:cubicBezTo>
                    <a:cubicBezTo>
                      <a:pt x="20025" y="13570"/>
                      <a:pt x="19878" y="14030"/>
                      <a:pt x="19690" y="14449"/>
                    </a:cubicBezTo>
                    <a:cubicBezTo>
                      <a:pt x="19627" y="14637"/>
                      <a:pt x="19544" y="14804"/>
                      <a:pt x="19460" y="14972"/>
                    </a:cubicBezTo>
                    <a:cubicBezTo>
                      <a:pt x="17953" y="17859"/>
                      <a:pt x="14940" y="19282"/>
                      <a:pt x="11823" y="19303"/>
                    </a:cubicBezTo>
                    <a:cubicBezTo>
                      <a:pt x="11776" y="19303"/>
                      <a:pt x="11728" y="19304"/>
                      <a:pt x="11681" y="19304"/>
                    </a:cubicBezTo>
                    <a:cubicBezTo>
                      <a:pt x="8611" y="19304"/>
                      <a:pt x="5542" y="17962"/>
                      <a:pt x="3914" y="15139"/>
                    </a:cubicBezTo>
                    <a:cubicBezTo>
                      <a:pt x="1842" y="11624"/>
                      <a:pt x="2177" y="6560"/>
                      <a:pt x="5232" y="3694"/>
                    </a:cubicBezTo>
                    <a:cubicBezTo>
                      <a:pt x="6236" y="2773"/>
                      <a:pt x="7450" y="2145"/>
                      <a:pt x="8726" y="1811"/>
                    </a:cubicBezTo>
                    <a:cubicBezTo>
                      <a:pt x="9530" y="1591"/>
                      <a:pt x="10323" y="1488"/>
                      <a:pt x="11091" y="1488"/>
                    </a:cubicBezTo>
                    <a:close/>
                    <a:moveTo>
                      <a:pt x="10939" y="1"/>
                    </a:moveTo>
                    <a:cubicBezTo>
                      <a:pt x="7702" y="1"/>
                      <a:pt x="4511" y="1411"/>
                      <a:pt x="2679" y="4301"/>
                    </a:cubicBezTo>
                    <a:cubicBezTo>
                      <a:pt x="1" y="8506"/>
                      <a:pt x="671" y="14888"/>
                      <a:pt x="4437" y="18236"/>
                    </a:cubicBezTo>
                    <a:cubicBezTo>
                      <a:pt x="6397" y="19995"/>
                      <a:pt x="9129" y="20855"/>
                      <a:pt x="11819" y="20855"/>
                    </a:cubicBezTo>
                    <a:cubicBezTo>
                      <a:pt x="13063" y="20855"/>
                      <a:pt x="14298" y="20671"/>
                      <a:pt x="15443" y="20307"/>
                    </a:cubicBezTo>
                    <a:cubicBezTo>
                      <a:pt x="23938" y="17566"/>
                      <a:pt x="23498" y="6016"/>
                      <a:pt x="16719" y="1622"/>
                    </a:cubicBezTo>
                    <a:cubicBezTo>
                      <a:pt x="14986" y="547"/>
                      <a:pt x="12954" y="1"/>
                      <a:pt x="10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1972100" y="1592400"/>
                <a:ext cx="178400" cy="163750"/>
              </a:xfrm>
              <a:custGeom>
                <a:avLst/>
                <a:gdLst/>
                <a:ahLst/>
                <a:cxnLst/>
                <a:rect l="l" t="t" r="r" b="b"/>
                <a:pathLst>
                  <a:path w="7136" h="6550" extrusionOk="0">
                    <a:moveTo>
                      <a:pt x="3558" y="523"/>
                    </a:moveTo>
                    <a:cubicBezTo>
                      <a:pt x="7136" y="523"/>
                      <a:pt x="7094" y="5838"/>
                      <a:pt x="3558" y="6026"/>
                    </a:cubicBezTo>
                    <a:cubicBezTo>
                      <a:pt x="43" y="5838"/>
                      <a:pt x="1" y="523"/>
                      <a:pt x="3558" y="523"/>
                    </a:cubicBezTo>
                    <a:close/>
                    <a:moveTo>
                      <a:pt x="3595" y="0"/>
                    </a:moveTo>
                    <a:cubicBezTo>
                      <a:pt x="3583" y="0"/>
                      <a:pt x="3570" y="0"/>
                      <a:pt x="3558" y="0"/>
                    </a:cubicBezTo>
                    <a:cubicBezTo>
                      <a:pt x="1842" y="0"/>
                      <a:pt x="378" y="1381"/>
                      <a:pt x="294" y="3097"/>
                    </a:cubicBezTo>
                    <a:cubicBezTo>
                      <a:pt x="189" y="5022"/>
                      <a:pt x="1717" y="6445"/>
                      <a:pt x="3558" y="6549"/>
                    </a:cubicBezTo>
                    <a:cubicBezTo>
                      <a:pt x="5336" y="6466"/>
                      <a:pt x="6843" y="5127"/>
                      <a:pt x="6843" y="3264"/>
                    </a:cubicBezTo>
                    <a:cubicBezTo>
                      <a:pt x="6843" y="1498"/>
                      <a:pt x="5378" y="0"/>
                      <a:pt x="3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2005075" y="1079200"/>
                <a:ext cx="96275" cy="181050"/>
              </a:xfrm>
              <a:custGeom>
                <a:avLst/>
                <a:gdLst/>
                <a:ahLst/>
                <a:cxnLst/>
                <a:rect l="l" t="t" r="r" b="b"/>
                <a:pathLst>
                  <a:path w="3851" h="7242" extrusionOk="0">
                    <a:moveTo>
                      <a:pt x="2373" y="0"/>
                    </a:moveTo>
                    <a:cubicBezTo>
                      <a:pt x="2349" y="0"/>
                      <a:pt x="2326" y="1"/>
                      <a:pt x="2302" y="2"/>
                    </a:cubicBezTo>
                    <a:cubicBezTo>
                      <a:pt x="0" y="149"/>
                      <a:pt x="963" y="3789"/>
                      <a:pt x="1172" y="5149"/>
                    </a:cubicBezTo>
                    <a:cubicBezTo>
                      <a:pt x="1255" y="5819"/>
                      <a:pt x="1318" y="6488"/>
                      <a:pt x="1381" y="7158"/>
                    </a:cubicBezTo>
                    <a:cubicBezTo>
                      <a:pt x="1988" y="7158"/>
                      <a:pt x="2616" y="7179"/>
                      <a:pt x="3243" y="7242"/>
                    </a:cubicBezTo>
                    <a:cubicBezTo>
                      <a:pt x="3285" y="6530"/>
                      <a:pt x="3348" y="5819"/>
                      <a:pt x="3452" y="5108"/>
                    </a:cubicBezTo>
                    <a:cubicBezTo>
                      <a:pt x="3599" y="4187"/>
                      <a:pt x="3850" y="3224"/>
                      <a:pt x="3829" y="2283"/>
                    </a:cubicBezTo>
                    <a:cubicBezTo>
                      <a:pt x="3809" y="1422"/>
                      <a:pt x="3467" y="0"/>
                      <a:pt x="2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2042725" y="1348950"/>
                <a:ext cx="40300" cy="46775"/>
              </a:xfrm>
              <a:custGeom>
                <a:avLst/>
                <a:gdLst/>
                <a:ahLst/>
                <a:cxnLst/>
                <a:rect l="l" t="t" r="r" b="b"/>
                <a:pathLst>
                  <a:path w="1612" h="1871" extrusionOk="0">
                    <a:moveTo>
                      <a:pt x="425" y="1"/>
                    </a:moveTo>
                    <a:cubicBezTo>
                      <a:pt x="282" y="1"/>
                      <a:pt x="141" y="3"/>
                      <a:pt x="1" y="9"/>
                    </a:cubicBezTo>
                    <a:cubicBezTo>
                      <a:pt x="21" y="595"/>
                      <a:pt x="21" y="1222"/>
                      <a:pt x="1" y="1808"/>
                    </a:cubicBezTo>
                    <a:cubicBezTo>
                      <a:pt x="545" y="1808"/>
                      <a:pt x="1068" y="1808"/>
                      <a:pt x="1612" y="1871"/>
                    </a:cubicBezTo>
                    <a:cubicBezTo>
                      <a:pt x="1591" y="1264"/>
                      <a:pt x="1591" y="657"/>
                      <a:pt x="1612" y="51"/>
                    </a:cubicBezTo>
                    <a:cubicBezTo>
                      <a:pt x="1213" y="20"/>
                      <a:pt x="815"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2020750" y="1937625"/>
                <a:ext cx="44500" cy="49200"/>
              </a:xfrm>
              <a:custGeom>
                <a:avLst/>
                <a:gdLst/>
                <a:ahLst/>
                <a:cxnLst/>
                <a:rect l="l" t="t" r="r" b="b"/>
                <a:pathLst>
                  <a:path w="1780" h="1968" extrusionOk="0">
                    <a:moveTo>
                      <a:pt x="126" y="1"/>
                    </a:moveTo>
                    <a:cubicBezTo>
                      <a:pt x="126" y="608"/>
                      <a:pt x="64" y="1214"/>
                      <a:pt x="1" y="1821"/>
                    </a:cubicBezTo>
                    <a:cubicBezTo>
                      <a:pt x="524" y="1884"/>
                      <a:pt x="1068" y="1947"/>
                      <a:pt x="1591" y="1968"/>
                    </a:cubicBezTo>
                    <a:cubicBezTo>
                      <a:pt x="1633" y="1361"/>
                      <a:pt x="1696" y="754"/>
                      <a:pt x="1779" y="147"/>
                    </a:cubicBezTo>
                    <a:cubicBezTo>
                      <a:pt x="1235" y="126"/>
                      <a:pt x="670" y="85"/>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1959550" y="2072600"/>
                <a:ext cx="113725" cy="196200"/>
              </a:xfrm>
              <a:custGeom>
                <a:avLst/>
                <a:gdLst/>
                <a:ahLst/>
                <a:cxnLst/>
                <a:rect l="l" t="t" r="r" b="b"/>
                <a:pathLst>
                  <a:path w="4549" h="7848" extrusionOk="0">
                    <a:moveTo>
                      <a:pt x="2030" y="0"/>
                    </a:moveTo>
                    <a:cubicBezTo>
                      <a:pt x="1905" y="963"/>
                      <a:pt x="1737" y="1925"/>
                      <a:pt x="1507" y="2846"/>
                    </a:cubicBezTo>
                    <a:cubicBezTo>
                      <a:pt x="1193" y="4101"/>
                      <a:pt x="1" y="7742"/>
                      <a:pt x="2323" y="7846"/>
                    </a:cubicBezTo>
                    <a:cubicBezTo>
                      <a:pt x="2347" y="7847"/>
                      <a:pt x="2371" y="7848"/>
                      <a:pt x="2395" y="7848"/>
                    </a:cubicBezTo>
                    <a:cubicBezTo>
                      <a:pt x="4548" y="7848"/>
                      <a:pt x="3913" y="4087"/>
                      <a:pt x="3830" y="2783"/>
                    </a:cubicBezTo>
                    <a:cubicBezTo>
                      <a:pt x="3788" y="1925"/>
                      <a:pt x="3788" y="1046"/>
                      <a:pt x="3830" y="188"/>
                    </a:cubicBezTo>
                    <a:cubicBezTo>
                      <a:pt x="3223" y="147"/>
                      <a:pt x="2616" y="84"/>
                      <a:pt x="2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1855450" y="1391525"/>
                <a:ext cx="60200" cy="62275"/>
              </a:xfrm>
              <a:custGeom>
                <a:avLst/>
                <a:gdLst/>
                <a:ahLst/>
                <a:cxnLst/>
                <a:rect l="l" t="t" r="r" b="b"/>
                <a:pathLst>
                  <a:path w="2408" h="2491" extrusionOk="0">
                    <a:moveTo>
                      <a:pt x="1340" y="1"/>
                    </a:moveTo>
                    <a:cubicBezTo>
                      <a:pt x="1047" y="168"/>
                      <a:pt x="775" y="356"/>
                      <a:pt x="482" y="566"/>
                    </a:cubicBezTo>
                    <a:cubicBezTo>
                      <a:pt x="315" y="691"/>
                      <a:pt x="168" y="817"/>
                      <a:pt x="1" y="942"/>
                    </a:cubicBezTo>
                    <a:cubicBezTo>
                      <a:pt x="378" y="1444"/>
                      <a:pt x="754" y="1967"/>
                      <a:pt x="1110" y="2490"/>
                    </a:cubicBezTo>
                    <a:cubicBezTo>
                      <a:pt x="1507" y="2135"/>
                      <a:pt x="1947" y="1821"/>
                      <a:pt x="2407" y="1549"/>
                    </a:cubicBezTo>
                    <a:cubicBezTo>
                      <a:pt x="2031" y="1047"/>
                      <a:pt x="1696" y="524"/>
                      <a:pt x="1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1850225" y="1869625"/>
                <a:ext cx="60700" cy="59675"/>
              </a:xfrm>
              <a:custGeom>
                <a:avLst/>
                <a:gdLst/>
                <a:ahLst/>
                <a:cxnLst/>
                <a:rect l="l" t="t" r="r" b="b"/>
                <a:pathLst>
                  <a:path w="2428" h="2387" extrusionOk="0">
                    <a:moveTo>
                      <a:pt x="1131" y="1"/>
                    </a:moveTo>
                    <a:cubicBezTo>
                      <a:pt x="775" y="482"/>
                      <a:pt x="377" y="942"/>
                      <a:pt x="1" y="1382"/>
                    </a:cubicBezTo>
                    <a:cubicBezTo>
                      <a:pt x="377" y="1737"/>
                      <a:pt x="817" y="2072"/>
                      <a:pt x="1256" y="2386"/>
                    </a:cubicBezTo>
                    <a:cubicBezTo>
                      <a:pt x="1633" y="1905"/>
                      <a:pt x="2009" y="1444"/>
                      <a:pt x="2428" y="1005"/>
                    </a:cubicBezTo>
                    <a:cubicBezTo>
                      <a:pt x="1968" y="712"/>
                      <a:pt x="1528" y="377"/>
                      <a:pt x="1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1672375" y="1181650"/>
                <a:ext cx="166375" cy="159675"/>
              </a:xfrm>
              <a:custGeom>
                <a:avLst/>
                <a:gdLst/>
                <a:ahLst/>
                <a:cxnLst/>
                <a:rect l="l" t="t" r="r" b="b"/>
                <a:pathLst>
                  <a:path w="6655" h="6387" extrusionOk="0">
                    <a:moveTo>
                      <a:pt x="2794" y="0"/>
                    </a:moveTo>
                    <a:cubicBezTo>
                      <a:pt x="2557" y="0"/>
                      <a:pt x="2309" y="72"/>
                      <a:pt x="2051" y="235"/>
                    </a:cubicBezTo>
                    <a:cubicBezTo>
                      <a:pt x="1" y="1512"/>
                      <a:pt x="3056" y="4148"/>
                      <a:pt x="3955" y="5111"/>
                    </a:cubicBezTo>
                    <a:cubicBezTo>
                      <a:pt x="4353" y="5529"/>
                      <a:pt x="4708" y="5948"/>
                      <a:pt x="5064" y="6387"/>
                    </a:cubicBezTo>
                    <a:cubicBezTo>
                      <a:pt x="5566" y="5968"/>
                      <a:pt x="6110" y="5613"/>
                      <a:pt x="6654" y="5278"/>
                    </a:cubicBezTo>
                    <a:cubicBezTo>
                      <a:pt x="6341" y="4734"/>
                      <a:pt x="6027" y="4190"/>
                      <a:pt x="5755" y="3625"/>
                    </a:cubicBezTo>
                    <a:cubicBezTo>
                      <a:pt x="5270" y="2637"/>
                      <a:pt x="4230" y="0"/>
                      <a:pt x="2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1756600" y="1727350"/>
                <a:ext cx="54950" cy="50775"/>
              </a:xfrm>
              <a:custGeom>
                <a:avLst/>
                <a:gdLst/>
                <a:ahLst/>
                <a:cxnLst/>
                <a:rect l="l" t="t" r="r" b="b"/>
                <a:pathLst>
                  <a:path w="2198" h="2031" extrusionOk="0">
                    <a:moveTo>
                      <a:pt x="1758" y="1"/>
                    </a:moveTo>
                    <a:cubicBezTo>
                      <a:pt x="1172" y="189"/>
                      <a:pt x="586" y="356"/>
                      <a:pt x="0" y="503"/>
                    </a:cubicBezTo>
                    <a:cubicBezTo>
                      <a:pt x="63" y="858"/>
                      <a:pt x="168" y="1193"/>
                      <a:pt x="272" y="1549"/>
                    </a:cubicBezTo>
                    <a:cubicBezTo>
                      <a:pt x="314" y="1716"/>
                      <a:pt x="377" y="1863"/>
                      <a:pt x="419" y="2030"/>
                    </a:cubicBezTo>
                    <a:cubicBezTo>
                      <a:pt x="1005" y="1863"/>
                      <a:pt x="1611" y="1695"/>
                      <a:pt x="2197" y="1570"/>
                    </a:cubicBezTo>
                    <a:cubicBezTo>
                      <a:pt x="2009" y="1068"/>
                      <a:pt x="1863" y="524"/>
                      <a:pt x="1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55550" y="1547400"/>
                <a:ext cx="53900" cy="54950"/>
              </a:xfrm>
              <a:custGeom>
                <a:avLst/>
                <a:gdLst/>
                <a:ahLst/>
                <a:cxnLst/>
                <a:rect l="l" t="t" r="r" b="b"/>
                <a:pathLst>
                  <a:path w="2156" h="2198" extrusionOk="0">
                    <a:moveTo>
                      <a:pt x="419" y="1"/>
                    </a:moveTo>
                    <a:cubicBezTo>
                      <a:pt x="252" y="503"/>
                      <a:pt x="105" y="1026"/>
                      <a:pt x="1" y="1570"/>
                    </a:cubicBezTo>
                    <a:cubicBezTo>
                      <a:pt x="586" y="1758"/>
                      <a:pt x="1151" y="1968"/>
                      <a:pt x="1716" y="2198"/>
                    </a:cubicBezTo>
                    <a:cubicBezTo>
                      <a:pt x="1821" y="1654"/>
                      <a:pt x="1967" y="1131"/>
                      <a:pt x="2156" y="629"/>
                    </a:cubicBezTo>
                    <a:cubicBezTo>
                      <a:pt x="1570" y="440"/>
                      <a:pt x="984" y="21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61400" y="1973200"/>
                <a:ext cx="162700" cy="167400"/>
              </a:xfrm>
              <a:custGeom>
                <a:avLst/>
                <a:gdLst/>
                <a:ahLst/>
                <a:cxnLst/>
                <a:rect l="l" t="t" r="r" b="b"/>
                <a:pathLst>
                  <a:path w="6508" h="6696" extrusionOk="0">
                    <a:moveTo>
                      <a:pt x="5064" y="1"/>
                    </a:moveTo>
                    <a:cubicBezTo>
                      <a:pt x="4415" y="712"/>
                      <a:pt x="3725" y="1382"/>
                      <a:pt x="2992" y="2009"/>
                    </a:cubicBezTo>
                    <a:cubicBezTo>
                      <a:pt x="2365" y="2553"/>
                      <a:pt x="1716" y="3055"/>
                      <a:pt x="1193" y="3704"/>
                    </a:cubicBezTo>
                    <a:cubicBezTo>
                      <a:pt x="670" y="4395"/>
                      <a:pt x="0" y="5755"/>
                      <a:pt x="942" y="6403"/>
                    </a:cubicBezTo>
                    <a:cubicBezTo>
                      <a:pt x="1242" y="6607"/>
                      <a:pt x="1533" y="6696"/>
                      <a:pt x="1812" y="6696"/>
                    </a:cubicBezTo>
                    <a:cubicBezTo>
                      <a:pt x="3281" y="6696"/>
                      <a:pt x="4434" y="4239"/>
                      <a:pt x="5085" y="3202"/>
                    </a:cubicBezTo>
                    <a:cubicBezTo>
                      <a:pt x="5524" y="2491"/>
                      <a:pt x="6005" y="1800"/>
                      <a:pt x="6508" y="1131"/>
                    </a:cubicBezTo>
                    <a:cubicBezTo>
                      <a:pt x="6005" y="796"/>
                      <a:pt x="5524" y="419"/>
                      <a:pt x="5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495575" y="1452150"/>
                <a:ext cx="185200" cy="105225"/>
              </a:xfrm>
              <a:custGeom>
                <a:avLst/>
                <a:gdLst/>
                <a:ahLst/>
                <a:cxnLst/>
                <a:rect l="l" t="t" r="r" b="b"/>
                <a:pathLst>
                  <a:path w="7408" h="4209" extrusionOk="0">
                    <a:moveTo>
                      <a:pt x="1974" y="0"/>
                    </a:moveTo>
                    <a:cubicBezTo>
                      <a:pt x="1252" y="0"/>
                      <a:pt x="493" y="281"/>
                      <a:pt x="314" y="1028"/>
                    </a:cubicBezTo>
                    <a:cubicBezTo>
                      <a:pt x="0" y="2242"/>
                      <a:pt x="1612" y="2974"/>
                      <a:pt x="2490" y="3225"/>
                    </a:cubicBezTo>
                    <a:cubicBezTo>
                      <a:pt x="3265" y="3434"/>
                      <a:pt x="4060" y="3539"/>
                      <a:pt x="4834" y="3685"/>
                    </a:cubicBezTo>
                    <a:cubicBezTo>
                      <a:pt x="5524" y="3832"/>
                      <a:pt x="6215" y="4020"/>
                      <a:pt x="6884" y="4208"/>
                    </a:cubicBezTo>
                    <a:cubicBezTo>
                      <a:pt x="7031" y="3602"/>
                      <a:pt x="7198" y="2995"/>
                      <a:pt x="7407" y="2409"/>
                    </a:cubicBezTo>
                    <a:cubicBezTo>
                      <a:pt x="6633" y="2074"/>
                      <a:pt x="5880" y="1698"/>
                      <a:pt x="5169" y="1300"/>
                    </a:cubicBezTo>
                    <a:cubicBezTo>
                      <a:pt x="4332" y="840"/>
                      <a:pt x="3516" y="275"/>
                      <a:pt x="2574" y="65"/>
                    </a:cubicBezTo>
                    <a:cubicBezTo>
                      <a:pt x="2387" y="23"/>
                      <a:pt x="2182" y="0"/>
                      <a:pt x="19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481450" y="1760300"/>
                <a:ext cx="199325" cy="96400"/>
              </a:xfrm>
              <a:custGeom>
                <a:avLst/>
                <a:gdLst/>
                <a:ahLst/>
                <a:cxnLst/>
                <a:rect l="l" t="t" r="r" b="b"/>
                <a:pathLst>
                  <a:path w="7973" h="3856" extrusionOk="0">
                    <a:moveTo>
                      <a:pt x="7491" y="1"/>
                    </a:moveTo>
                    <a:cubicBezTo>
                      <a:pt x="6508" y="189"/>
                      <a:pt x="5524" y="356"/>
                      <a:pt x="4520" y="461"/>
                    </a:cubicBezTo>
                    <a:cubicBezTo>
                      <a:pt x="3725" y="545"/>
                      <a:pt x="2888" y="566"/>
                      <a:pt x="2114" y="796"/>
                    </a:cubicBezTo>
                    <a:cubicBezTo>
                      <a:pt x="1214" y="1068"/>
                      <a:pt x="1" y="1968"/>
                      <a:pt x="419" y="3035"/>
                    </a:cubicBezTo>
                    <a:cubicBezTo>
                      <a:pt x="664" y="3659"/>
                      <a:pt x="1272" y="3856"/>
                      <a:pt x="1919" y="3856"/>
                    </a:cubicBezTo>
                    <a:cubicBezTo>
                      <a:pt x="2486" y="3856"/>
                      <a:pt x="3084" y="3704"/>
                      <a:pt x="3495" y="3558"/>
                    </a:cubicBezTo>
                    <a:cubicBezTo>
                      <a:pt x="4227" y="3307"/>
                      <a:pt x="4918" y="2930"/>
                      <a:pt x="5629" y="2616"/>
                    </a:cubicBezTo>
                    <a:cubicBezTo>
                      <a:pt x="6403" y="2302"/>
                      <a:pt x="7177" y="2009"/>
                      <a:pt x="7972" y="1737"/>
                    </a:cubicBezTo>
                    <a:cubicBezTo>
                      <a:pt x="7784" y="1172"/>
                      <a:pt x="7617" y="587"/>
                      <a:pt x="7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TextBox 135">
              <a:extLst>
                <a:ext uri="{FF2B5EF4-FFF2-40B4-BE49-F238E27FC236}">
                  <a16:creationId xmlns:a16="http://schemas.microsoft.com/office/drawing/2014/main" id="{D8C53290-F739-6097-3BF1-C46CDBE64B70}"/>
                </a:ext>
              </a:extLst>
            </p:cNvPr>
            <p:cNvSpPr txBox="1"/>
            <p:nvPr/>
          </p:nvSpPr>
          <p:spPr>
            <a:xfrm>
              <a:off x="935775" y="1596271"/>
              <a:ext cx="1908065"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vi-VN" sz="2000" dirty="0">
                  <a:solidFill>
                    <a:schemeClr val="lt2"/>
                  </a:solidFill>
                  <a:latin typeface="Calibri" panose="020F0502020204030204" pitchFamily="34" charset="0"/>
                  <a:ea typeface="Quicksand Medium"/>
                  <a:cs typeface="Calibri" panose="020F0502020204030204" pitchFamily="34" charset="0"/>
                  <a:sym typeface="Quicksand Medium"/>
                </a:rPr>
                <a:t>Ca ngợi những người canh giữ hải đăng</a:t>
              </a:r>
            </a:p>
          </p:txBody>
        </p:sp>
      </p:grpSp>
      <p:grpSp>
        <p:nvGrpSpPr>
          <p:cNvPr id="7" name="Group 6">
            <a:extLst>
              <a:ext uri="{FF2B5EF4-FFF2-40B4-BE49-F238E27FC236}">
                <a16:creationId xmlns:a16="http://schemas.microsoft.com/office/drawing/2014/main" id="{4D346C1B-E0CE-3A7C-4C92-E87AAEBA2A6D}"/>
              </a:ext>
            </a:extLst>
          </p:cNvPr>
          <p:cNvGrpSpPr/>
          <p:nvPr/>
        </p:nvGrpSpPr>
        <p:grpSpPr>
          <a:xfrm>
            <a:off x="3406766" y="1490035"/>
            <a:ext cx="2403300" cy="1426751"/>
            <a:chOff x="3373532" y="1174088"/>
            <a:chExt cx="2403300" cy="1426751"/>
          </a:xfrm>
        </p:grpSpPr>
        <p:grpSp>
          <p:nvGrpSpPr>
            <p:cNvPr id="1350" name="Google Shape;1350;p40"/>
            <p:cNvGrpSpPr/>
            <p:nvPr/>
          </p:nvGrpSpPr>
          <p:grpSpPr>
            <a:xfrm>
              <a:off x="3373532" y="1174088"/>
              <a:ext cx="2403300" cy="1426751"/>
              <a:chOff x="729868" y="1498050"/>
              <a:chExt cx="2403300" cy="1324500"/>
            </a:xfrm>
          </p:grpSpPr>
          <p:sp>
            <p:nvSpPr>
              <p:cNvPr id="1351" name="Google Shape;1351;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762007" y="1528282"/>
                <a:ext cx="2342100" cy="419700"/>
              </a:xfrm>
              <a:prstGeom prst="round2SameRect">
                <a:avLst>
                  <a:gd name="adj1" fmla="val 24716"/>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14" name="Google Shape;1414;p40"/>
            <p:cNvGrpSpPr/>
            <p:nvPr/>
          </p:nvGrpSpPr>
          <p:grpSpPr>
            <a:xfrm>
              <a:off x="5238632" y="1234310"/>
              <a:ext cx="444012" cy="407603"/>
              <a:chOff x="1495575" y="4148725"/>
              <a:chExt cx="1133550" cy="1040600"/>
            </a:xfrm>
          </p:grpSpPr>
          <p:sp>
            <p:nvSpPr>
              <p:cNvPr id="1415" name="Google Shape;1415;p40"/>
              <p:cNvSpPr/>
              <p:nvPr/>
            </p:nvSpPr>
            <p:spPr>
              <a:xfrm>
                <a:off x="1495575" y="4148725"/>
                <a:ext cx="1133550" cy="1040600"/>
              </a:xfrm>
              <a:custGeom>
                <a:avLst/>
                <a:gdLst/>
                <a:ahLst/>
                <a:cxnLst/>
                <a:rect l="l" t="t" r="r" b="b"/>
                <a:pathLst>
                  <a:path w="45342" h="41624" extrusionOk="0">
                    <a:moveTo>
                      <a:pt x="24146" y="524"/>
                    </a:moveTo>
                    <a:cubicBezTo>
                      <a:pt x="24146" y="733"/>
                      <a:pt x="24146" y="963"/>
                      <a:pt x="24146" y="1173"/>
                    </a:cubicBezTo>
                    <a:cubicBezTo>
                      <a:pt x="23815" y="1159"/>
                      <a:pt x="23482" y="1152"/>
                      <a:pt x="23148" y="1152"/>
                    </a:cubicBezTo>
                    <a:cubicBezTo>
                      <a:pt x="22426" y="1152"/>
                      <a:pt x="21702" y="1185"/>
                      <a:pt x="20987" y="1256"/>
                    </a:cubicBezTo>
                    <a:cubicBezTo>
                      <a:pt x="20778" y="1277"/>
                      <a:pt x="20547" y="1298"/>
                      <a:pt x="20338" y="1319"/>
                    </a:cubicBezTo>
                    <a:cubicBezTo>
                      <a:pt x="20296" y="1110"/>
                      <a:pt x="20234" y="880"/>
                      <a:pt x="20150" y="671"/>
                    </a:cubicBezTo>
                    <a:cubicBezTo>
                      <a:pt x="21489" y="587"/>
                      <a:pt x="22807" y="545"/>
                      <a:pt x="24146" y="524"/>
                    </a:cubicBezTo>
                    <a:close/>
                    <a:moveTo>
                      <a:pt x="23357" y="1664"/>
                    </a:moveTo>
                    <a:cubicBezTo>
                      <a:pt x="24500" y="1664"/>
                      <a:pt x="25645" y="1744"/>
                      <a:pt x="26783" y="1905"/>
                    </a:cubicBezTo>
                    <a:cubicBezTo>
                      <a:pt x="26301" y="5148"/>
                      <a:pt x="25799" y="8391"/>
                      <a:pt x="25318" y="11614"/>
                    </a:cubicBezTo>
                    <a:cubicBezTo>
                      <a:pt x="24562" y="11480"/>
                      <a:pt x="23786" y="11410"/>
                      <a:pt x="23010" y="11410"/>
                    </a:cubicBezTo>
                    <a:cubicBezTo>
                      <a:pt x="22691" y="11410"/>
                      <a:pt x="22371" y="11422"/>
                      <a:pt x="22054" y="11446"/>
                    </a:cubicBezTo>
                    <a:cubicBezTo>
                      <a:pt x="21426" y="11530"/>
                      <a:pt x="20819" y="11634"/>
                      <a:pt x="20234" y="11802"/>
                    </a:cubicBezTo>
                    <a:cubicBezTo>
                      <a:pt x="19083" y="8726"/>
                      <a:pt x="17953" y="5629"/>
                      <a:pt x="16802" y="2554"/>
                    </a:cubicBezTo>
                    <a:cubicBezTo>
                      <a:pt x="18183" y="2177"/>
                      <a:pt x="19585" y="1926"/>
                      <a:pt x="20987" y="1779"/>
                    </a:cubicBezTo>
                    <a:cubicBezTo>
                      <a:pt x="21774" y="1702"/>
                      <a:pt x="22565" y="1664"/>
                      <a:pt x="23357" y="1664"/>
                    </a:cubicBezTo>
                    <a:close/>
                    <a:moveTo>
                      <a:pt x="28033" y="696"/>
                    </a:moveTo>
                    <a:cubicBezTo>
                      <a:pt x="31524" y="696"/>
                      <a:pt x="35122" y="897"/>
                      <a:pt x="38102" y="2679"/>
                    </a:cubicBezTo>
                    <a:cubicBezTo>
                      <a:pt x="42747" y="5483"/>
                      <a:pt x="44045" y="11886"/>
                      <a:pt x="43919" y="16928"/>
                    </a:cubicBezTo>
                    <a:lnTo>
                      <a:pt x="43438" y="16928"/>
                    </a:lnTo>
                    <a:cubicBezTo>
                      <a:pt x="43291" y="16028"/>
                      <a:pt x="43103" y="15150"/>
                      <a:pt x="42852" y="14292"/>
                    </a:cubicBezTo>
                    <a:cubicBezTo>
                      <a:pt x="40404" y="6048"/>
                      <a:pt x="32767" y="1654"/>
                      <a:pt x="24669" y="1194"/>
                    </a:cubicBezTo>
                    <a:lnTo>
                      <a:pt x="24669" y="712"/>
                    </a:lnTo>
                    <a:cubicBezTo>
                      <a:pt x="24786" y="713"/>
                      <a:pt x="24904" y="713"/>
                      <a:pt x="25021" y="713"/>
                    </a:cubicBezTo>
                    <a:cubicBezTo>
                      <a:pt x="26004" y="713"/>
                      <a:pt x="27014" y="696"/>
                      <a:pt x="28033" y="696"/>
                    </a:cubicBezTo>
                    <a:close/>
                    <a:moveTo>
                      <a:pt x="27285" y="1989"/>
                    </a:moveTo>
                    <a:cubicBezTo>
                      <a:pt x="32871" y="2909"/>
                      <a:pt x="38081" y="5797"/>
                      <a:pt x="40906" y="10965"/>
                    </a:cubicBezTo>
                    <a:cubicBezTo>
                      <a:pt x="41408" y="11865"/>
                      <a:pt x="41806" y="12806"/>
                      <a:pt x="42141" y="13769"/>
                    </a:cubicBezTo>
                    <a:cubicBezTo>
                      <a:pt x="38877" y="15045"/>
                      <a:pt x="35633" y="16300"/>
                      <a:pt x="32369" y="17556"/>
                    </a:cubicBezTo>
                    <a:cubicBezTo>
                      <a:pt x="31386" y="14396"/>
                      <a:pt x="28812" y="12451"/>
                      <a:pt x="25820" y="11739"/>
                    </a:cubicBezTo>
                    <a:cubicBezTo>
                      <a:pt x="26322" y="8496"/>
                      <a:pt x="26804" y="5274"/>
                      <a:pt x="27285" y="2031"/>
                    </a:cubicBezTo>
                    <a:cubicBezTo>
                      <a:pt x="27285" y="2031"/>
                      <a:pt x="27285" y="2010"/>
                      <a:pt x="27285" y="1989"/>
                    </a:cubicBezTo>
                    <a:close/>
                    <a:moveTo>
                      <a:pt x="16300" y="2700"/>
                    </a:moveTo>
                    <a:cubicBezTo>
                      <a:pt x="17451" y="5776"/>
                      <a:pt x="18581" y="8873"/>
                      <a:pt x="19731" y="11948"/>
                    </a:cubicBezTo>
                    <a:cubicBezTo>
                      <a:pt x="16635" y="12932"/>
                      <a:pt x="14145" y="15171"/>
                      <a:pt x="13371" y="18477"/>
                    </a:cubicBezTo>
                    <a:cubicBezTo>
                      <a:pt x="9939" y="17932"/>
                      <a:pt x="6570" y="17200"/>
                      <a:pt x="3139" y="16656"/>
                    </a:cubicBezTo>
                    <a:cubicBezTo>
                      <a:pt x="3809" y="13350"/>
                      <a:pt x="5357" y="10254"/>
                      <a:pt x="7679" y="7805"/>
                    </a:cubicBezTo>
                    <a:cubicBezTo>
                      <a:pt x="10044" y="5316"/>
                      <a:pt x="13057" y="3663"/>
                      <a:pt x="16300" y="2700"/>
                    </a:cubicBezTo>
                    <a:close/>
                    <a:moveTo>
                      <a:pt x="44050" y="17442"/>
                    </a:moveTo>
                    <a:cubicBezTo>
                      <a:pt x="44138" y="17442"/>
                      <a:pt x="44226" y="17444"/>
                      <a:pt x="44317" y="17451"/>
                    </a:cubicBezTo>
                    <a:cubicBezTo>
                      <a:pt x="44589" y="17472"/>
                      <a:pt x="44610" y="17430"/>
                      <a:pt x="44693" y="17765"/>
                    </a:cubicBezTo>
                    <a:cubicBezTo>
                      <a:pt x="44735" y="17974"/>
                      <a:pt x="44693" y="18267"/>
                      <a:pt x="44693" y="18477"/>
                    </a:cubicBezTo>
                    <a:cubicBezTo>
                      <a:pt x="44693" y="18895"/>
                      <a:pt x="44693" y="19334"/>
                      <a:pt x="44693" y="19753"/>
                    </a:cubicBezTo>
                    <a:cubicBezTo>
                      <a:pt x="44693" y="20485"/>
                      <a:pt x="44400" y="20464"/>
                      <a:pt x="43773" y="20569"/>
                    </a:cubicBezTo>
                    <a:cubicBezTo>
                      <a:pt x="43752" y="20569"/>
                      <a:pt x="43752" y="20590"/>
                      <a:pt x="43731" y="20590"/>
                    </a:cubicBezTo>
                    <a:cubicBezTo>
                      <a:pt x="43731" y="19544"/>
                      <a:pt x="43668" y="18477"/>
                      <a:pt x="43522" y="17451"/>
                    </a:cubicBezTo>
                    <a:cubicBezTo>
                      <a:pt x="43703" y="17451"/>
                      <a:pt x="43875" y="17442"/>
                      <a:pt x="44050" y="17442"/>
                    </a:cubicBezTo>
                    <a:close/>
                    <a:moveTo>
                      <a:pt x="19690" y="901"/>
                    </a:moveTo>
                    <a:cubicBezTo>
                      <a:pt x="19731" y="1068"/>
                      <a:pt x="19794" y="1235"/>
                      <a:pt x="19815" y="1403"/>
                    </a:cubicBezTo>
                    <a:cubicBezTo>
                      <a:pt x="15819" y="1989"/>
                      <a:pt x="11948" y="3432"/>
                      <a:pt x="8809" y="6048"/>
                    </a:cubicBezTo>
                    <a:cubicBezTo>
                      <a:pt x="5294" y="8977"/>
                      <a:pt x="3055" y="13204"/>
                      <a:pt x="2428" y="17723"/>
                    </a:cubicBezTo>
                    <a:cubicBezTo>
                      <a:pt x="2260" y="18916"/>
                      <a:pt x="2218" y="20109"/>
                      <a:pt x="2281" y="21280"/>
                    </a:cubicBezTo>
                    <a:lnTo>
                      <a:pt x="2093" y="21322"/>
                    </a:lnTo>
                    <a:cubicBezTo>
                      <a:pt x="461" y="15108"/>
                      <a:pt x="1088" y="7199"/>
                      <a:pt x="7303" y="3809"/>
                    </a:cubicBezTo>
                    <a:cubicBezTo>
                      <a:pt x="11111" y="1738"/>
                      <a:pt x="15463" y="1466"/>
                      <a:pt x="19669" y="901"/>
                    </a:cubicBezTo>
                    <a:close/>
                    <a:moveTo>
                      <a:pt x="42308" y="14271"/>
                    </a:moveTo>
                    <a:cubicBezTo>
                      <a:pt x="43312" y="17577"/>
                      <a:pt x="43438" y="21176"/>
                      <a:pt x="42873" y="24565"/>
                    </a:cubicBezTo>
                    <a:cubicBezTo>
                      <a:pt x="39462" y="24063"/>
                      <a:pt x="36031" y="23645"/>
                      <a:pt x="32620" y="23142"/>
                    </a:cubicBezTo>
                    <a:lnTo>
                      <a:pt x="32599" y="23142"/>
                    </a:lnTo>
                    <a:cubicBezTo>
                      <a:pt x="32976" y="21469"/>
                      <a:pt x="32934" y="19669"/>
                      <a:pt x="32516" y="18058"/>
                    </a:cubicBezTo>
                    <a:cubicBezTo>
                      <a:pt x="35780" y="16803"/>
                      <a:pt x="39044" y="15526"/>
                      <a:pt x="42308" y="14271"/>
                    </a:cubicBezTo>
                    <a:close/>
                    <a:moveTo>
                      <a:pt x="2302" y="21803"/>
                    </a:moveTo>
                    <a:cubicBezTo>
                      <a:pt x="2386" y="22724"/>
                      <a:pt x="2532" y="23624"/>
                      <a:pt x="2741" y="24503"/>
                    </a:cubicBezTo>
                    <a:cubicBezTo>
                      <a:pt x="2469" y="24607"/>
                      <a:pt x="2197" y="24670"/>
                      <a:pt x="1905" y="24691"/>
                    </a:cubicBezTo>
                    <a:cubicBezTo>
                      <a:pt x="1758" y="23770"/>
                      <a:pt x="1674" y="22829"/>
                      <a:pt x="1653" y="21908"/>
                    </a:cubicBezTo>
                    <a:cubicBezTo>
                      <a:pt x="1884" y="21866"/>
                      <a:pt x="2093" y="21845"/>
                      <a:pt x="2302" y="21803"/>
                    </a:cubicBezTo>
                    <a:close/>
                    <a:moveTo>
                      <a:pt x="3034" y="17158"/>
                    </a:moveTo>
                    <a:cubicBezTo>
                      <a:pt x="6466" y="17702"/>
                      <a:pt x="9835" y="18456"/>
                      <a:pt x="13266" y="18979"/>
                    </a:cubicBezTo>
                    <a:cubicBezTo>
                      <a:pt x="13245" y="19083"/>
                      <a:pt x="13224" y="19188"/>
                      <a:pt x="13224" y="19272"/>
                    </a:cubicBezTo>
                    <a:cubicBezTo>
                      <a:pt x="12973" y="20945"/>
                      <a:pt x="13245" y="22598"/>
                      <a:pt x="13894" y="24084"/>
                    </a:cubicBezTo>
                    <a:cubicBezTo>
                      <a:pt x="10672" y="25214"/>
                      <a:pt x="7428" y="26323"/>
                      <a:pt x="4206" y="27453"/>
                    </a:cubicBezTo>
                    <a:cubicBezTo>
                      <a:pt x="3453" y="25716"/>
                      <a:pt x="2972" y="23854"/>
                      <a:pt x="2825" y="21908"/>
                    </a:cubicBezTo>
                    <a:cubicBezTo>
                      <a:pt x="2679" y="20339"/>
                      <a:pt x="2762" y="18728"/>
                      <a:pt x="3034" y="17158"/>
                    </a:cubicBezTo>
                    <a:close/>
                    <a:moveTo>
                      <a:pt x="23084" y="11926"/>
                    </a:moveTo>
                    <a:cubicBezTo>
                      <a:pt x="26249" y="11926"/>
                      <a:pt x="29476" y="13160"/>
                      <a:pt x="31156" y="16028"/>
                    </a:cubicBezTo>
                    <a:cubicBezTo>
                      <a:pt x="33123" y="19439"/>
                      <a:pt x="32704" y="24963"/>
                      <a:pt x="29524" y="27536"/>
                    </a:cubicBezTo>
                    <a:cubicBezTo>
                      <a:pt x="28582" y="28290"/>
                      <a:pt x="27494" y="28813"/>
                      <a:pt x="26364" y="29148"/>
                    </a:cubicBezTo>
                    <a:cubicBezTo>
                      <a:pt x="26331" y="29134"/>
                      <a:pt x="26296" y="29127"/>
                      <a:pt x="26261" y="29127"/>
                    </a:cubicBezTo>
                    <a:cubicBezTo>
                      <a:pt x="26186" y="29127"/>
                      <a:pt x="26114" y="29160"/>
                      <a:pt x="26071" y="29231"/>
                    </a:cubicBezTo>
                    <a:cubicBezTo>
                      <a:pt x="25291" y="29420"/>
                      <a:pt x="24488" y="29511"/>
                      <a:pt x="23682" y="29511"/>
                    </a:cubicBezTo>
                    <a:cubicBezTo>
                      <a:pt x="19929" y="29511"/>
                      <a:pt x="16137" y="27531"/>
                      <a:pt x="14501" y="24189"/>
                    </a:cubicBezTo>
                    <a:cubicBezTo>
                      <a:pt x="14480" y="24126"/>
                      <a:pt x="14459" y="24084"/>
                      <a:pt x="14417" y="24042"/>
                    </a:cubicBezTo>
                    <a:cubicBezTo>
                      <a:pt x="14040" y="23247"/>
                      <a:pt x="13789" y="22347"/>
                      <a:pt x="13685" y="21406"/>
                    </a:cubicBezTo>
                    <a:cubicBezTo>
                      <a:pt x="13182" y="16217"/>
                      <a:pt x="17179" y="12534"/>
                      <a:pt x="22054" y="11969"/>
                    </a:cubicBezTo>
                    <a:cubicBezTo>
                      <a:pt x="22395" y="11940"/>
                      <a:pt x="22739" y="11926"/>
                      <a:pt x="23084" y="11926"/>
                    </a:cubicBezTo>
                    <a:close/>
                    <a:moveTo>
                      <a:pt x="32495" y="23645"/>
                    </a:moveTo>
                    <a:cubicBezTo>
                      <a:pt x="35905" y="24147"/>
                      <a:pt x="39358" y="24565"/>
                      <a:pt x="42768" y="25088"/>
                    </a:cubicBezTo>
                    <a:cubicBezTo>
                      <a:pt x="42015" y="29168"/>
                      <a:pt x="40446" y="32893"/>
                      <a:pt x="37161" y="35550"/>
                    </a:cubicBezTo>
                    <a:cubicBezTo>
                      <a:pt x="35027" y="37266"/>
                      <a:pt x="32516" y="38417"/>
                      <a:pt x="29858" y="39065"/>
                    </a:cubicBezTo>
                    <a:cubicBezTo>
                      <a:pt x="28791" y="35906"/>
                      <a:pt x="27703" y="32725"/>
                      <a:pt x="26615" y="29566"/>
                    </a:cubicBezTo>
                    <a:cubicBezTo>
                      <a:pt x="27389" y="29357"/>
                      <a:pt x="28101" y="29064"/>
                      <a:pt x="28770" y="28666"/>
                    </a:cubicBezTo>
                    <a:cubicBezTo>
                      <a:pt x="30695" y="27578"/>
                      <a:pt x="31909" y="25716"/>
                      <a:pt x="32474" y="23645"/>
                    </a:cubicBezTo>
                    <a:close/>
                    <a:moveTo>
                      <a:pt x="14124" y="24565"/>
                    </a:moveTo>
                    <a:cubicBezTo>
                      <a:pt x="15107" y="26490"/>
                      <a:pt x="16739" y="28101"/>
                      <a:pt x="18769" y="29001"/>
                    </a:cubicBezTo>
                    <a:cubicBezTo>
                      <a:pt x="19355" y="29273"/>
                      <a:pt x="19983" y="29482"/>
                      <a:pt x="20631" y="29650"/>
                    </a:cubicBezTo>
                    <a:cubicBezTo>
                      <a:pt x="20150" y="32851"/>
                      <a:pt x="19773" y="36073"/>
                      <a:pt x="19313" y="39275"/>
                    </a:cubicBezTo>
                    <a:cubicBezTo>
                      <a:pt x="18748" y="39170"/>
                      <a:pt x="18204" y="39044"/>
                      <a:pt x="17660" y="38898"/>
                    </a:cubicBezTo>
                    <a:cubicBezTo>
                      <a:pt x="11864" y="37371"/>
                      <a:pt x="6884" y="33269"/>
                      <a:pt x="4415" y="27934"/>
                    </a:cubicBezTo>
                    <a:cubicBezTo>
                      <a:pt x="7659" y="26804"/>
                      <a:pt x="10881" y="25695"/>
                      <a:pt x="14124" y="24565"/>
                    </a:cubicBezTo>
                    <a:close/>
                    <a:moveTo>
                      <a:pt x="26113" y="29692"/>
                    </a:moveTo>
                    <a:cubicBezTo>
                      <a:pt x="27201" y="32851"/>
                      <a:pt x="28268" y="36031"/>
                      <a:pt x="29356" y="39191"/>
                    </a:cubicBezTo>
                    <a:cubicBezTo>
                      <a:pt x="27678" y="39563"/>
                      <a:pt x="25946" y="39740"/>
                      <a:pt x="24217" y="39740"/>
                    </a:cubicBezTo>
                    <a:cubicBezTo>
                      <a:pt x="22734" y="39740"/>
                      <a:pt x="21255" y="39609"/>
                      <a:pt x="19815" y="39358"/>
                    </a:cubicBezTo>
                    <a:cubicBezTo>
                      <a:pt x="20296" y="36178"/>
                      <a:pt x="20652" y="32956"/>
                      <a:pt x="21133" y="29754"/>
                    </a:cubicBezTo>
                    <a:cubicBezTo>
                      <a:pt x="21901" y="29912"/>
                      <a:pt x="22693" y="29991"/>
                      <a:pt x="23483" y="29991"/>
                    </a:cubicBezTo>
                    <a:cubicBezTo>
                      <a:pt x="24372" y="29991"/>
                      <a:pt x="25260" y="29891"/>
                      <a:pt x="26113" y="29692"/>
                    </a:cubicBezTo>
                    <a:close/>
                    <a:moveTo>
                      <a:pt x="43731" y="21050"/>
                    </a:moveTo>
                    <a:cubicBezTo>
                      <a:pt x="43760" y="21065"/>
                      <a:pt x="43800" y="21080"/>
                      <a:pt x="43851" y="21080"/>
                    </a:cubicBezTo>
                    <a:cubicBezTo>
                      <a:pt x="43872" y="21080"/>
                      <a:pt x="43895" y="21077"/>
                      <a:pt x="43919" y="21071"/>
                    </a:cubicBezTo>
                    <a:lnTo>
                      <a:pt x="43940" y="21071"/>
                    </a:lnTo>
                    <a:cubicBezTo>
                      <a:pt x="43940" y="23686"/>
                      <a:pt x="43919" y="26323"/>
                      <a:pt x="43647" y="28917"/>
                    </a:cubicBezTo>
                    <a:cubicBezTo>
                      <a:pt x="43396" y="31491"/>
                      <a:pt x="43103" y="34964"/>
                      <a:pt x="41659" y="37203"/>
                    </a:cubicBezTo>
                    <a:cubicBezTo>
                      <a:pt x="40195" y="39484"/>
                      <a:pt x="36470" y="39923"/>
                      <a:pt x="34001" y="40153"/>
                    </a:cubicBezTo>
                    <a:cubicBezTo>
                      <a:pt x="32561" y="40299"/>
                      <a:pt x="31121" y="40339"/>
                      <a:pt x="29680" y="40339"/>
                    </a:cubicBezTo>
                    <a:cubicBezTo>
                      <a:pt x="28631" y="40339"/>
                      <a:pt x="27581" y="40317"/>
                      <a:pt x="26532" y="40300"/>
                    </a:cubicBezTo>
                    <a:lnTo>
                      <a:pt x="26490" y="40174"/>
                    </a:lnTo>
                    <a:cubicBezTo>
                      <a:pt x="29545" y="39860"/>
                      <a:pt x="32537" y="39003"/>
                      <a:pt x="35152" y="37538"/>
                    </a:cubicBezTo>
                    <a:cubicBezTo>
                      <a:pt x="38479" y="35655"/>
                      <a:pt x="41032" y="32725"/>
                      <a:pt x="42287" y="29106"/>
                    </a:cubicBezTo>
                    <a:cubicBezTo>
                      <a:pt x="43187" y="26553"/>
                      <a:pt x="43689" y="23791"/>
                      <a:pt x="43731" y="21050"/>
                    </a:cubicBezTo>
                    <a:close/>
                    <a:moveTo>
                      <a:pt x="2867" y="25005"/>
                    </a:moveTo>
                    <a:cubicBezTo>
                      <a:pt x="3097" y="25946"/>
                      <a:pt x="3411" y="26846"/>
                      <a:pt x="3788" y="27725"/>
                    </a:cubicBezTo>
                    <a:cubicBezTo>
                      <a:pt x="3767" y="27850"/>
                      <a:pt x="3829" y="27976"/>
                      <a:pt x="3934" y="28039"/>
                    </a:cubicBezTo>
                    <a:cubicBezTo>
                      <a:pt x="5985" y="32579"/>
                      <a:pt x="9772" y="36366"/>
                      <a:pt x="14521" y="38375"/>
                    </a:cubicBezTo>
                    <a:cubicBezTo>
                      <a:pt x="16970" y="39421"/>
                      <a:pt x="19690" y="40049"/>
                      <a:pt x="22431" y="40216"/>
                    </a:cubicBezTo>
                    <a:cubicBezTo>
                      <a:pt x="22431" y="40321"/>
                      <a:pt x="22431" y="40404"/>
                      <a:pt x="22431" y="40509"/>
                    </a:cubicBezTo>
                    <a:cubicBezTo>
                      <a:pt x="21584" y="40534"/>
                      <a:pt x="20730" y="40551"/>
                      <a:pt x="19873" y="40551"/>
                    </a:cubicBezTo>
                    <a:cubicBezTo>
                      <a:pt x="15725" y="40551"/>
                      <a:pt x="11494" y="40165"/>
                      <a:pt x="7679" y="38500"/>
                    </a:cubicBezTo>
                    <a:cubicBezTo>
                      <a:pt x="5169" y="37391"/>
                      <a:pt x="4060" y="35425"/>
                      <a:pt x="3474" y="32830"/>
                    </a:cubicBezTo>
                    <a:cubicBezTo>
                      <a:pt x="2888" y="30277"/>
                      <a:pt x="2658" y="27683"/>
                      <a:pt x="2679" y="25067"/>
                    </a:cubicBezTo>
                    <a:cubicBezTo>
                      <a:pt x="2741" y="25067"/>
                      <a:pt x="2804" y="25047"/>
                      <a:pt x="2867" y="25005"/>
                    </a:cubicBezTo>
                    <a:close/>
                    <a:moveTo>
                      <a:pt x="25967" y="40216"/>
                    </a:moveTo>
                    <a:lnTo>
                      <a:pt x="26050" y="40635"/>
                    </a:lnTo>
                    <a:cubicBezTo>
                      <a:pt x="26158" y="40868"/>
                      <a:pt x="26127" y="40978"/>
                      <a:pt x="25931" y="40978"/>
                    </a:cubicBezTo>
                    <a:cubicBezTo>
                      <a:pt x="25898" y="40978"/>
                      <a:pt x="25862" y="40975"/>
                      <a:pt x="25820" y="40969"/>
                    </a:cubicBezTo>
                    <a:cubicBezTo>
                      <a:pt x="25616" y="41064"/>
                      <a:pt x="25295" y="41075"/>
                      <a:pt x="25023" y="41075"/>
                    </a:cubicBezTo>
                    <a:cubicBezTo>
                      <a:pt x="24932" y="41075"/>
                      <a:pt x="24847" y="41074"/>
                      <a:pt x="24774" y="41074"/>
                    </a:cubicBezTo>
                    <a:cubicBezTo>
                      <a:pt x="24633" y="41079"/>
                      <a:pt x="24490" y="41082"/>
                      <a:pt x="24347" y="41082"/>
                    </a:cubicBezTo>
                    <a:cubicBezTo>
                      <a:pt x="23917" y="41082"/>
                      <a:pt x="23482" y="41058"/>
                      <a:pt x="23058" y="41011"/>
                    </a:cubicBezTo>
                    <a:cubicBezTo>
                      <a:pt x="22996" y="40760"/>
                      <a:pt x="22954" y="40509"/>
                      <a:pt x="22954" y="40258"/>
                    </a:cubicBezTo>
                    <a:lnTo>
                      <a:pt x="22954" y="40258"/>
                    </a:lnTo>
                    <a:cubicBezTo>
                      <a:pt x="23309" y="40273"/>
                      <a:pt x="23665" y="40280"/>
                      <a:pt x="24021" y="40280"/>
                    </a:cubicBezTo>
                    <a:cubicBezTo>
                      <a:pt x="24670" y="40280"/>
                      <a:pt x="25318" y="40257"/>
                      <a:pt x="25967" y="40216"/>
                    </a:cubicBezTo>
                    <a:close/>
                    <a:moveTo>
                      <a:pt x="24418" y="1"/>
                    </a:moveTo>
                    <a:cubicBezTo>
                      <a:pt x="22870" y="1"/>
                      <a:pt x="21322" y="64"/>
                      <a:pt x="19773" y="168"/>
                    </a:cubicBezTo>
                    <a:cubicBezTo>
                      <a:pt x="19627" y="189"/>
                      <a:pt x="19543" y="273"/>
                      <a:pt x="19522" y="398"/>
                    </a:cubicBezTo>
                    <a:cubicBezTo>
                      <a:pt x="14982" y="984"/>
                      <a:pt x="10169" y="1298"/>
                      <a:pt x="6194" y="3851"/>
                    </a:cubicBezTo>
                    <a:cubicBezTo>
                      <a:pt x="461" y="7554"/>
                      <a:pt x="0" y="15338"/>
                      <a:pt x="1591" y="21385"/>
                    </a:cubicBezTo>
                    <a:cubicBezTo>
                      <a:pt x="1486" y="21406"/>
                      <a:pt x="1402" y="21406"/>
                      <a:pt x="1319" y="21427"/>
                    </a:cubicBezTo>
                    <a:cubicBezTo>
                      <a:pt x="1214" y="21448"/>
                      <a:pt x="1130" y="21573"/>
                      <a:pt x="1130" y="21678"/>
                    </a:cubicBezTo>
                    <a:cubicBezTo>
                      <a:pt x="1130" y="22808"/>
                      <a:pt x="1235" y="23938"/>
                      <a:pt x="1444" y="25047"/>
                    </a:cubicBezTo>
                    <a:cubicBezTo>
                      <a:pt x="1444" y="25142"/>
                      <a:pt x="1566" y="25238"/>
                      <a:pt x="1667" y="25238"/>
                    </a:cubicBezTo>
                    <a:cubicBezTo>
                      <a:pt x="1677" y="25238"/>
                      <a:pt x="1686" y="25237"/>
                      <a:pt x="1695" y="25235"/>
                    </a:cubicBezTo>
                    <a:cubicBezTo>
                      <a:pt x="1842" y="25235"/>
                      <a:pt x="1988" y="25214"/>
                      <a:pt x="2156" y="25193"/>
                    </a:cubicBezTo>
                    <a:lnTo>
                      <a:pt x="2156" y="25193"/>
                    </a:lnTo>
                    <a:cubicBezTo>
                      <a:pt x="2135" y="27871"/>
                      <a:pt x="2386" y="30549"/>
                      <a:pt x="3013" y="33165"/>
                    </a:cubicBezTo>
                    <a:cubicBezTo>
                      <a:pt x="3537" y="35341"/>
                      <a:pt x="4436" y="37308"/>
                      <a:pt x="6445" y="38459"/>
                    </a:cubicBezTo>
                    <a:cubicBezTo>
                      <a:pt x="10243" y="40646"/>
                      <a:pt x="15003" y="41088"/>
                      <a:pt x="19455" y="41088"/>
                    </a:cubicBezTo>
                    <a:cubicBezTo>
                      <a:pt x="20497" y="41088"/>
                      <a:pt x="21522" y="41064"/>
                      <a:pt x="22514" y="41032"/>
                    </a:cubicBezTo>
                    <a:cubicBezTo>
                      <a:pt x="22535" y="41116"/>
                      <a:pt x="22577" y="41220"/>
                      <a:pt x="22598" y="41304"/>
                    </a:cubicBezTo>
                    <a:cubicBezTo>
                      <a:pt x="22640" y="41430"/>
                      <a:pt x="22724" y="41492"/>
                      <a:pt x="22849" y="41513"/>
                    </a:cubicBezTo>
                    <a:cubicBezTo>
                      <a:pt x="23372" y="41576"/>
                      <a:pt x="23921" y="41623"/>
                      <a:pt x="24471" y="41623"/>
                    </a:cubicBezTo>
                    <a:cubicBezTo>
                      <a:pt x="25020" y="41623"/>
                      <a:pt x="25569" y="41576"/>
                      <a:pt x="26092" y="41451"/>
                    </a:cubicBezTo>
                    <a:cubicBezTo>
                      <a:pt x="26490" y="41367"/>
                      <a:pt x="26615" y="41116"/>
                      <a:pt x="26615" y="40823"/>
                    </a:cubicBezTo>
                    <a:cubicBezTo>
                      <a:pt x="27617" y="40838"/>
                      <a:pt x="28621" y="40856"/>
                      <a:pt x="29625" y="40856"/>
                    </a:cubicBezTo>
                    <a:cubicBezTo>
                      <a:pt x="31411" y="40856"/>
                      <a:pt x="33196" y="40800"/>
                      <a:pt x="34964" y="40572"/>
                    </a:cubicBezTo>
                    <a:cubicBezTo>
                      <a:pt x="37182" y="40279"/>
                      <a:pt x="40258" y="39819"/>
                      <a:pt x="41764" y="37977"/>
                    </a:cubicBezTo>
                    <a:cubicBezTo>
                      <a:pt x="43333" y="36073"/>
                      <a:pt x="43647" y="32956"/>
                      <a:pt x="43982" y="30633"/>
                    </a:cubicBezTo>
                    <a:cubicBezTo>
                      <a:pt x="44421" y="27432"/>
                      <a:pt x="44463" y="24210"/>
                      <a:pt x="44463" y="21008"/>
                    </a:cubicBezTo>
                    <a:cubicBezTo>
                      <a:pt x="44756" y="20966"/>
                      <a:pt x="45070" y="20883"/>
                      <a:pt x="45175" y="20673"/>
                    </a:cubicBezTo>
                    <a:cubicBezTo>
                      <a:pt x="45300" y="20401"/>
                      <a:pt x="45216" y="19899"/>
                      <a:pt x="45216" y="19627"/>
                    </a:cubicBezTo>
                    <a:cubicBezTo>
                      <a:pt x="45216" y="19188"/>
                      <a:pt x="45216" y="18769"/>
                      <a:pt x="45216" y="18330"/>
                    </a:cubicBezTo>
                    <a:cubicBezTo>
                      <a:pt x="45216" y="17932"/>
                      <a:pt x="45342" y="17221"/>
                      <a:pt x="44923" y="16949"/>
                    </a:cubicBezTo>
                    <a:cubicBezTo>
                      <a:pt x="44798" y="16886"/>
                      <a:pt x="44672" y="16886"/>
                      <a:pt x="44547" y="16886"/>
                    </a:cubicBezTo>
                    <a:lnTo>
                      <a:pt x="44442" y="16886"/>
                    </a:lnTo>
                    <a:cubicBezTo>
                      <a:pt x="44568" y="11886"/>
                      <a:pt x="43291" y="5713"/>
                      <a:pt x="38981" y="2637"/>
                    </a:cubicBezTo>
                    <a:cubicBezTo>
                      <a:pt x="35845" y="406"/>
                      <a:pt x="31821" y="174"/>
                      <a:pt x="27973" y="174"/>
                    </a:cubicBezTo>
                    <a:cubicBezTo>
                      <a:pt x="26960" y="174"/>
                      <a:pt x="25960" y="190"/>
                      <a:pt x="24991" y="190"/>
                    </a:cubicBezTo>
                    <a:cubicBezTo>
                      <a:pt x="24876" y="190"/>
                      <a:pt x="24762" y="190"/>
                      <a:pt x="24648" y="189"/>
                    </a:cubicBezTo>
                    <a:cubicBezTo>
                      <a:pt x="24628" y="85"/>
                      <a:pt x="24523" y="1"/>
                      <a:pt x="24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2583600" y="4584475"/>
                <a:ext cx="30375" cy="79000"/>
              </a:xfrm>
              <a:custGeom>
                <a:avLst/>
                <a:gdLst/>
                <a:ahLst/>
                <a:cxnLst/>
                <a:rect l="l" t="t" r="r" b="b"/>
                <a:pathLst>
                  <a:path w="1215" h="3160" extrusionOk="0">
                    <a:moveTo>
                      <a:pt x="529" y="12"/>
                    </a:moveTo>
                    <a:cubicBezTo>
                      <a:pt x="354" y="12"/>
                      <a:pt x="182" y="21"/>
                      <a:pt x="1" y="21"/>
                    </a:cubicBezTo>
                    <a:cubicBezTo>
                      <a:pt x="147" y="1047"/>
                      <a:pt x="210" y="2114"/>
                      <a:pt x="210" y="3160"/>
                    </a:cubicBezTo>
                    <a:cubicBezTo>
                      <a:pt x="231" y="3160"/>
                      <a:pt x="231" y="3139"/>
                      <a:pt x="252" y="3139"/>
                    </a:cubicBezTo>
                    <a:cubicBezTo>
                      <a:pt x="879" y="3034"/>
                      <a:pt x="1172" y="3055"/>
                      <a:pt x="1172" y="2323"/>
                    </a:cubicBezTo>
                    <a:cubicBezTo>
                      <a:pt x="1172" y="1904"/>
                      <a:pt x="1172" y="1465"/>
                      <a:pt x="1172" y="1047"/>
                    </a:cubicBezTo>
                    <a:cubicBezTo>
                      <a:pt x="1172" y="837"/>
                      <a:pt x="1214" y="544"/>
                      <a:pt x="1172" y="335"/>
                    </a:cubicBezTo>
                    <a:cubicBezTo>
                      <a:pt x="1089" y="0"/>
                      <a:pt x="1068" y="42"/>
                      <a:pt x="796" y="21"/>
                    </a:cubicBezTo>
                    <a:cubicBezTo>
                      <a:pt x="705" y="14"/>
                      <a:pt x="617" y="12"/>
                      <a:pt x="529" y="12"/>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2308450" y="4505475"/>
                <a:ext cx="273075" cy="257400"/>
              </a:xfrm>
              <a:custGeom>
                <a:avLst/>
                <a:gdLst/>
                <a:ahLst/>
                <a:cxnLst/>
                <a:rect l="l" t="t" r="r" b="b"/>
                <a:pathLst>
                  <a:path w="10923" h="10296" extrusionOk="0">
                    <a:moveTo>
                      <a:pt x="9793" y="1"/>
                    </a:moveTo>
                    <a:cubicBezTo>
                      <a:pt x="6529" y="1256"/>
                      <a:pt x="3265" y="2533"/>
                      <a:pt x="1" y="3788"/>
                    </a:cubicBezTo>
                    <a:cubicBezTo>
                      <a:pt x="419" y="5399"/>
                      <a:pt x="461" y="7199"/>
                      <a:pt x="84" y="8872"/>
                    </a:cubicBezTo>
                    <a:lnTo>
                      <a:pt x="105" y="8872"/>
                    </a:lnTo>
                    <a:cubicBezTo>
                      <a:pt x="3516" y="9375"/>
                      <a:pt x="6947" y="9793"/>
                      <a:pt x="10358" y="10295"/>
                    </a:cubicBezTo>
                    <a:cubicBezTo>
                      <a:pt x="10923" y="6906"/>
                      <a:pt x="10797" y="3307"/>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2141075" y="4198425"/>
                <a:ext cx="408025" cy="389200"/>
              </a:xfrm>
              <a:custGeom>
                <a:avLst/>
                <a:gdLst/>
                <a:ahLst/>
                <a:cxnLst/>
                <a:rect l="l" t="t" r="r" b="b"/>
                <a:pathLst>
                  <a:path w="16321" h="15568" extrusionOk="0">
                    <a:moveTo>
                      <a:pt x="1465" y="1"/>
                    </a:moveTo>
                    <a:cubicBezTo>
                      <a:pt x="1465" y="22"/>
                      <a:pt x="1465" y="43"/>
                      <a:pt x="1465" y="43"/>
                    </a:cubicBezTo>
                    <a:cubicBezTo>
                      <a:pt x="984" y="3286"/>
                      <a:pt x="502" y="6508"/>
                      <a:pt x="0" y="9751"/>
                    </a:cubicBezTo>
                    <a:cubicBezTo>
                      <a:pt x="2992" y="10463"/>
                      <a:pt x="5566" y="12408"/>
                      <a:pt x="6549" y="15568"/>
                    </a:cubicBezTo>
                    <a:cubicBezTo>
                      <a:pt x="9813" y="14312"/>
                      <a:pt x="13057" y="13057"/>
                      <a:pt x="16321" y="11781"/>
                    </a:cubicBezTo>
                    <a:cubicBezTo>
                      <a:pt x="15986" y="10818"/>
                      <a:pt x="15588" y="9877"/>
                      <a:pt x="15086" y="8977"/>
                    </a:cubicBezTo>
                    <a:cubicBezTo>
                      <a:pt x="12261" y="3809"/>
                      <a:pt x="7051" y="92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2160950" y="4739825"/>
                <a:ext cx="403850" cy="385550"/>
              </a:xfrm>
              <a:custGeom>
                <a:avLst/>
                <a:gdLst/>
                <a:ahLst/>
                <a:cxnLst/>
                <a:rect l="l" t="t" r="r" b="b"/>
                <a:pathLst>
                  <a:path w="16154" h="15422" extrusionOk="0">
                    <a:moveTo>
                      <a:pt x="5859" y="1"/>
                    </a:moveTo>
                    <a:cubicBezTo>
                      <a:pt x="5294" y="2072"/>
                      <a:pt x="4080" y="3934"/>
                      <a:pt x="2155" y="5022"/>
                    </a:cubicBezTo>
                    <a:cubicBezTo>
                      <a:pt x="1486" y="5420"/>
                      <a:pt x="774" y="5713"/>
                      <a:pt x="0" y="5922"/>
                    </a:cubicBezTo>
                    <a:cubicBezTo>
                      <a:pt x="1088" y="9081"/>
                      <a:pt x="2176" y="12262"/>
                      <a:pt x="3243" y="15421"/>
                    </a:cubicBezTo>
                    <a:cubicBezTo>
                      <a:pt x="5901" y="14773"/>
                      <a:pt x="8412" y="13622"/>
                      <a:pt x="10546" y="11906"/>
                    </a:cubicBezTo>
                    <a:cubicBezTo>
                      <a:pt x="13831" y="9249"/>
                      <a:pt x="15400" y="5524"/>
                      <a:pt x="16153" y="1444"/>
                    </a:cubicBezTo>
                    <a:cubicBezTo>
                      <a:pt x="12743" y="921"/>
                      <a:pt x="9290" y="503"/>
                      <a:pt x="5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1990950" y="4891000"/>
                <a:ext cx="238550" cy="251250"/>
              </a:xfrm>
              <a:custGeom>
                <a:avLst/>
                <a:gdLst/>
                <a:ahLst/>
                <a:cxnLst/>
                <a:rect l="l" t="t" r="r" b="b"/>
                <a:pathLst>
                  <a:path w="9542" h="10050" extrusionOk="0">
                    <a:moveTo>
                      <a:pt x="6298" y="1"/>
                    </a:moveTo>
                    <a:cubicBezTo>
                      <a:pt x="5445" y="200"/>
                      <a:pt x="4557" y="300"/>
                      <a:pt x="3668" y="300"/>
                    </a:cubicBezTo>
                    <a:cubicBezTo>
                      <a:pt x="2878" y="300"/>
                      <a:pt x="2086" y="221"/>
                      <a:pt x="1318" y="63"/>
                    </a:cubicBezTo>
                    <a:cubicBezTo>
                      <a:pt x="837" y="3265"/>
                      <a:pt x="481" y="6487"/>
                      <a:pt x="0" y="9667"/>
                    </a:cubicBezTo>
                    <a:cubicBezTo>
                      <a:pt x="1440" y="9918"/>
                      <a:pt x="2919" y="10049"/>
                      <a:pt x="4402" y="10049"/>
                    </a:cubicBezTo>
                    <a:cubicBezTo>
                      <a:pt x="6131" y="10049"/>
                      <a:pt x="7863" y="9872"/>
                      <a:pt x="9541" y="9500"/>
                    </a:cubicBezTo>
                    <a:cubicBezTo>
                      <a:pt x="8453" y="6340"/>
                      <a:pt x="7386" y="3160"/>
                      <a:pt x="6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915625" y="4190300"/>
                <a:ext cx="249525" cy="253475"/>
              </a:xfrm>
              <a:custGeom>
                <a:avLst/>
                <a:gdLst/>
                <a:ahLst/>
                <a:cxnLst/>
                <a:rect l="l" t="t" r="r" b="b"/>
                <a:pathLst>
                  <a:path w="9981" h="10139" extrusionOk="0">
                    <a:moveTo>
                      <a:pt x="6555" y="1"/>
                    </a:moveTo>
                    <a:cubicBezTo>
                      <a:pt x="5763" y="1"/>
                      <a:pt x="4972" y="39"/>
                      <a:pt x="4185" y="116"/>
                    </a:cubicBezTo>
                    <a:cubicBezTo>
                      <a:pt x="2783" y="263"/>
                      <a:pt x="1381" y="514"/>
                      <a:pt x="0" y="891"/>
                    </a:cubicBezTo>
                    <a:cubicBezTo>
                      <a:pt x="1151" y="3966"/>
                      <a:pt x="2281" y="7063"/>
                      <a:pt x="3432" y="10139"/>
                    </a:cubicBezTo>
                    <a:cubicBezTo>
                      <a:pt x="4017" y="9971"/>
                      <a:pt x="4624" y="9867"/>
                      <a:pt x="5252" y="9783"/>
                    </a:cubicBezTo>
                    <a:cubicBezTo>
                      <a:pt x="5569" y="9759"/>
                      <a:pt x="5889" y="9747"/>
                      <a:pt x="6208" y="9747"/>
                    </a:cubicBezTo>
                    <a:cubicBezTo>
                      <a:pt x="6984" y="9747"/>
                      <a:pt x="7760" y="9817"/>
                      <a:pt x="8516" y="9951"/>
                    </a:cubicBezTo>
                    <a:cubicBezTo>
                      <a:pt x="8997" y="6728"/>
                      <a:pt x="9499" y="3485"/>
                      <a:pt x="9981" y="242"/>
                    </a:cubicBezTo>
                    <a:cubicBezTo>
                      <a:pt x="8843" y="81"/>
                      <a:pt x="7698" y="1"/>
                      <a:pt x="6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069400" y="5154125"/>
                <a:ext cx="80150" cy="21650"/>
              </a:xfrm>
              <a:custGeom>
                <a:avLst/>
                <a:gdLst/>
                <a:ahLst/>
                <a:cxnLst/>
                <a:rect l="l" t="t" r="r" b="b"/>
                <a:pathLst>
                  <a:path w="3206" h="866" extrusionOk="0">
                    <a:moveTo>
                      <a:pt x="3014" y="0"/>
                    </a:moveTo>
                    <a:cubicBezTo>
                      <a:pt x="2365" y="41"/>
                      <a:pt x="1717" y="64"/>
                      <a:pt x="1068" y="64"/>
                    </a:cubicBezTo>
                    <a:cubicBezTo>
                      <a:pt x="712" y="64"/>
                      <a:pt x="356" y="57"/>
                      <a:pt x="1" y="42"/>
                    </a:cubicBezTo>
                    <a:lnTo>
                      <a:pt x="1" y="42"/>
                    </a:lnTo>
                    <a:cubicBezTo>
                      <a:pt x="1" y="293"/>
                      <a:pt x="43" y="544"/>
                      <a:pt x="105" y="795"/>
                    </a:cubicBezTo>
                    <a:cubicBezTo>
                      <a:pt x="529" y="842"/>
                      <a:pt x="964" y="866"/>
                      <a:pt x="1394" y="866"/>
                    </a:cubicBezTo>
                    <a:cubicBezTo>
                      <a:pt x="1537" y="866"/>
                      <a:pt x="1680" y="863"/>
                      <a:pt x="1821" y="858"/>
                    </a:cubicBezTo>
                    <a:cubicBezTo>
                      <a:pt x="1894" y="858"/>
                      <a:pt x="1979" y="859"/>
                      <a:pt x="2070" y="859"/>
                    </a:cubicBezTo>
                    <a:cubicBezTo>
                      <a:pt x="2342" y="859"/>
                      <a:pt x="2663" y="848"/>
                      <a:pt x="2867" y="753"/>
                    </a:cubicBezTo>
                    <a:cubicBezTo>
                      <a:pt x="2909" y="759"/>
                      <a:pt x="2945" y="762"/>
                      <a:pt x="2978" y="762"/>
                    </a:cubicBezTo>
                    <a:cubicBezTo>
                      <a:pt x="3174" y="762"/>
                      <a:pt x="3205" y="652"/>
                      <a:pt x="3097" y="419"/>
                    </a:cubicBezTo>
                    <a:lnTo>
                      <a:pt x="3014"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999300" y="4161825"/>
                <a:ext cx="99950" cy="19900"/>
              </a:xfrm>
              <a:custGeom>
                <a:avLst/>
                <a:gdLst/>
                <a:ahLst/>
                <a:cxnLst/>
                <a:rect l="l" t="t" r="r" b="b"/>
                <a:pathLst>
                  <a:path w="3998" h="796" extrusionOk="0">
                    <a:moveTo>
                      <a:pt x="3997" y="0"/>
                    </a:moveTo>
                    <a:cubicBezTo>
                      <a:pt x="2658" y="21"/>
                      <a:pt x="1340" y="63"/>
                      <a:pt x="1" y="147"/>
                    </a:cubicBezTo>
                    <a:cubicBezTo>
                      <a:pt x="85" y="356"/>
                      <a:pt x="147" y="586"/>
                      <a:pt x="189" y="795"/>
                    </a:cubicBezTo>
                    <a:cubicBezTo>
                      <a:pt x="398" y="774"/>
                      <a:pt x="629" y="753"/>
                      <a:pt x="838" y="732"/>
                    </a:cubicBezTo>
                    <a:cubicBezTo>
                      <a:pt x="1553" y="661"/>
                      <a:pt x="2277" y="628"/>
                      <a:pt x="2999" y="628"/>
                    </a:cubicBezTo>
                    <a:cubicBezTo>
                      <a:pt x="3333" y="628"/>
                      <a:pt x="3666" y="635"/>
                      <a:pt x="3997" y="649"/>
                    </a:cubicBezTo>
                    <a:cubicBezTo>
                      <a:pt x="3997" y="439"/>
                      <a:pt x="3997" y="209"/>
                      <a:pt x="3997"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1574050" y="4216225"/>
                <a:ext cx="414825" cy="394425"/>
              </a:xfrm>
              <a:custGeom>
                <a:avLst/>
                <a:gdLst/>
                <a:ahLst/>
                <a:cxnLst/>
                <a:rect l="l" t="t" r="r" b="b"/>
                <a:pathLst>
                  <a:path w="16593" h="15777" extrusionOk="0">
                    <a:moveTo>
                      <a:pt x="13161" y="0"/>
                    </a:moveTo>
                    <a:cubicBezTo>
                      <a:pt x="9918" y="963"/>
                      <a:pt x="6905" y="2616"/>
                      <a:pt x="4540" y="5105"/>
                    </a:cubicBezTo>
                    <a:cubicBezTo>
                      <a:pt x="2218" y="7554"/>
                      <a:pt x="670" y="10650"/>
                      <a:pt x="0" y="13956"/>
                    </a:cubicBezTo>
                    <a:cubicBezTo>
                      <a:pt x="3431" y="14500"/>
                      <a:pt x="6800" y="15232"/>
                      <a:pt x="10232" y="15777"/>
                    </a:cubicBezTo>
                    <a:cubicBezTo>
                      <a:pt x="11006" y="12471"/>
                      <a:pt x="13496" y="10232"/>
                      <a:pt x="16592" y="9248"/>
                    </a:cubicBezTo>
                    <a:cubicBezTo>
                      <a:pt x="15442" y="6173"/>
                      <a:pt x="14312" y="3076"/>
                      <a:pt x="13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1605950" y="4762850"/>
                <a:ext cx="405425" cy="367750"/>
              </a:xfrm>
              <a:custGeom>
                <a:avLst/>
                <a:gdLst/>
                <a:ahLst/>
                <a:cxnLst/>
                <a:rect l="l" t="t" r="r" b="b"/>
                <a:pathLst>
                  <a:path w="16217" h="14710" extrusionOk="0">
                    <a:moveTo>
                      <a:pt x="9709" y="0"/>
                    </a:moveTo>
                    <a:cubicBezTo>
                      <a:pt x="6466" y="1130"/>
                      <a:pt x="3244" y="2239"/>
                      <a:pt x="0" y="3369"/>
                    </a:cubicBezTo>
                    <a:cubicBezTo>
                      <a:pt x="2469" y="8704"/>
                      <a:pt x="7449" y="12806"/>
                      <a:pt x="13245" y="14333"/>
                    </a:cubicBezTo>
                    <a:cubicBezTo>
                      <a:pt x="13789" y="14479"/>
                      <a:pt x="14333" y="14605"/>
                      <a:pt x="14898" y="14710"/>
                    </a:cubicBezTo>
                    <a:cubicBezTo>
                      <a:pt x="15358" y="11508"/>
                      <a:pt x="15735" y="8286"/>
                      <a:pt x="16216" y="5085"/>
                    </a:cubicBezTo>
                    <a:cubicBezTo>
                      <a:pt x="15568" y="4917"/>
                      <a:pt x="14940" y="4708"/>
                      <a:pt x="14354" y="4436"/>
                    </a:cubicBezTo>
                    <a:cubicBezTo>
                      <a:pt x="12324" y="3536"/>
                      <a:pt x="10692" y="1925"/>
                      <a:pt x="9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1562525" y="4577675"/>
                <a:ext cx="280400" cy="257375"/>
              </a:xfrm>
              <a:custGeom>
                <a:avLst/>
                <a:gdLst/>
                <a:ahLst/>
                <a:cxnLst/>
                <a:rect l="l" t="t" r="r" b="b"/>
                <a:pathLst>
                  <a:path w="11216" h="10295" extrusionOk="0">
                    <a:moveTo>
                      <a:pt x="356" y="0"/>
                    </a:moveTo>
                    <a:cubicBezTo>
                      <a:pt x="84" y="1570"/>
                      <a:pt x="1" y="3181"/>
                      <a:pt x="147" y="4750"/>
                    </a:cubicBezTo>
                    <a:cubicBezTo>
                      <a:pt x="294" y="6696"/>
                      <a:pt x="775" y="8558"/>
                      <a:pt x="1528" y="10295"/>
                    </a:cubicBezTo>
                    <a:cubicBezTo>
                      <a:pt x="4750" y="9165"/>
                      <a:pt x="7994" y="8056"/>
                      <a:pt x="11216" y="6926"/>
                    </a:cubicBezTo>
                    <a:cubicBezTo>
                      <a:pt x="10567" y="5440"/>
                      <a:pt x="10295" y="3787"/>
                      <a:pt x="10546" y="2114"/>
                    </a:cubicBezTo>
                    <a:cubicBezTo>
                      <a:pt x="10546" y="2030"/>
                      <a:pt x="10567" y="1925"/>
                      <a:pt x="10588" y="1821"/>
                    </a:cubicBezTo>
                    <a:cubicBezTo>
                      <a:pt x="7157" y="1298"/>
                      <a:pt x="3788" y="544"/>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1536900" y="4693800"/>
                <a:ext cx="27225" cy="72200"/>
              </a:xfrm>
              <a:custGeom>
                <a:avLst/>
                <a:gdLst/>
                <a:ahLst/>
                <a:cxnLst/>
                <a:rect l="l" t="t" r="r" b="b"/>
                <a:pathLst>
                  <a:path w="1089" h="2888" extrusionOk="0">
                    <a:moveTo>
                      <a:pt x="649" y="0"/>
                    </a:moveTo>
                    <a:cubicBezTo>
                      <a:pt x="440" y="42"/>
                      <a:pt x="231" y="63"/>
                      <a:pt x="0" y="105"/>
                    </a:cubicBezTo>
                    <a:cubicBezTo>
                      <a:pt x="21" y="1026"/>
                      <a:pt x="105" y="1967"/>
                      <a:pt x="252" y="2888"/>
                    </a:cubicBezTo>
                    <a:cubicBezTo>
                      <a:pt x="544" y="2867"/>
                      <a:pt x="816" y="2804"/>
                      <a:pt x="1088" y="2700"/>
                    </a:cubicBezTo>
                    <a:cubicBezTo>
                      <a:pt x="879" y="1821"/>
                      <a:pt x="733" y="921"/>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TextBox 136">
              <a:extLst>
                <a:ext uri="{FF2B5EF4-FFF2-40B4-BE49-F238E27FC236}">
                  <a16:creationId xmlns:a16="http://schemas.microsoft.com/office/drawing/2014/main" id="{058ECD80-B88E-C5BC-68A4-28E05E65530B}"/>
                </a:ext>
              </a:extLst>
            </p:cNvPr>
            <p:cNvSpPr txBox="1"/>
            <p:nvPr/>
          </p:nvSpPr>
          <p:spPr>
            <a:xfrm>
              <a:off x="3474636" y="1730085"/>
              <a:ext cx="2137440" cy="707886"/>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Vai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trò</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7D99C1CD-D164-9FF5-CB6A-E9503512E8BE}"/>
              </a:ext>
            </a:extLst>
          </p:cNvPr>
          <p:cNvGrpSpPr/>
          <p:nvPr/>
        </p:nvGrpSpPr>
        <p:grpSpPr>
          <a:xfrm>
            <a:off x="6020704" y="2157328"/>
            <a:ext cx="2403300" cy="1447551"/>
            <a:chOff x="6020702" y="1170721"/>
            <a:chExt cx="2403300" cy="1447551"/>
          </a:xfrm>
        </p:grpSpPr>
        <p:grpSp>
          <p:nvGrpSpPr>
            <p:cNvPr id="1354" name="Google Shape;1354;p40"/>
            <p:cNvGrpSpPr/>
            <p:nvPr/>
          </p:nvGrpSpPr>
          <p:grpSpPr>
            <a:xfrm>
              <a:off x="6020702" y="1170721"/>
              <a:ext cx="2403300" cy="1426751"/>
              <a:chOff x="729868" y="1498050"/>
              <a:chExt cx="2403300" cy="1324500"/>
            </a:xfrm>
          </p:grpSpPr>
          <p:sp>
            <p:nvSpPr>
              <p:cNvPr id="1355" name="Google Shape;1355;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762007" y="1528282"/>
                <a:ext cx="2342100" cy="419700"/>
              </a:xfrm>
              <a:prstGeom prst="round2SameRect">
                <a:avLst>
                  <a:gd name="adj1" fmla="val 24716"/>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09" name="Google Shape;1409;p40"/>
            <p:cNvGrpSpPr/>
            <p:nvPr/>
          </p:nvGrpSpPr>
          <p:grpSpPr>
            <a:xfrm>
              <a:off x="7975642" y="1230543"/>
              <a:ext cx="310967" cy="415134"/>
              <a:chOff x="7975642" y="1230543"/>
              <a:chExt cx="310967" cy="415134"/>
            </a:xfrm>
          </p:grpSpPr>
          <p:grpSp>
            <p:nvGrpSpPr>
              <p:cNvPr id="1410" name="Google Shape;1410;p40"/>
              <p:cNvGrpSpPr/>
              <p:nvPr/>
            </p:nvGrpSpPr>
            <p:grpSpPr>
              <a:xfrm>
                <a:off x="7975642" y="1230543"/>
                <a:ext cx="310967" cy="415134"/>
                <a:chOff x="3329000" y="4019850"/>
                <a:chExt cx="862600" cy="1151550"/>
              </a:xfrm>
            </p:grpSpPr>
            <p:sp>
              <p:nvSpPr>
                <p:cNvPr id="1411" name="Google Shape;1411;p40"/>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40"/>
              <p:cNvSpPr/>
              <p:nvPr/>
            </p:nvSpPr>
            <p:spPr>
              <a:xfrm>
                <a:off x="8090793" y="1255071"/>
                <a:ext cx="74921" cy="61114"/>
              </a:xfrm>
              <a:custGeom>
                <a:avLst/>
                <a:gdLst/>
                <a:ahLst/>
                <a:cxnLst/>
                <a:rect l="l" t="t" r="r" b="b"/>
                <a:pathLst>
                  <a:path w="8313" h="6781" extrusionOk="0">
                    <a:moveTo>
                      <a:pt x="4332" y="515"/>
                    </a:moveTo>
                    <a:cubicBezTo>
                      <a:pt x="5871" y="515"/>
                      <a:pt x="7533" y="1434"/>
                      <a:pt x="7533" y="3142"/>
                    </a:cubicBezTo>
                    <a:cubicBezTo>
                      <a:pt x="7533" y="4910"/>
                      <a:pt x="5855" y="6230"/>
                      <a:pt x="4193" y="6230"/>
                    </a:cubicBezTo>
                    <a:cubicBezTo>
                      <a:pt x="3731" y="6230"/>
                      <a:pt x="3269" y="6127"/>
                      <a:pt x="2846" y="5904"/>
                    </a:cubicBezTo>
                    <a:cubicBezTo>
                      <a:pt x="398" y="4628"/>
                      <a:pt x="1318" y="1196"/>
                      <a:pt x="3704" y="569"/>
                    </a:cubicBezTo>
                    <a:cubicBezTo>
                      <a:pt x="3908" y="533"/>
                      <a:pt x="4119" y="515"/>
                      <a:pt x="4332" y="515"/>
                    </a:cubicBezTo>
                    <a:close/>
                    <a:moveTo>
                      <a:pt x="4335" y="0"/>
                    </a:moveTo>
                    <a:cubicBezTo>
                      <a:pt x="4078" y="0"/>
                      <a:pt x="3824" y="22"/>
                      <a:pt x="3578" y="67"/>
                    </a:cubicBezTo>
                    <a:cubicBezTo>
                      <a:pt x="0" y="1008"/>
                      <a:pt x="21" y="6365"/>
                      <a:pt x="3892" y="6762"/>
                    </a:cubicBezTo>
                    <a:cubicBezTo>
                      <a:pt x="4006" y="6774"/>
                      <a:pt x="4121" y="6780"/>
                      <a:pt x="4236" y="6780"/>
                    </a:cubicBezTo>
                    <a:cubicBezTo>
                      <a:pt x="6299" y="6780"/>
                      <a:pt x="8312" y="4866"/>
                      <a:pt x="8035" y="2745"/>
                    </a:cubicBezTo>
                    <a:cubicBezTo>
                      <a:pt x="7799" y="947"/>
                      <a:pt x="6018" y="0"/>
                      <a:pt x="4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ECD0937-B38D-1294-972D-789E500F37E0}"/>
                </a:ext>
              </a:extLst>
            </p:cNvPr>
            <p:cNvSpPr txBox="1"/>
            <p:nvPr/>
          </p:nvSpPr>
          <p:spPr>
            <a:xfrm>
              <a:off x="6153632" y="1602609"/>
              <a:ext cx="2137440"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Công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việc</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người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canh</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giữ</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nodeType="clickEffect">
                                  <p:stCondLst>
                                    <p:cond delay="0"/>
                                  </p:stCondLst>
                                  <p:childTnLst>
                                    <p:animMotion origin="layout" path="M 5.55556E-7 -3.45679E-6 L 0.15556 0.04507 C 0.18819 0.05494 0.23715 0.06111 0.28819 0.06111 C 0.34618 0.06111 0.39288 0.05494 0.42552 0.04507 L 0.5816 -3.45679E-6 " pathEditMode="relative" rAng="0" ptsTypes="AAAAA">
                                      <p:cBhvr>
                                        <p:cTn id="28" dur="2000" fill="hold"/>
                                        <p:tgtEl>
                                          <p:spTgt spid="6"/>
                                        </p:tgtEl>
                                        <p:attrNameLst>
                                          <p:attrName>ppt_x</p:attrName>
                                          <p:attrName>ppt_y</p:attrName>
                                        </p:attrNameLst>
                                      </p:cBhvr>
                                      <p:rCtr x="29080" y="3056"/>
                                    </p:animMotion>
                                  </p:childTnLst>
                                </p:cTn>
                              </p:par>
                              <p:par>
                                <p:cTn id="29" presetID="44" presetClass="path" presetSubtype="0" accel="50000" decel="50000" fill="hold" nodeType="withEffect">
                                  <p:stCondLst>
                                    <p:cond delay="0"/>
                                  </p:stCondLst>
                                  <p:childTnLst>
                                    <p:animMotion origin="layout" path="M -0.00174 0.14383 L -0.08021 0.00062 C -0.09653 -0.03117 -0.12118 -0.04877 -0.1467 -0.04877 C -0.17587 -0.04877 -0.19931 -0.03117 -0.21563 0.00062 L -0.29392 0.14383 " pathEditMode="relative" rAng="0" ptsTypes="AAAAA">
                                      <p:cBhvr>
                                        <p:cTn id="30" dur="2000" fill="hold"/>
                                        <p:tgtEl>
                                          <p:spTgt spid="7"/>
                                        </p:tgtEl>
                                        <p:attrNameLst>
                                          <p:attrName>ppt_x</p:attrName>
                                          <p:attrName>ppt_y</p:attrName>
                                        </p:attrNameLst>
                                      </p:cBhvr>
                                      <p:rCtr x="-14618" y="-9630"/>
                                    </p:animMotion>
                                  </p:childTnLst>
                                </p:cTn>
                              </p:par>
                              <p:par>
                                <p:cTn id="31" presetID="37" presetClass="path" presetSubtype="0" accel="50000" decel="50000" fill="hold" nodeType="withEffect">
                                  <p:stCondLst>
                                    <p:cond delay="0"/>
                                  </p:stCondLst>
                                  <p:childTnLst>
                                    <p:animMotion origin="layout" path="M 0.00191 0.01203 L -0.07587 0.04321 C -0.09219 0.05 -0.1165 0.05401 -0.14184 0.05401 C -0.17084 0.05401 -0.19393 0.05 -0.21025 0.04321 L -0.28785 0.01203 " pathEditMode="relative" rAng="0" ptsTypes="AAAAA">
                                      <p:cBhvr>
                                        <p:cTn id="32" dur="2000" fill="hold"/>
                                        <p:tgtEl>
                                          <p:spTgt spid="8"/>
                                        </p:tgtEl>
                                        <p:attrNameLst>
                                          <p:attrName>ppt_x</p:attrName>
                                          <p:attrName>ppt_y</p:attrName>
                                        </p:attrNameLst>
                                      </p:cBhvr>
                                      <p:rCtr x="-14497" y="2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36"/>
          <p:cNvSpPr txBox="1">
            <a:spLocks noGrp="1"/>
          </p:cNvSpPr>
          <p:nvPr>
            <p:ph type="title"/>
          </p:nvPr>
        </p:nvSpPr>
        <p:spPr>
          <a:xfrm>
            <a:off x="4098658" y="1798625"/>
            <a:ext cx="43257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800" dirty="0">
                <a:latin typeface="Calibri" panose="020F0502020204030204" pitchFamily="34" charset="0"/>
                <a:cs typeface="Calibri" panose="020F0502020204030204" pitchFamily="34" charset="0"/>
              </a:rPr>
              <a:t>Luyện tập</a:t>
            </a:r>
            <a:endParaRPr sz="4800" dirty="0">
              <a:latin typeface="Calibri" panose="020F0502020204030204" pitchFamily="34" charset="0"/>
              <a:cs typeface="Calibri" panose="020F0502020204030204" pitchFamily="34" charset="0"/>
            </a:endParaRPr>
          </a:p>
        </p:txBody>
      </p:sp>
      <p:sp>
        <p:nvSpPr>
          <p:cNvPr id="996" name="Google Shape;996;p36"/>
          <p:cNvSpPr txBox="1">
            <a:spLocks noGrp="1"/>
          </p:cNvSpPr>
          <p:nvPr>
            <p:ph type="title" idx="2"/>
          </p:nvPr>
        </p:nvSpPr>
        <p:spPr>
          <a:xfrm>
            <a:off x="7285858" y="960825"/>
            <a:ext cx="11385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dirty="0">
                <a:latin typeface="Calibri" panose="020F0502020204030204" pitchFamily="34" charset="0"/>
                <a:cs typeface="Calibri" panose="020F0502020204030204" pitchFamily="34" charset="0"/>
              </a:rPr>
              <a:t>03</a:t>
            </a:r>
            <a:endParaRPr sz="6600" dirty="0">
              <a:latin typeface="Calibri" panose="020F0502020204030204" pitchFamily="34" charset="0"/>
              <a:cs typeface="Calibri" panose="020F0502020204030204" pitchFamily="34" charset="0"/>
            </a:endParaRPr>
          </a:p>
        </p:txBody>
      </p:sp>
      <p:sp>
        <p:nvSpPr>
          <p:cNvPr id="997" name="Google Shape;997;p36"/>
          <p:cNvSpPr txBox="1">
            <a:spLocks noGrp="1"/>
          </p:cNvSpPr>
          <p:nvPr>
            <p:ph type="subTitle" idx="1"/>
          </p:nvPr>
        </p:nvSpPr>
        <p:spPr>
          <a:xfrm>
            <a:off x="5675458" y="2640425"/>
            <a:ext cx="2748900" cy="44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2400" dirty="0">
                <a:latin typeface="Calibri" panose="020F0502020204030204" pitchFamily="34" charset="0"/>
                <a:cs typeface="Calibri" panose="020F0502020204030204" pitchFamily="34" charset="0"/>
              </a:rPr>
              <a:t>Luyện đọc lại</a:t>
            </a:r>
            <a:endParaRPr sz="2400" dirty="0">
              <a:latin typeface="Calibri" panose="020F0502020204030204" pitchFamily="34" charset="0"/>
              <a:cs typeface="Calibri" panose="020F0502020204030204" pitchFamily="34" charset="0"/>
            </a:endParaRPr>
          </a:p>
        </p:txBody>
      </p:sp>
      <p:sp>
        <p:nvSpPr>
          <p:cNvPr id="998" name="Google Shape;998;p36"/>
          <p:cNvSpPr/>
          <p:nvPr/>
        </p:nvSpPr>
        <p:spPr>
          <a:xfrm>
            <a:off x="2221375" y="20089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2738400" y="21448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36"/>
          <p:cNvGrpSpPr/>
          <p:nvPr/>
        </p:nvGrpSpPr>
        <p:grpSpPr>
          <a:xfrm>
            <a:off x="2725512" y="3674794"/>
            <a:ext cx="1322725" cy="1136766"/>
            <a:chOff x="2725512" y="3674794"/>
            <a:chExt cx="1322725" cy="1136766"/>
          </a:xfrm>
        </p:grpSpPr>
        <p:grpSp>
          <p:nvGrpSpPr>
            <p:cNvPr id="1001" name="Google Shape;1001;p36"/>
            <p:cNvGrpSpPr/>
            <p:nvPr/>
          </p:nvGrpSpPr>
          <p:grpSpPr>
            <a:xfrm>
              <a:off x="2725512" y="3674794"/>
              <a:ext cx="1322725" cy="1136766"/>
              <a:chOff x="2725512" y="3674794"/>
              <a:chExt cx="1322725" cy="1136766"/>
            </a:xfrm>
          </p:grpSpPr>
          <p:grpSp>
            <p:nvGrpSpPr>
              <p:cNvPr id="1002" name="Google Shape;1002;p36"/>
              <p:cNvGrpSpPr/>
              <p:nvPr/>
            </p:nvGrpSpPr>
            <p:grpSpPr>
              <a:xfrm>
                <a:off x="2725512" y="3674794"/>
                <a:ext cx="1322725" cy="1136766"/>
                <a:chOff x="3538525" y="801850"/>
                <a:chExt cx="2461800" cy="2115700"/>
              </a:xfrm>
            </p:grpSpPr>
            <p:sp>
              <p:nvSpPr>
                <p:cNvPr id="1003" name="Google Shape;1003;p36"/>
                <p:cNvSpPr/>
                <p:nvPr/>
              </p:nvSpPr>
              <p:spPr>
                <a:xfrm>
                  <a:off x="5466575" y="1581575"/>
                  <a:ext cx="29200" cy="626300"/>
                </a:xfrm>
                <a:custGeom>
                  <a:avLst/>
                  <a:gdLst/>
                  <a:ahLst/>
                  <a:cxnLst/>
                  <a:rect l="l" t="t" r="r" b="b"/>
                  <a:pathLst>
                    <a:path w="1168" h="25052" extrusionOk="0">
                      <a:moveTo>
                        <a:pt x="834" y="23851"/>
                      </a:moveTo>
                      <a:cubicBezTo>
                        <a:pt x="1001" y="23818"/>
                        <a:pt x="801" y="22417"/>
                        <a:pt x="801" y="22283"/>
                      </a:cubicBezTo>
                      <a:cubicBezTo>
                        <a:pt x="701" y="20782"/>
                        <a:pt x="801" y="19314"/>
                        <a:pt x="901" y="17780"/>
                      </a:cubicBezTo>
                      <a:cubicBezTo>
                        <a:pt x="1035" y="16112"/>
                        <a:pt x="901" y="14444"/>
                        <a:pt x="901" y="12776"/>
                      </a:cubicBezTo>
                      <a:cubicBezTo>
                        <a:pt x="934" y="9974"/>
                        <a:pt x="1168" y="7172"/>
                        <a:pt x="1135" y="4337"/>
                      </a:cubicBezTo>
                      <a:cubicBezTo>
                        <a:pt x="1135" y="3236"/>
                        <a:pt x="1101" y="2069"/>
                        <a:pt x="1001" y="968"/>
                      </a:cubicBezTo>
                      <a:cubicBezTo>
                        <a:pt x="968" y="868"/>
                        <a:pt x="901" y="134"/>
                        <a:pt x="768" y="101"/>
                      </a:cubicBezTo>
                      <a:cubicBezTo>
                        <a:pt x="434" y="0"/>
                        <a:pt x="501" y="1268"/>
                        <a:pt x="501" y="1468"/>
                      </a:cubicBezTo>
                      <a:cubicBezTo>
                        <a:pt x="467" y="2936"/>
                        <a:pt x="467" y="4404"/>
                        <a:pt x="534" y="5871"/>
                      </a:cubicBezTo>
                      <a:cubicBezTo>
                        <a:pt x="568" y="7106"/>
                        <a:pt x="501" y="8340"/>
                        <a:pt x="501" y="9574"/>
                      </a:cubicBezTo>
                      <a:cubicBezTo>
                        <a:pt x="501" y="11709"/>
                        <a:pt x="501" y="13944"/>
                        <a:pt x="367" y="16079"/>
                      </a:cubicBezTo>
                      <a:cubicBezTo>
                        <a:pt x="267" y="17747"/>
                        <a:pt x="501" y="19481"/>
                        <a:pt x="334" y="21116"/>
                      </a:cubicBezTo>
                      <a:cubicBezTo>
                        <a:pt x="167" y="22316"/>
                        <a:pt x="0" y="23918"/>
                        <a:pt x="234" y="25052"/>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5466575" y="1579900"/>
                  <a:ext cx="32550" cy="630475"/>
                </a:xfrm>
                <a:custGeom>
                  <a:avLst/>
                  <a:gdLst/>
                  <a:ahLst/>
                  <a:cxnLst/>
                  <a:rect l="l" t="t" r="r" b="b"/>
                  <a:pathLst>
                    <a:path w="1302" h="25219" extrusionOk="0">
                      <a:moveTo>
                        <a:pt x="701" y="1"/>
                      </a:moveTo>
                      <a:lnTo>
                        <a:pt x="701" y="1"/>
                      </a:lnTo>
                      <a:lnTo>
                        <a:pt x="668" y="1"/>
                      </a:lnTo>
                      <a:lnTo>
                        <a:pt x="668" y="1"/>
                      </a:lnTo>
                      <a:lnTo>
                        <a:pt x="634" y="1"/>
                      </a:lnTo>
                      <a:lnTo>
                        <a:pt x="634" y="34"/>
                      </a:lnTo>
                      <a:lnTo>
                        <a:pt x="634" y="34"/>
                      </a:lnTo>
                      <a:lnTo>
                        <a:pt x="601" y="34"/>
                      </a:lnTo>
                      <a:lnTo>
                        <a:pt x="601" y="34"/>
                      </a:lnTo>
                      <a:lnTo>
                        <a:pt x="568" y="67"/>
                      </a:lnTo>
                      <a:lnTo>
                        <a:pt x="568" y="67"/>
                      </a:lnTo>
                      <a:lnTo>
                        <a:pt x="568" y="67"/>
                      </a:lnTo>
                      <a:lnTo>
                        <a:pt x="534" y="67"/>
                      </a:lnTo>
                      <a:lnTo>
                        <a:pt x="534" y="101"/>
                      </a:lnTo>
                      <a:lnTo>
                        <a:pt x="501" y="101"/>
                      </a:lnTo>
                      <a:lnTo>
                        <a:pt x="501" y="134"/>
                      </a:lnTo>
                      <a:lnTo>
                        <a:pt x="501" y="168"/>
                      </a:lnTo>
                      <a:lnTo>
                        <a:pt x="467" y="168"/>
                      </a:lnTo>
                      <a:lnTo>
                        <a:pt x="467" y="201"/>
                      </a:lnTo>
                      <a:lnTo>
                        <a:pt x="467" y="234"/>
                      </a:lnTo>
                      <a:lnTo>
                        <a:pt x="434" y="268"/>
                      </a:lnTo>
                      <a:lnTo>
                        <a:pt x="434" y="268"/>
                      </a:lnTo>
                      <a:lnTo>
                        <a:pt x="434" y="301"/>
                      </a:lnTo>
                      <a:lnTo>
                        <a:pt x="434" y="334"/>
                      </a:lnTo>
                      <a:lnTo>
                        <a:pt x="401" y="368"/>
                      </a:lnTo>
                      <a:lnTo>
                        <a:pt x="401" y="401"/>
                      </a:lnTo>
                      <a:lnTo>
                        <a:pt x="401" y="434"/>
                      </a:lnTo>
                      <a:lnTo>
                        <a:pt x="401" y="434"/>
                      </a:lnTo>
                      <a:lnTo>
                        <a:pt x="401" y="468"/>
                      </a:lnTo>
                      <a:lnTo>
                        <a:pt x="401" y="501"/>
                      </a:lnTo>
                      <a:lnTo>
                        <a:pt x="367" y="534"/>
                      </a:lnTo>
                      <a:lnTo>
                        <a:pt x="367" y="601"/>
                      </a:lnTo>
                      <a:lnTo>
                        <a:pt x="367" y="668"/>
                      </a:lnTo>
                      <a:lnTo>
                        <a:pt x="367" y="735"/>
                      </a:lnTo>
                      <a:lnTo>
                        <a:pt x="367" y="801"/>
                      </a:lnTo>
                      <a:lnTo>
                        <a:pt x="367" y="868"/>
                      </a:lnTo>
                      <a:lnTo>
                        <a:pt x="367" y="935"/>
                      </a:lnTo>
                      <a:lnTo>
                        <a:pt x="367" y="968"/>
                      </a:lnTo>
                      <a:lnTo>
                        <a:pt x="334" y="1035"/>
                      </a:lnTo>
                      <a:lnTo>
                        <a:pt x="334" y="1102"/>
                      </a:lnTo>
                      <a:lnTo>
                        <a:pt x="334" y="1168"/>
                      </a:lnTo>
                      <a:lnTo>
                        <a:pt x="334" y="1235"/>
                      </a:lnTo>
                      <a:lnTo>
                        <a:pt x="367" y="1335"/>
                      </a:lnTo>
                      <a:lnTo>
                        <a:pt x="367" y="1402"/>
                      </a:lnTo>
                      <a:lnTo>
                        <a:pt x="367" y="1502"/>
                      </a:lnTo>
                      <a:lnTo>
                        <a:pt x="367" y="1502"/>
                      </a:lnTo>
                      <a:lnTo>
                        <a:pt x="367" y="1535"/>
                      </a:lnTo>
                      <a:lnTo>
                        <a:pt x="334" y="1802"/>
                      </a:lnTo>
                      <a:lnTo>
                        <a:pt x="334" y="2069"/>
                      </a:lnTo>
                      <a:lnTo>
                        <a:pt x="334" y="2369"/>
                      </a:lnTo>
                      <a:lnTo>
                        <a:pt x="334" y="2636"/>
                      </a:lnTo>
                      <a:lnTo>
                        <a:pt x="334" y="2903"/>
                      </a:lnTo>
                      <a:lnTo>
                        <a:pt x="334" y="3170"/>
                      </a:lnTo>
                      <a:lnTo>
                        <a:pt x="334" y="3470"/>
                      </a:lnTo>
                      <a:lnTo>
                        <a:pt x="334" y="3737"/>
                      </a:lnTo>
                      <a:lnTo>
                        <a:pt x="334" y="4004"/>
                      </a:lnTo>
                      <a:lnTo>
                        <a:pt x="334" y="4304"/>
                      </a:lnTo>
                      <a:lnTo>
                        <a:pt x="334" y="4571"/>
                      </a:lnTo>
                      <a:lnTo>
                        <a:pt x="334" y="4838"/>
                      </a:lnTo>
                      <a:lnTo>
                        <a:pt x="367" y="5138"/>
                      </a:lnTo>
                      <a:lnTo>
                        <a:pt x="367" y="5405"/>
                      </a:lnTo>
                      <a:lnTo>
                        <a:pt x="367" y="5438"/>
                      </a:lnTo>
                      <a:lnTo>
                        <a:pt x="367" y="5538"/>
                      </a:lnTo>
                      <a:lnTo>
                        <a:pt x="367" y="5671"/>
                      </a:lnTo>
                      <a:lnTo>
                        <a:pt x="367" y="5805"/>
                      </a:lnTo>
                      <a:lnTo>
                        <a:pt x="367" y="5972"/>
                      </a:lnTo>
                      <a:lnTo>
                        <a:pt x="401" y="6072"/>
                      </a:lnTo>
                      <a:lnTo>
                        <a:pt x="401" y="6172"/>
                      </a:lnTo>
                      <a:lnTo>
                        <a:pt x="401" y="6305"/>
                      </a:lnTo>
                      <a:lnTo>
                        <a:pt x="401" y="6405"/>
                      </a:lnTo>
                      <a:lnTo>
                        <a:pt x="401" y="6539"/>
                      </a:lnTo>
                      <a:lnTo>
                        <a:pt x="401" y="6639"/>
                      </a:lnTo>
                      <a:lnTo>
                        <a:pt x="401" y="6772"/>
                      </a:lnTo>
                      <a:lnTo>
                        <a:pt x="401" y="6872"/>
                      </a:lnTo>
                      <a:lnTo>
                        <a:pt x="401" y="7006"/>
                      </a:lnTo>
                      <a:lnTo>
                        <a:pt x="401" y="7106"/>
                      </a:lnTo>
                      <a:lnTo>
                        <a:pt x="401" y="7339"/>
                      </a:lnTo>
                      <a:lnTo>
                        <a:pt x="401" y="7573"/>
                      </a:lnTo>
                      <a:lnTo>
                        <a:pt x="367" y="7806"/>
                      </a:lnTo>
                      <a:lnTo>
                        <a:pt x="367" y="8240"/>
                      </a:lnTo>
                      <a:lnTo>
                        <a:pt x="367" y="8473"/>
                      </a:lnTo>
                      <a:lnTo>
                        <a:pt x="367" y="8707"/>
                      </a:lnTo>
                      <a:lnTo>
                        <a:pt x="367" y="8940"/>
                      </a:lnTo>
                      <a:lnTo>
                        <a:pt x="367" y="9174"/>
                      </a:lnTo>
                      <a:lnTo>
                        <a:pt x="367" y="9307"/>
                      </a:lnTo>
                      <a:lnTo>
                        <a:pt x="367" y="9407"/>
                      </a:lnTo>
                      <a:lnTo>
                        <a:pt x="367" y="9541"/>
                      </a:lnTo>
                      <a:lnTo>
                        <a:pt x="367" y="9641"/>
                      </a:lnTo>
                      <a:lnTo>
                        <a:pt x="367" y="10041"/>
                      </a:lnTo>
                      <a:lnTo>
                        <a:pt x="367" y="10442"/>
                      </a:lnTo>
                      <a:lnTo>
                        <a:pt x="367" y="10842"/>
                      </a:lnTo>
                      <a:lnTo>
                        <a:pt x="367" y="11275"/>
                      </a:lnTo>
                      <a:lnTo>
                        <a:pt x="367" y="11676"/>
                      </a:lnTo>
                      <a:lnTo>
                        <a:pt x="367" y="12076"/>
                      </a:lnTo>
                      <a:lnTo>
                        <a:pt x="367" y="12276"/>
                      </a:lnTo>
                      <a:lnTo>
                        <a:pt x="334" y="12476"/>
                      </a:lnTo>
                      <a:lnTo>
                        <a:pt x="334" y="12676"/>
                      </a:lnTo>
                      <a:lnTo>
                        <a:pt x="334" y="12910"/>
                      </a:lnTo>
                      <a:lnTo>
                        <a:pt x="334" y="13110"/>
                      </a:lnTo>
                      <a:lnTo>
                        <a:pt x="334" y="13310"/>
                      </a:lnTo>
                      <a:lnTo>
                        <a:pt x="334" y="13510"/>
                      </a:lnTo>
                      <a:lnTo>
                        <a:pt x="334" y="13711"/>
                      </a:lnTo>
                      <a:lnTo>
                        <a:pt x="334" y="13911"/>
                      </a:lnTo>
                      <a:lnTo>
                        <a:pt x="301" y="14111"/>
                      </a:lnTo>
                      <a:lnTo>
                        <a:pt x="301" y="14311"/>
                      </a:lnTo>
                      <a:lnTo>
                        <a:pt x="301" y="14545"/>
                      </a:lnTo>
                      <a:lnTo>
                        <a:pt x="301" y="14745"/>
                      </a:lnTo>
                      <a:lnTo>
                        <a:pt x="301" y="14945"/>
                      </a:lnTo>
                      <a:lnTo>
                        <a:pt x="267" y="15145"/>
                      </a:lnTo>
                      <a:lnTo>
                        <a:pt x="267" y="15345"/>
                      </a:lnTo>
                      <a:lnTo>
                        <a:pt x="267" y="15545"/>
                      </a:lnTo>
                      <a:lnTo>
                        <a:pt x="234" y="15745"/>
                      </a:lnTo>
                      <a:lnTo>
                        <a:pt x="234" y="15946"/>
                      </a:lnTo>
                      <a:lnTo>
                        <a:pt x="234" y="16146"/>
                      </a:lnTo>
                      <a:lnTo>
                        <a:pt x="234" y="16212"/>
                      </a:lnTo>
                      <a:lnTo>
                        <a:pt x="234" y="16312"/>
                      </a:lnTo>
                      <a:lnTo>
                        <a:pt x="234" y="16379"/>
                      </a:lnTo>
                      <a:lnTo>
                        <a:pt x="201" y="16446"/>
                      </a:lnTo>
                      <a:lnTo>
                        <a:pt x="201" y="16546"/>
                      </a:lnTo>
                      <a:lnTo>
                        <a:pt x="201" y="16613"/>
                      </a:lnTo>
                      <a:lnTo>
                        <a:pt x="201" y="16713"/>
                      </a:lnTo>
                      <a:lnTo>
                        <a:pt x="201" y="16779"/>
                      </a:lnTo>
                      <a:lnTo>
                        <a:pt x="201" y="16946"/>
                      </a:lnTo>
                      <a:lnTo>
                        <a:pt x="201" y="17080"/>
                      </a:lnTo>
                      <a:lnTo>
                        <a:pt x="201" y="17246"/>
                      </a:lnTo>
                      <a:lnTo>
                        <a:pt x="201" y="17413"/>
                      </a:lnTo>
                      <a:lnTo>
                        <a:pt x="201" y="17580"/>
                      </a:lnTo>
                      <a:lnTo>
                        <a:pt x="201" y="17713"/>
                      </a:lnTo>
                      <a:lnTo>
                        <a:pt x="234" y="17880"/>
                      </a:lnTo>
                      <a:lnTo>
                        <a:pt x="234" y="18047"/>
                      </a:lnTo>
                      <a:lnTo>
                        <a:pt x="234" y="18347"/>
                      </a:lnTo>
                      <a:lnTo>
                        <a:pt x="234" y="18681"/>
                      </a:lnTo>
                      <a:lnTo>
                        <a:pt x="234" y="18848"/>
                      </a:lnTo>
                      <a:lnTo>
                        <a:pt x="267" y="18981"/>
                      </a:lnTo>
                      <a:lnTo>
                        <a:pt x="267" y="19148"/>
                      </a:lnTo>
                      <a:lnTo>
                        <a:pt x="267" y="19315"/>
                      </a:lnTo>
                      <a:lnTo>
                        <a:pt x="267" y="19481"/>
                      </a:lnTo>
                      <a:lnTo>
                        <a:pt x="267" y="19615"/>
                      </a:lnTo>
                      <a:lnTo>
                        <a:pt x="267" y="19782"/>
                      </a:lnTo>
                      <a:lnTo>
                        <a:pt x="267" y="19948"/>
                      </a:lnTo>
                      <a:lnTo>
                        <a:pt x="267" y="20015"/>
                      </a:lnTo>
                      <a:lnTo>
                        <a:pt x="267" y="20082"/>
                      </a:lnTo>
                      <a:lnTo>
                        <a:pt x="267" y="20182"/>
                      </a:lnTo>
                      <a:lnTo>
                        <a:pt x="267" y="20249"/>
                      </a:lnTo>
                      <a:lnTo>
                        <a:pt x="234" y="20315"/>
                      </a:lnTo>
                      <a:lnTo>
                        <a:pt x="234" y="20382"/>
                      </a:lnTo>
                      <a:lnTo>
                        <a:pt x="234" y="20482"/>
                      </a:lnTo>
                      <a:lnTo>
                        <a:pt x="234" y="20549"/>
                      </a:lnTo>
                      <a:lnTo>
                        <a:pt x="234" y="20616"/>
                      </a:lnTo>
                      <a:lnTo>
                        <a:pt x="234" y="20716"/>
                      </a:lnTo>
                      <a:lnTo>
                        <a:pt x="234" y="20782"/>
                      </a:lnTo>
                      <a:lnTo>
                        <a:pt x="201" y="20849"/>
                      </a:lnTo>
                      <a:lnTo>
                        <a:pt x="201" y="20949"/>
                      </a:lnTo>
                      <a:lnTo>
                        <a:pt x="201" y="21016"/>
                      </a:lnTo>
                      <a:lnTo>
                        <a:pt x="201" y="21083"/>
                      </a:lnTo>
                      <a:lnTo>
                        <a:pt x="201" y="21149"/>
                      </a:lnTo>
                      <a:lnTo>
                        <a:pt x="167" y="21383"/>
                      </a:lnTo>
                      <a:lnTo>
                        <a:pt x="134" y="21616"/>
                      </a:lnTo>
                      <a:lnTo>
                        <a:pt x="134" y="21750"/>
                      </a:lnTo>
                      <a:lnTo>
                        <a:pt x="101" y="21883"/>
                      </a:lnTo>
                      <a:lnTo>
                        <a:pt x="101" y="22017"/>
                      </a:lnTo>
                      <a:lnTo>
                        <a:pt x="67" y="22117"/>
                      </a:lnTo>
                      <a:lnTo>
                        <a:pt x="67" y="22250"/>
                      </a:lnTo>
                      <a:lnTo>
                        <a:pt x="67" y="22383"/>
                      </a:lnTo>
                      <a:lnTo>
                        <a:pt x="34" y="22517"/>
                      </a:lnTo>
                      <a:lnTo>
                        <a:pt x="34" y="22650"/>
                      </a:lnTo>
                      <a:lnTo>
                        <a:pt x="34" y="22784"/>
                      </a:lnTo>
                      <a:lnTo>
                        <a:pt x="34" y="22917"/>
                      </a:lnTo>
                      <a:lnTo>
                        <a:pt x="0" y="23051"/>
                      </a:lnTo>
                      <a:lnTo>
                        <a:pt x="0" y="23184"/>
                      </a:lnTo>
                      <a:lnTo>
                        <a:pt x="0" y="23317"/>
                      </a:lnTo>
                      <a:lnTo>
                        <a:pt x="0" y="23418"/>
                      </a:lnTo>
                      <a:lnTo>
                        <a:pt x="0" y="23551"/>
                      </a:lnTo>
                      <a:lnTo>
                        <a:pt x="0" y="23684"/>
                      </a:lnTo>
                      <a:lnTo>
                        <a:pt x="0" y="23751"/>
                      </a:lnTo>
                      <a:lnTo>
                        <a:pt x="0" y="23818"/>
                      </a:lnTo>
                      <a:lnTo>
                        <a:pt x="0" y="23885"/>
                      </a:lnTo>
                      <a:lnTo>
                        <a:pt x="0" y="23951"/>
                      </a:lnTo>
                      <a:lnTo>
                        <a:pt x="0" y="24018"/>
                      </a:lnTo>
                      <a:lnTo>
                        <a:pt x="0" y="24085"/>
                      </a:lnTo>
                      <a:lnTo>
                        <a:pt x="0" y="24151"/>
                      </a:lnTo>
                      <a:lnTo>
                        <a:pt x="0" y="24218"/>
                      </a:lnTo>
                      <a:lnTo>
                        <a:pt x="0" y="24251"/>
                      </a:lnTo>
                      <a:lnTo>
                        <a:pt x="0" y="24318"/>
                      </a:lnTo>
                      <a:lnTo>
                        <a:pt x="0" y="24385"/>
                      </a:lnTo>
                      <a:lnTo>
                        <a:pt x="34" y="24452"/>
                      </a:lnTo>
                      <a:lnTo>
                        <a:pt x="34" y="24518"/>
                      </a:lnTo>
                      <a:lnTo>
                        <a:pt x="34" y="24585"/>
                      </a:lnTo>
                      <a:lnTo>
                        <a:pt x="34" y="24618"/>
                      </a:lnTo>
                      <a:lnTo>
                        <a:pt x="34" y="24652"/>
                      </a:lnTo>
                      <a:lnTo>
                        <a:pt x="34" y="24685"/>
                      </a:lnTo>
                      <a:lnTo>
                        <a:pt x="67" y="24752"/>
                      </a:lnTo>
                      <a:lnTo>
                        <a:pt x="67" y="24819"/>
                      </a:lnTo>
                      <a:lnTo>
                        <a:pt x="67" y="24852"/>
                      </a:lnTo>
                      <a:lnTo>
                        <a:pt x="67" y="24919"/>
                      </a:lnTo>
                      <a:lnTo>
                        <a:pt x="101" y="24985"/>
                      </a:lnTo>
                      <a:lnTo>
                        <a:pt x="101" y="25019"/>
                      </a:lnTo>
                      <a:lnTo>
                        <a:pt x="101" y="25052"/>
                      </a:lnTo>
                      <a:lnTo>
                        <a:pt x="134" y="25085"/>
                      </a:lnTo>
                      <a:lnTo>
                        <a:pt x="134" y="25152"/>
                      </a:lnTo>
                      <a:lnTo>
                        <a:pt x="267" y="25219"/>
                      </a:lnTo>
                      <a:lnTo>
                        <a:pt x="334" y="25119"/>
                      </a:lnTo>
                      <a:lnTo>
                        <a:pt x="334" y="25052"/>
                      </a:lnTo>
                      <a:lnTo>
                        <a:pt x="334" y="24985"/>
                      </a:lnTo>
                      <a:lnTo>
                        <a:pt x="334" y="24952"/>
                      </a:lnTo>
                      <a:lnTo>
                        <a:pt x="334" y="24952"/>
                      </a:lnTo>
                      <a:lnTo>
                        <a:pt x="334" y="24885"/>
                      </a:lnTo>
                      <a:lnTo>
                        <a:pt x="334" y="24819"/>
                      </a:lnTo>
                      <a:lnTo>
                        <a:pt x="301" y="24785"/>
                      </a:lnTo>
                      <a:lnTo>
                        <a:pt x="301" y="24718"/>
                      </a:lnTo>
                      <a:lnTo>
                        <a:pt x="301" y="24652"/>
                      </a:lnTo>
                      <a:lnTo>
                        <a:pt x="301" y="24618"/>
                      </a:lnTo>
                      <a:lnTo>
                        <a:pt x="301" y="24618"/>
                      </a:lnTo>
                      <a:lnTo>
                        <a:pt x="301" y="24552"/>
                      </a:lnTo>
                      <a:lnTo>
                        <a:pt x="301" y="24485"/>
                      </a:lnTo>
                      <a:lnTo>
                        <a:pt x="267" y="24418"/>
                      </a:lnTo>
                      <a:lnTo>
                        <a:pt x="267" y="24385"/>
                      </a:lnTo>
                      <a:lnTo>
                        <a:pt x="267" y="24318"/>
                      </a:lnTo>
                      <a:lnTo>
                        <a:pt x="267" y="24251"/>
                      </a:lnTo>
                      <a:lnTo>
                        <a:pt x="267" y="24185"/>
                      </a:lnTo>
                      <a:lnTo>
                        <a:pt x="267" y="24118"/>
                      </a:lnTo>
                      <a:lnTo>
                        <a:pt x="267" y="24085"/>
                      </a:lnTo>
                      <a:lnTo>
                        <a:pt x="267" y="24018"/>
                      </a:lnTo>
                      <a:lnTo>
                        <a:pt x="267" y="23951"/>
                      </a:lnTo>
                      <a:lnTo>
                        <a:pt x="267" y="23885"/>
                      </a:lnTo>
                      <a:lnTo>
                        <a:pt x="267" y="23818"/>
                      </a:lnTo>
                      <a:lnTo>
                        <a:pt x="267" y="23751"/>
                      </a:lnTo>
                      <a:lnTo>
                        <a:pt x="267" y="23684"/>
                      </a:lnTo>
                      <a:lnTo>
                        <a:pt x="267" y="23584"/>
                      </a:lnTo>
                      <a:lnTo>
                        <a:pt x="267" y="23451"/>
                      </a:lnTo>
                      <a:lnTo>
                        <a:pt x="267" y="23317"/>
                      </a:lnTo>
                      <a:lnTo>
                        <a:pt x="267" y="23184"/>
                      </a:lnTo>
                      <a:lnTo>
                        <a:pt x="267" y="23051"/>
                      </a:lnTo>
                      <a:lnTo>
                        <a:pt x="267" y="22917"/>
                      </a:lnTo>
                      <a:lnTo>
                        <a:pt x="301" y="22784"/>
                      </a:lnTo>
                      <a:lnTo>
                        <a:pt x="301" y="22684"/>
                      </a:lnTo>
                      <a:lnTo>
                        <a:pt x="301" y="22550"/>
                      </a:lnTo>
                      <a:lnTo>
                        <a:pt x="334" y="22417"/>
                      </a:lnTo>
                      <a:lnTo>
                        <a:pt x="334" y="22283"/>
                      </a:lnTo>
                      <a:lnTo>
                        <a:pt x="334" y="22150"/>
                      </a:lnTo>
                      <a:lnTo>
                        <a:pt x="367" y="22017"/>
                      </a:lnTo>
                      <a:lnTo>
                        <a:pt x="367" y="21916"/>
                      </a:lnTo>
                      <a:lnTo>
                        <a:pt x="367" y="21783"/>
                      </a:lnTo>
                      <a:lnTo>
                        <a:pt x="401" y="21650"/>
                      </a:lnTo>
                      <a:lnTo>
                        <a:pt x="434" y="21416"/>
                      </a:lnTo>
                      <a:lnTo>
                        <a:pt x="434" y="21183"/>
                      </a:lnTo>
                      <a:lnTo>
                        <a:pt x="467" y="21116"/>
                      </a:lnTo>
                      <a:lnTo>
                        <a:pt x="467" y="21049"/>
                      </a:lnTo>
                      <a:lnTo>
                        <a:pt x="467" y="20949"/>
                      </a:lnTo>
                      <a:lnTo>
                        <a:pt x="467" y="20882"/>
                      </a:lnTo>
                      <a:lnTo>
                        <a:pt x="501" y="20816"/>
                      </a:lnTo>
                      <a:lnTo>
                        <a:pt x="501" y="20716"/>
                      </a:lnTo>
                      <a:lnTo>
                        <a:pt x="501" y="20649"/>
                      </a:lnTo>
                      <a:lnTo>
                        <a:pt x="501" y="20582"/>
                      </a:lnTo>
                      <a:lnTo>
                        <a:pt x="501" y="20482"/>
                      </a:lnTo>
                      <a:lnTo>
                        <a:pt x="501" y="20415"/>
                      </a:lnTo>
                      <a:lnTo>
                        <a:pt x="501" y="20315"/>
                      </a:lnTo>
                      <a:lnTo>
                        <a:pt x="534" y="20249"/>
                      </a:lnTo>
                      <a:lnTo>
                        <a:pt x="534" y="20182"/>
                      </a:lnTo>
                      <a:lnTo>
                        <a:pt x="534" y="20082"/>
                      </a:lnTo>
                      <a:lnTo>
                        <a:pt x="534" y="20015"/>
                      </a:lnTo>
                      <a:lnTo>
                        <a:pt x="534" y="19948"/>
                      </a:lnTo>
                      <a:lnTo>
                        <a:pt x="534" y="19782"/>
                      </a:lnTo>
                      <a:lnTo>
                        <a:pt x="534" y="19615"/>
                      </a:lnTo>
                      <a:lnTo>
                        <a:pt x="534" y="19448"/>
                      </a:lnTo>
                      <a:lnTo>
                        <a:pt x="534" y="19315"/>
                      </a:lnTo>
                      <a:lnTo>
                        <a:pt x="534" y="19148"/>
                      </a:lnTo>
                      <a:lnTo>
                        <a:pt x="534" y="18981"/>
                      </a:lnTo>
                      <a:lnTo>
                        <a:pt x="501" y="18814"/>
                      </a:lnTo>
                      <a:lnTo>
                        <a:pt x="501" y="18681"/>
                      </a:lnTo>
                      <a:lnTo>
                        <a:pt x="501" y="18347"/>
                      </a:lnTo>
                      <a:lnTo>
                        <a:pt x="501" y="18047"/>
                      </a:lnTo>
                      <a:lnTo>
                        <a:pt x="501" y="17880"/>
                      </a:lnTo>
                      <a:lnTo>
                        <a:pt x="501" y="17713"/>
                      </a:lnTo>
                      <a:lnTo>
                        <a:pt x="467" y="17547"/>
                      </a:lnTo>
                      <a:lnTo>
                        <a:pt x="467" y="17413"/>
                      </a:lnTo>
                      <a:lnTo>
                        <a:pt x="467" y="17246"/>
                      </a:lnTo>
                      <a:lnTo>
                        <a:pt x="467" y="17080"/>
                      </a:lnTo>
                      <a:lnTo>
                        <a:pt x="467" y="16946"/>
                      </a:lnTo>
                      <a:lnTo>
                        <a:pt x="467" y="16779"/>
                      </a:lnTo>
                      <a:lnTo>
                        <a:pt x="467" y="16713"/>
                      </a:lnTo>
                      <a:lnTo>
                        <a:pt x="467" y="16613"/>
                      </a:lnTo>
                      <a:lnTo>
                        <a:pt x="501" y="16546"/>
                      </a:lnTo>
                      <a:lnTo>
                        <a:pt x="501" y="16479"/>
                      </a:lnTo>
                      <a:lnTo>
                        <a:pt x="501" y="16379"/>
                      </a:lnTo>
                      <a:lnTo>
                        <a:pt x="501" y="16312"/>
                      </a:lnTo>
                      <a:lnTo>
                        <a:pt x="501" y="16246"/>
                      </a:lnTo>
                      <a:lnTo>
                        <a:pt x="501" y="16179"/>
                      </a:lnTo>
                      <a:lnTo>
                        <a:pt x="501" y="15946"/>
                      </a:lnTo>
                      <a:lnTo>
                        <a:pt x="534" y="15745"/>
                      </a:lnTo>
                      <a:lnTo>
                        <a:pt x="534" y="15545"/>
                      </a:lnTo>
                      <a:lnTo>
                        <a:pt x="534" y="15345"/>
                      </a:lnTo>
                      <a:lnTo>
                        <a:pt x="568" y="15145"/>
                      </a:lnTo>
                      <a:lnTo>
                        <a:pt x="568" y="14945"/>
                      </a:lnTo>
                      <a:lnTo>
                        <a:pt x="568" y="14745"/>
                      </a:lnTo>
                      <a:lnTo>
                        <a:pt x="568" y="14545"/>
                      </a:lnTo>
                      <a:lnTo>
                        <a:pt x="568" y="14344"/>
                      </a:lnTo>
                      <a:lnTo>
                        <a:pt x="601" y="14144"/>
                      </a:lnTo>
                      <a:lnTo>
                        <a:pt x="601" y="13911"/>
                      </a:lnTo>
                      <a:lnTo>
                        <a:pt x="601" y="13711"/>
                      </a:lnTo>
                      <a:lnTo>
                        <a:pt x="601" y="13510"/>
                      </a:lnTo>
                      <a:lnTo>
                        <a:pt x="601" y="13310"/>
                      </a:lnTo>
                      <a:lnTo>
                        <a:pt x="601" y="13110"/>
                      </a:lnTo>
                      <a:lnTo>
                        <a:pt x="634" y="12910"/>
                      </a:lnTo>
                      <a:lnTo>
                        <a:pt x="634" y="12710"/>
                      </a:lnTo>
                      <a:lnTo>
                        <a:pt x="634" y="12476"/>
                      </a:lnTo>
                      <a:lnTo>
                        <a:pt x="634" y="12276"/>
                      </a:lnTo>
                      <a:lnTo>
                        <a:pt x="634" y="12076"/>
                      </a:lnTo>
                      <a:lnTo>
                        <a:pt x="634" y="11676"/>
                      </a:lnTo>
                      <a:lnTo>
                        <a:pt x="634" y="11275"/>
                      </a:lnTo>
                      <a:lnTo>
                        <a:pt x="634" y="10842"/>
                      </a:lnTo>
                      <a:lnTo>
                        <a:pt x="634" y="10442"/>
                      </a:lnTo>
                      <a:lnTo>
                        <a:pt x="634" y="10041"/>
                      </a:lnTo>
                      <a:lnTo>
                        <a:pt x="634" y="9641"/>
                      </a:lnTo>
                      <a:lnTo>
                        <a:pt x="634" y="9541"/>
                      </a:lnTo>
                      <a:lnTo>
                        <a:pt x="634" y="9407"/>
                      </a:lnTo>
                      <a:lnTo>
                        <a:pt x="634" y="9307"/>
                      </a:lnTo>
                      <a:lnTo>
                        <a:pt x="634" y="9174"/>
                      </a:lnTo>
                      <a:lnTo>
                        <a:pt x="634" y="8940"/>
                      </a:lnTo>
                      <a:lnTo>
                        <a:pt x="634" y="8707"/>
                      </a:lnTo>
                      <a:lnTo>
                        <a:pt x="668" y="8507"/>
                      </a:lnTo>
                      <a:lnTo>
                        <a:pt x="668" y="8273"/>
                      </a:lnTo>
                      <a:lnTo>
                        <a:pt x="668" y="7806"/>
                      </a:lnTo>
                      <a:lnTo>
                        <a:pt x="668" y="7573"/>
                      </a:lnTo>
                      <a:lnTo>
                        <a:pt x="668" y="7339"/>
                      </a:lnTo>
                      <a:lnTo>
                        <a:pt x="668" y="7106"/>
                      </a:lnTo>
                      <a:lnTo>
                        <a:pt x="668" y="7006"/>
                      </a:lnTo>
                      <a:lnTo>
                        <a:pt x="668" y="6872"/>
                      </a:lnTo>
                      <a:lnTo>
                        <a:pt x="668" y="6772"/>
                      </a:lnTo>
                      <a:lnTo>
                        <a:pt x="668" y="6639"/>
                      </a:lnTo>
                      <a:lnTo>
                        <a:pt x="668" y="6539"/>
                      </a:lnTo>
                      <a:lnTo>
                        <a:pt x="668" y="6405"/>
                      </a:lnTo>
                      <a:lnTo>
                        <a:pt x="668" y="6305"/>
                      </a:lnTo>
                      <a:lnTo>
                        <a:pt x="668" y="6172"/>
                      </a:lnTo>
                      <a:lnTo>
                        <a:pt x="668" y="6072"/>
                      </a:lnTo>
                      <a:lnTo>
                        <a:pt x="668" y="5938"/>
                      </a:lnTo>
                      <a:lnTo>
                        <a:pt x="668" y="5805"/>
                      </a:lnTo>
                      <a:lnTo>
                        <a:pt x="668" y="5671"/>
                      </a:lnTo>
                      <a:lnTo>
                        <a:pt x="668" y="5538"/>
                      </a:lnTo>
                      <a:lnTo>
                        <a:pt x="634" y="5405"/>
                      </a:lnTo>
                      <a:lnTo>
                        <a:pt x="634" y="5405"/>
                      </a:lnTo>
                      <a:lnTo>
                        <a:pt x="634" y="5138"/>
                      </a:lnTo>
                      <a:lnTo>
                        <a:pt x="634" y="4838"/>
                      </a:lnTo>
                      <a:lnTo>
                        <a:pt x="634" y="4571"/>
                      </a:lnTo>
                      <a:lnTo>
                        <a:pt x="634" y="4304"/>
                      </a:lnTo>
                      <a:lnTo>
                        <a:pt x="634" y="4004"/>
                      </a:lnTo>
                      <a:lnTo>
                        <a:pt x="634" y="3737"/>
                      </a:lnTo>
                      <a:lnTo>
                        <a:pt x="634" y="3470"/>
                      </a:lnTo>
                      <a:lnTo>
                        <a:pt x="634" y="3203"/>
                      </a:lnTo>
                      <a:lnTo>
                        <a:pt x="634" y="2903"/>
                      </a:lnTo>
                      <a:lnTo>
                        <a:pt x="634" y="2636"/>
                      </a:lnTo>
                      <a:lnTo>
                        <a:pt x="634" y="2369"/>
                      </a:lnTo>
                      <a:lnTo>
                        <a:pt x="634" y="2069"/>
                      </a:lnTo>
                      <a:lnTo>
                        <a:pt x="634" y="1802"/>
                      </a:lnTo>
                      <a:lnTo>
                        <a:pt x="634" y="1535"/>
                      </a:lnTo>
                      <a:lnTo>
                        <a:pt x="634" y="1502"/>
                      </a:lnTo>
                      <a:lnTo>
                        <a:pt x="634" y="1468"/>
                      </a:lnTo>
                      <a:lnTo>
                        <a:pt x="634" y="1402"/>
                      </a:lnTo>
                      <a:lnTo>
                        <a:pt x="634" y="1335"/>
                      </a:lnTo>
                      <a:lnTo>
                        <a:pt x="634" y="1235"/>
                      </a:lnTo>
                      <a:lnTo>
                        <a:pt x="634" y="1168"/>
                      </a:lnTo>
                      <a:lnTo>
                        <a:pt x="634" y="1102"/>
                      </a:lnTo>
                      <a:lnTo>
                        <a:pt x="634" y="1035"/>
                      </a:lnTo>
                      <a:lnTo>
                        <a:pt x="634" y="1001"/>
                      </a:lnTo>
                      <a:lnTo>
                        <a:pt x="634" y="935"/>
                      </a:lnTo>
                      <a:lnTo>
                        <a:pt x="634" y="868"/>
                      </a:lnTo>
                      <a:lnTo>
                        <a:pt x="668" y="801"/>
                      </a:lnTo>
                      <a:lnTo>
                        <a:pt x="668" y="735"/>
                      </a:lnTo>
                      <a:lnTo>
                        <a:pt x="668" y="701"/>
                      </a:lnTo>
                      <a:lnTo>
                        <a:pt x="668" y="635"/>
                      </a:lnTo>
                      <a:lnTo>
                        <a:pt x="668" y="568"/>
                      </a:lnTo>
                      <a:lnTo>
                        <a:pt x="668" y="534"/>
                      </a:lnTo>
                      <a:lnTo>
                        <a:pt x="668" y="534"/>
                      </a:lnTo>
                      <a:lnTo>
                        <a:pt x="668" y="501"/>
                      </a:lnTo>
                      <a:lnTo>
                        <a:pt x="701" y="468"/>
                      </a:lnTo>
                      <a:lnTo>
                        <a:pt x="701" y="468"/>
                      </a:lnTo>
                      <a:lnTo>
                        <a:pt x="701" y="434"/>
                      </a:lnTo>
                      <a:lnTo>
                        <a:pt x="701" y="401"/>
                      </a:lnTo>
                      <a:lnTo>
                        <a:pt x="701" y="401"/>
                      </a:lnTo>
                      <a:lnTo>
                        <a:pt x="701" y="368"/>
                      </a:lnTo>
                      <a:lnTo>
                        <a:pt x="701" y="368"/>
                      </a:lnTo>
                      <a:lnTo>
                        <a:pt x="701" y="368"/>
                      </a:lnTo>
                      <a:lnTo>
                        <a:pt x="734" y="401"/>
                      </a:lnTo>
                      <a:lnTo>
                        <a:pt x="734" y="434"/>
                      </a:lnTo>
                      <a:lnTo>
                        <a:pt x="734" y="468"/>
                      </a:lnTo>
                      <a:lnTo>
                        <a:pt x="768" y="501"/>
                      </a:lnTo>
                      <a:lnTo>
                        <a:pt x="768" y="534"/>
                      </a:lnTo>
                      <a:lnTo>
                        <a:pt x="768" y="568"/>
                      </a:lnTo>
                      <a:lnTo>
                        <a:pt x="768" y="601"/>
                      </a:lnTo>
                      <a:lnTo>
                        <a:pt x="768" y="635"/>
                      </a:lnTo>
                      <a:lnTo>
                        <a:pt x="801" y="668"/>
                      </a:lnTo>
                      <a:lnTo>
                        <a:pt x="801" y="735"/>
                      </a:lnTo>
                      <a:lnTo>
                        <a:pt x="801" y="835"/>
                      </a:lnTo>
                      <a:lnTo>
                        <a:pt x="834" y="901"/>
                      </a:lnTo>
                      <a:lnTo>
                        <a:pt x="834" y="935"/>
                      </a:lnTo>
                      <a:lnTo>
                        <a:pt x="834" y="1001"/>
                      </a:lnTo>
                      <a:lnTo>
                        <a:pt x="834" y="1068"/>
                      </a:lnTo>
                      <a:lnTo>
                        <a:pt x="834" y="1168"/>
                      </a:lnTo>
                      <a:lnTo>
                        <a:pt x="868" y="1268"/>
                      </a:lnTo>
                      <a:lnTo>
                        <a:pt x="868" y="1368"/>
                      </a:lnTo>
                      <a:lnTo>
                        <a:pt x="868" y="1468"/>
                      </a:lnTo>
                      <a:lnTo>
                        <a:pt x="901" y="1569"/>
                      </a:lnTo>
                      <a:lnTo>
                        <a:pt x="901" y="1669"/>
                      </a:lnTo>
                      <a:lnTo>
                        <a:pt x="901" y="1769"/>
                      </a:lnTo>
                      <a:lnTo>
                        <a:pt x="901" y="1869"/>
                      </a:lnTo>
                      <a:lnTo>
                        <a:pt x="934" y="2002"/>
                      </a:lnTo>
                      <a:lnTo>
                        <a:pt x="934" y="2102"/>
                      </a:lnTo>
                      <a:lnTo>
                        <a:pt x="934" y="2202"/>
                      </a:lnTo>
                      <a:lnTo>
                        <a:pt x="934" y="2302"/>
                      </a:lnTo>
                      <a:lnTo>
                        <a:pt x="934" y="2402"/>
                      </a:lnTo>
                      <a:lnTo>
                        <a:pt x="934" y="2503"/>
                      </a:lnTo>
                      <a:lnTo>
                        <a:pt x="968" y="2736"/>
                      </a:lnTo>
                      <a:lnTo>
                        <a:pt x="968" y="2936"/>
                      </a:lnTo>
                      <a:lnTo>
                        <a:pt x="968" y="3136"/>
                      </a:lnTo>
                      <a:lnTo>
                        <a:pt x="968" y="3370"/>
                      </a:lnTo>
                      <a:lnTo>
                        <a:pt x="968" y="3570"/>
                      </a:lnTo>
                      <a:lnTo>
                        <a:pt x="968" y="3770"/>
                      </a:lnTo>
                      <a:lnTo>
                        <a:pt x="1001" y="4004"/>
                      </a:lnTo>
                      <a:lnTo>
                        <a:pt x="1001" y="4204"/>
                      </a:lnTo>
                      <a:lnTo>
                        <a:pt x="1001" y="4404"/>
                      </a:lnTo>
                      <a:lnTo>
                        <a:pt x="1001" y="4671"/>
                      </a:lnTo>
                      <a:lnTo>
                        <a:pt x="1001" y="4938"/>
                      </a:lnTo>
                      <a:lnTo>
                        <a:pt x="1001" y="5204"/>
                      </a:lnTo>
                      <a:lnTo>
                        <a:pt x="1001" y="5471"/>
                      </a:lnTo>
                      <a:lnTo>
                        <a:pt x="968" y="5738"/>
                      </a:lnTo>
                      <a:lnTo>
                        <a:pt x="968" y="6005"/>
                      </a:lnTo>
                      <a:lnTo>
                        <a:pt x="968" y="6239"/>
                      </a:lnTo>
                      <a:lnTo>
                        <a:pt x="968" y="6272"/>
                      </a:lnTo>
                      <a:lnTo>
                        <a:pt x="968" y="6505"/>
                      </a:lnTo>
                      <a:lnTo>
                        <a:pt x="968" y="6772"/>
                      </a:lnTo>
                      <a:lnTo>
                        <a:pt x="934" y="7039"/>
                      </a:lnTo>
                      <a:lnTo>
                        <a:pt x="934" y="7306"/>
                      </a:lnTo>
                      <a:lnTo>
                        <a:pt x="934" y="7573"/>
                      </a:lnTo>
                      <a:lnTo>
                        <a:pt x="934" y="7840"/>
                      </a:lnTo>
                      <a:lnTo>
                        <a:pt x="901" y="8107"/>
                      </a:lnTo>
                      <a:lnTo>
                        <a:pt x="901" y="8640"/>
                      </a:lnTo>
                      <a:lnTo>
                        <a:pt x="868" y="9141"/>
                      </a:lnTo>
                      <a:lnTo>
                        <a:pt x="834" y="9674"/>
                      </a:lnTo>
                      <a:lnTo>
                        <a:pt x="834" y="10208"/>
                      </a:lnTo>
                      <a:lnTo>
                        <a:pt x="801" y="10475"/>
                      </a:lnTo>
                      <a:lnTo>
                        <a:pt x="801" y="10742"/>
                      </a:lnTo>
                      <a:lnTo>
                        <a:pt x="801" y="11009"/>
                      </a:lnTo>
                      <a:lnTo>
                        <a:pt x="801" y="11275"/>
                      </a:lnTo>
                      <a:lnTo>
                        <a:pt x="801" y="11542"/>
                      </a:lnTo>
                      <a:lnTo>
                        <a:pt x="768" y="11776"/>
                      </a:lnTo>
                      <a:lnTo>
                        <a:pt x="768" y="12043"/>
                      </a:lnTo>
                      <a:lnTo>
                        <a:pt x="768" y="12310"/>
                      </a:lnTo>
                      <a:lnTo>
                        <a:pt x="768" y="12576"/>
                      </a:lnTo>
                      <a:lnTo>
                        <a:pt x="768" y="12843"/>
                      </a:lnTo>
                      <a:lnTo>
                        <a:pt x="768" y="13010"/>
                      </a:lnTo>
                      <a:lnTo>
                        <a:pt x="768" y="13177"/>
                      </a:lnTo>
                      <a:lnTo>
                        <a:pt x="768" y="13310"/>
                      </a:lnTo>
                      <a:lnTo>
                        <a:pt x="768" y="13477"/>
                      </a:lnTo>
                      <a:lnTo>
                        <a:pt x="768" y="13644"/>
                      </a:lnTo>
                      <a:lnTo>
                        <a:pt x="768" y="13777"/>
                      </a:lnTo>
                      <a:lnTo>
                        <a:pt x="768" y="13944"/>
                      </a:lnTo>
                      <a:lnTo>
                        <a:pt x="768" y="14111"/>
                      </a:lnTo>
                      <a:lnTo>
                        <a:pt x="768" y="14411"/>
                      </a:lnTo>
                      <a:lnTo>
                        <a:pt x="768" y="14611"/>
                      </a:lnTo>
                      <a:lnTo>
                        <a:pt x="801" y="14745"/>
                      </a:lnTo>
                      <a:lnTo>
                        <a:pt x="801" y="15045"/>
                      </a:lnTo>
                      <a:lnTo>
                        <a:pt x="801" y="15345"/>
                      </a:lnTo>
                      <a:lnTo>
                        <a:pt x="801" y="15512"/>
                      </a:lnTo>
                      <a:lnTo>
                        <a:pt x="801" y="15679"/>
                      </a:lnTo>
                      <a:lnTo>
                        <a:pt x="801" y="15812"/>
                      </a:lnTo>
                      <a:lnTo>
                        <a:pt x="801" y="15979"/>
                      </a:lnTo>
                      <a:lnTo>
                        <a:pt x="801" y="16146"/>
                      </a:lnTo>
                      <a:lnTo>
                        <a:pt x="801" y="16312"/>
                      </a:lnTo>
                      <a:lnTo>
                        <a:pt x="801" y="16446"/>
                      </a:lnTo>
                      <a:lnTo>
                        <a:pt x="801" y="16613"/>
                      </a:lnTo>
                      <a:lnTo>
                        <a:pt x="801" y="16779"/>
                      </a:lnTo>
                      <a:lnTo>
                        <a:pt x="801" y="16913"/>
                      </a:lnTo>
                      <a:lnTo>
                        <a:pt x="801" y="17080"/>
                      </a:lnTo>
                      <a:lnTo>
                        <a:pt x="801" y="17246"/>
                      </a:lnTo>
                      <a:lnTo>
                        <a:pt x="801" y="17380"/>
                      </a:lnTo>
                      <a:lnTo>
                        <a:pt x="801" y="17480"/>
                      </a:lnTo>
                      <a:lnTo>
                        <a:pt x="801" y="17547"/>
                      </a:lnTo>
                      <a:lnTo>
                        <a:pt x="801" y="17680"/>
                      </a:lnTo>
                      <a:lnTo>
                        <a:pt x="768" y="17847"/>
                      </a:lnTo>
                      <a:lnTo>
                        <a:pt x="768" y="18147"/>
                      </a:lnTo>
                      <a:lnTo>
                        <a:pt x="734" y="18414"/>
                      </a:lnTo>
                      <a:lnTo>
                        <a:pt x="734" y="18714"/>
                      </a:lnTo>
                      <a:lnTo>
                        <a:pt x="701" y="18981"/>
                      </a:lnTo>
                      <a:lnTo>
                        <a:pt x="701" y="19248"/>
                      </a:lnTo>
                      <a:lnTo>
                        <a:pt x="701" y="19415"/>
                      </a:lnTo>
                      <a:lnTo>
                        <a:pt x="668" y="19548"/>
                      </a:lnTo>
                      <a:lnTo>
                        <a:pt x="668" y="19682"/>
                      </a:lnTo>
                      <a:lnTo>
                        <a:pt x="668" y="19815"/>
                      </a:lnTo>
                      <a:lnTo>
                        <a:pt x="668" y="19948"/>
                      </a:lnTo>
                      <a:lnTo>
                        <a:pt x="668" y="20115"/>
                      </a:lnTo>
                      <a:lnTo>
                        <a:pt x="668" y="20182"/>
                      </a:lnTo>
                      <a:lnTo>
                        <a:pt x="668" y="20249"/>
                      </a:lnTo>
                      <a:lnTo>
                        <a:pt x="668" y="20382"/>
                      </a:lnTo>
                      <a:lnTo>
                        <a:pt x="668" y="20515"/>
                      </a:lnTo>
                      <a:lnTo>
                        <a:pt x="668" y="20682"/>
                      </a:lnTo>
                      <a:lnTo>
                        <a:pt x="668" y="20816"/>
                      </a:lnTo>
                      <a:lnTo>
                        <a:pt x="668" y="20949"/>
                      </a:lnTo>
                      <a:lnTo>
                        <a:pt x="668" y="21083"/>
                      </a:lnTo>
                      <a:lnTo>
                        <a:pt x="668" y="21216"/>
                      </a:lnTo>
                      <a:lnTo>
                        <a:pt x="668" y="21383"/>
                      </a:lnTo>
                      <a:lnTo>
                        <a:pt x="668" y="21516"/>
                      </a:lnTo>
                      <a:lnTo>
                        <a:pt x="668" y="21650"/>
                      </a:lnTo>
                      <a:lnTo>
                        <a:pt x="701" y="21783"/>
                      </a:lnTo>
                      <a:lnTo>
                        <a:pt x="701" y="21950"/>
                      </a:lnTo>
                      <a:lnTo>
                        <a:pt x="701" y="22083"/>
                      </a:lnTo>
                      <a:lnTo>
                        <a:pt x="701" y="22217"/>
                      </a:lnTo>
                      <a:lnTo>
                        <a:pt x="734" y="22350"/>
                      </a:lnTo>
                      <a:lnTo>
                        <a:pt x="734" y="22383"/>
                      </a:lnTo>
                      <a:lnTo>
                        <a:pt x="734" y="22417"/>
                      </a:lnTo>
                      <a:lnTo>
                        <a:pt x="734" y="22484"/>
                      </a:lnTo>
                      <a:lnTo>
                        <a:pt x="768" y="22650"/>
                      </a:lnTo>
                      <a:lnTo>
                        <a:pt x="768" y="22784"/>
                      </a:lnTo>
                      <a:lnTo>
                        <a:pt x="801" y="22850"/>
                      </a:lnTo>
                      <a:lnTo>
                        <a:pt x="801" y="22917"/>
                      </a:lnTo>
                      <a:lnTo>
                        <a:pt x="801" y="22984"/>
                      </a:lnTo>
                      <a:lnTo>
                        <a:pt x="801" y="23051"/>
                      </a:lnTo>
                      <a:lnTo>
                        <a:pt x="834" y="23117"/>
                      </a:lnTo>
                      <a:lnTo>
                        <a:pt x="834" y="23184"/>
                      </a:lnTo>
                      <a:lnTo>
                        <a:pt x="834" y="23251"/>
                      </a:lnTo>
                      <a:lnTo>
                        <a:pt x="834" y="23317"/>
                      </a:lnTo>
                      <a:lnTo>
                        <a:pt x="834" y="23384"/>
                      </a:lnTo>
                      <a:lnTo>
                        <a:pt x="868" y="23451"/>
                      </a:lnTo>
                      <a:lnTo>
                        <a:pt x="868" y="23518"/>
                      </a:lnTo>
                      <a:lnTo>
                        <a:pt x="868" y="23584"/>
                      </a:lnTo>
                      <a:lnTo>
                        <a:pt x="868" y="23584"/>
                      </a:lnTo>
                      <a:lnTo>
                        <a:pt x="868" y="23618"/>
                      </a:lnTo>
                      <a:lnTo>
                        <a:pt x="868" y="23651"/>
                      </a:lnTo>
                      <a:lnTo>
                        <a:pt x="868" y="23684"/>
                      </a:lnTo>
                      <a:lnTo>
                        <a:pt x="868" y="23718"/>
                      </a:lnTo>
                      <a:lnTo>
                        <a:pt x="868" y="23718"/>
                      </a:lnTo>
                      <a:lnTo>
                        <a:pt x="868" y="23751"/>
                      </a:lnTo>
                      <a:lnTo>
                        <a:pt x="868" y="23784"/>
                      </a:lnTo>
                      <a:lnTo>
                        <a:pt x="868" y="23784"/>
                      </a:lnTo>
                      <a:lnTo>
                        <a:pt x="868" y="23818"/>
                      </a:lnTo>
                      <a:lnTo>
                        <a:pt x="868" y="23818"/>
                      </a:lnTo>
                      <a:lnTo>
                        <a:pt x="868" y="23851"/>
                      </a:lnTo>
                      <a:lnTo>
                        <a:pt x="868" y="23851"/>
                      </a:lnTo>
                      <a:lnTo>
                        <a:pt x="868" y="23851"/>
                      </a:lnTo>
                      <a:lnTo>
                        <a:pt x="868" y="23885"/>
                      </a:lnTo>
                      <a:lnTo>
                        <a:pt x="868" y="23885"/>
                      </a:lnTo>
                      <a:lnTo>
                        <a:pt x="868" y="23885"/>
                      </a:lnTo>
                      <a:lnTo>
                        <a:pt x="834" y="23885"/>
                      </a:lnTo>
                      <a:lnTo>
                        <a:pt x="834" y="23885"/>
                      </a:lnTo>
                      <a:lnTo>
                        <a:pt x="834" y="23885"/>
                      </a:lnTo>
                      <a:lnTo>
                        <a:pt x="834" y="23885"/>
                      </a:lnTo>
                      <a:lnTo>
                        <a:pt x="834" y="23885"/>
                      </a:lnTo>
                      <a:lnTo>
                        <a:pt x="834" y="23885"/>
                      </a:lnTo>
                      <a:lnTo>
                        <a:pt x="834" y="23885"/>
                      </a:lnTo>
                      <a:lnTo>
                        <a:pt x="834" y="23885"/>
                      </a:lnTo>
                      <a:lnTo>
                        <a:pt x="834" y="23885"/>
                      </a:lnTo>
                      <a:lnTo>
                        <a:pt x="834" y="23885"/>
                      </a:lnTo>
                      <a:lnTo>
                        <a:pt x="834" y="23918"/>
                      </a:lnTo>
                      <a:lnTo>
                        <a:pt x="834" y="23885"/>
                      </a:lnTo>
                      <a:lnTo>
                        <a:pt x="834" y="23918"/>
                      </a:lnTo>
                      <a:lnTo>
                        <a:pt x="834" y="23918"/>
                      </a:lnTo>
                      <a:lnTo>
                        <a:pt x="834" y="23918"/>
                      </a:lnTo>
                      <a:lnTo>
                        <a:pt x="834" y="23918"/>
                      </a:lnTo>
                      <a:lnTo>
                        <a:pt x="834" y="23918"/>
                      </a:lnTo>
                      <a:lnTo>
                        <a:pt x="834" y="23918"/>
                      </a:lnTo>
                      <a:lnTo>
                        <a:pt x="834" y="23918"/>
                      </a:lnTo>
                      <a:lnTo>
                        <a:pt x="834" y="23918"/>
                      </a:lnTo>
                      <a:lnTo>
                        <a:pt x="834" y="23918"/>
                      </a:lnTo>
                      <a:lnTo>
                        <a:pt x="868" y="23918"/>
                      </a:lnTo>
                      <a:lnTo>
                        <a:pt x="868" y="23918"/>
                      </a:lnTo>
                      <a:lnTo>
                        <a:pt x="868" y="23918"/>
                      </a:lnTo>
                      <a:lnTo>
                        <a:pt x="868" y="23918"/>
                      </a:lnTo>
                      <a:lnTo>
                        <a:pt x="868" y="23918"/>
                      </a:lnTo>
                      <a:lnTo>
                        <a:pt x="868" y="23918"/>
                      </a:lnTo>
                      <a:lnTo>
                        <a:pt x="901" y="23885"/>
                      </a:lnTo>
                      <a:lnTo>
                        <a:pt x="901" y="23885"/>
                      </a:lnTo>
                      <a:lnTo>
                        <a:pt x="901" y="23885"/>
                      </a:lnTo>
                      <a:lnTo>
                        <a:pt x="901" y="23851"/>
                      </a:lnTo>
                      <a:lnTo>
                        <a:pt x="901" y="23851"/>
                      </a:lnTo>
                      <a:lnTo>
                        <a:pt x="934" y="23818"/>
                      </a:lnTo>
                      <a:lnTo>
                        <a:pt x="934" y="23784"/>
                      </a:lnTo>
                      <a:lnTo>
                        <a:pt x="934" y="23784"/>
                      </a:lnTo>
                      <a:lnTo>
                        <a:pt x="934" y="23751"/>
                      </a:lnTo>
                      <a:lnTo>
                        <a:pt x="934" y="23718"/>
                      </a:lnTo>
                      <a:lnTo>
                        <a:pt x="934" y="23718"/>
                      </a:lnTo>
                      <a:lnTo>
                        <a:pt x="934" y="23684"/>
                      </a:lnTo>
                      <a:lnTo>
                        <a:pt x="934" y="23651"/>
                      </a:lnTo>
                      <a:lnTo>
                        <a:pt x="968" y="23618"/>
                      </a:lnTo>
                      <a:lnTo>
                        <a:pt x="968" y="23584"/>
                      </a:lnTo>
                      <a:lnTo>
                        <a:pt x="968" y="23551"/>
                      </a:lnTo>
                      <a:lnTo>
                        <a:pt x="968" y="23518"/>
                      </a:lnTo>
                      <a:lnTo>
                        <a:pt x="968" y="23451"/>
                      </a:lnTo>
                      <a:lnTo>
                        <a:pt x="968" y="23384"/>
                      </a:lnTo>
                      <a:lnTo>
                        <a:pt x="968" y="23317"/>
                      </a:lnTo>
                      <a:lnTo>
                        <a:pt x="968" y="23251"/>
                      </a:lnTo>
                      <a:lnTo>
                        <a:pt x="968" y="23184"/>
                      </a:lnTo>
                      <a:lnTo>
                        <a:pt x="968" y="23084"/>
                      </a:lnTo>
                      <a:lnTo>
                        <a:pt x="934" y="23017"/>
                      </a:lnTo>
                      <a:lnTo>
                        <a:pt x="934" y="22951"/>
                      </a:lnTo>
                      <a:lnTo>
                        <a:pt x="934" y="22884"/>
                      </a:lnTo>
                      <a:lnTo>
                        <a:pt x="934" y="22850"/>
                      </a:lnTo>
                      <a:lnTo>
                        <a:pt x="934" y="22750"/>
                      </a:lnTo>
                      <a:lnTo>
                        <a:pt x="934" y="22650"/>
                      </a:lnTo>
                      <a:lnTo>
                        <a:pt x="901" y="22450"/>
                      </a:lnTo>
                      <a:lnTo>
                        <a:pt x="901" y="22383"/>
                      </a:lnTo>
                      <a:lnTo>
                        <a:pt x="901" y="22350"/>
                      </a:lnTo>
                      <a:lnTo>
                        <a:pt x="901" y="22350"/>
                      </a:lnTo>
                      <a:lnTo>
                        <a:pt x="868" y="22217"/>
                      </a:lnTo>
                      <a:lnTo>
                        <a:pt x="868" y="22050"/>
                      </a:lnTo>
                      <a:lnTo>
                        <a:pt x="868" y="21916"/>
                      </a:lnTo>
                      <a:lnTo>
                        <a:pt x="868" y="21783"/>
                      </a:lnTo>
                      <a:lnTo>
                        <a:pt x="868" y="21650"/>
                      </a:lnTo>
                      <a:lnTo>
                        <a:pt x="868" y="21516"/>
                      </a:lnTo>
                      <a:lnTo>
                        <a:pt x="868" y="21383"/>
                      </a:lnTo>
                      <a:lnTo>
                        <a:pt x="868" y="21216"/>
                      </a:lnTo>
                      <a:lnTo>
                        <a:pt x="868" y="21083"/>
                      </a:lnTo>
                      <a:lnTo>
                        <a:pt x="868" y="20949"/>
                      </a:lnTo>
                      <a:lnTo>
                        <a:pt x="868" y="20816"/>
                      </a:lnTo>
                      <a:lnTo>
                        <a:pt x="901" y="20682"/>
                      </a:lnTo>
                      <a:lnTo>
                        <a:pt x="901" y="20515"/>
                      </a:lnTo>
                      <a:lnTo>
                        <a:pt x="901" y="20382"/>
                      </a:lnTo>
                      <a:lnTo>
                        <a:pt x="901" y="20249"/>
                      </a:lnTo>
                      <a:lnTo>
                        <a:pt x="901" y="20182"/>
                      </a:lnTo>
                      <a:lnTo>
                        <a:pt x="901" y="20115"/>
                      </a:lnTo>
                      <a:lnTo>
                        <a:pt x="901" y="19982"/>
                      </a:lnTo>
                      <a:lnTo>
                        <a:pt x="934" y="19815"/>
                      </a:lnTo>
                      <a:lnTo>
                        <a:pt x="934" y="19682"/>
                      </a:lnTo>
                      <a:lnTo>
                        <a:pt x="934" y="19548"/>
                      </a:lnTo>
                      <a:lnTo>
                        <a:pt x="934" y="19415"/>
                      </a:lnTo>
                      <a:lnTo>
                        <a:pt x="968" y="19281"/>
                      </a:lnTo>
                      <a:lnTo>
                        <a:pt x="968" y="18981"/>
                      </a:lnTo>
                      <a:lnTo>
                        <a:pt x="1001" y="18714"/>
                      </a:lnTo>
                      <a:lnTo>
                        <a:pt x="1001" y="18414"/>
                      </a:lnTo>
                      <a:lnTo>
                        <a:pt x="1035" y="18147"/>
                      </a:lnTo>
                      <a:lnTo>
                        <a:pt x="1035" y="17880"/>
                      </a:lnTo>
                      <a:lnTo>
                        <a:pt x="1068" y="17713"/>
                      </a:lnTo>
                      <a:lnTo>
                        <a:pt x="1068" y="17547"/>
                      </a:lnTo>
                      <a:lnTo>
                        <a:pt x="1068" y="17513"/>
                      </a:lnTo>
                      <a:lnTo>
                        <a:pt x="1068" y="17380"/>
                      </a:lnTo>
                      <a:lnTo>
                        <a:pt x="1101" y="17246"/>
                      </a:lnTo>
                      <a:lnTo>
                        <a:pt x="1101" y="17080"/>
                      </a:lnTo>
                      <a:lnTo>
                        <a:pt x="1101" y="16913"/>
                      </a:lnTo>
                      <a:lnTo>
                        <a:pt x="1101" y="16779"/>
                      </a:lnTo>
                      <a:lnTo>
                        <a:pt x="1101" y="16613"/>
                      </a:lnTo>
                      <a:lnTo>
                        <a:pt x="1101" y="16446"/>
                      </a:lnTo>
                      <a:lnTo>
                        <a:pt x="1101" y="16279"/>
                      </a:lnTo>
                      <a:lnTo>
                        <a:pt x="1101" y="16146"/>
                      </a:lnTo>
                      <a:lnTo>
                        <a:pt x="1101" y="15979"/>
                      </a:lnTo>
                      <a:lnTo>
                        <a:pt x="1101" y="15812"/>
                      </a:lnTo>
                      <a:lnTo>
                        <a:pt x="1101" y="15679"/>
                      </a:lnTo>
                      <a:lnTo>
                        <a:pt x="1101" y="15512"/>
                      </a:lnTo>
                      <a:lnTo>
                        <a:pt x="1101" y="15345"/>
                      </a:lnTo>
                      <a:lnTo>
                        <a:pt x="1101" y="15045"/>
                      </a:lnTo>
                      <a:lnTo>
                        <a:pt x="1101" y="14711"/>
                      </a:lnTo>
                      <a:lnTo>
                        <a:pt x="1101" y="14611"/>
                      </a:lnTo>
                      <a:lnTo>
                        <a:pt x="1068" y="14411"/>
                      </a:lnTo>
                      <a:lnTo>
                        <a:pt x="1068" y="14111"/>
                      </a:lnTo>
                      <a:lnTo>
                        <a:pt x="1068" y="13944"/>
                      </a:lnTo>
                      <a:lnTo>
                        <a:pt x="1068" y="13777"/>
                      </a:lnTo>
                      <a:lnTo>
                        <a:pt x="1068" y="13610"/>
                      </a:lnTo>
                      <a:lnTo>
                        <a:pt x="1068" y="13477"/>
                      </a:lnTo>
                      <a:lnTo>
                        <a:pt x="1068" y="13310"/>
                      </a:lnTo>
                      <a:lnTo>
                        <a:pt x="1068" y="13143"/>
                      </a:lnTo>
                      <a:lnTo>
                        <a:pt x="1068" y="13010"/>
                      </a:lnTo>
                      <a:lnTo>
                        <a:pt x="1068" y="12843"/>
                      </a:lnTo>
                      <a:lnTo>
                        <a:pt x="1068" y="12576"/>
                      </a:lnTo>
                      <a:lnTo>
                        <a:pt x="1068" y="12310"/>
                      </a:lnTo>
                      <a:lnTo>
                        <a:pt x="1068" y="12043"/>
                      </a:lnTo>
                      <a:lnTo>
                        <a:pt x="1068" y="11809"/>
                      </a:lnTo>
                      <a:lnTo>
                        <a:pt x="1101" y="11542"/>
                      </a:lnTo>
                      <a:lnTo>
                        <a:pt x="1101" y="11275"/>
                      </a:lnTo>
                      <a:lnTo>
                        <a:pt x="1101" y="11009"/>
                      </a:lnTo>
                      <a:lnTo>
                        <a:pt x="1101" y="10742"/>
                      </a:lnTo>
                      <a:lnTo>
                        <a:pt x="1135" y="10475"/>
                      </a:lnTo>
                      <a:lnTo>
                        <a:pt x="1135" y="10208"/>
                      </a:lnTo>
                      <a:lnTo>
                        <a:pt x="1135" y="9674"/>
                      </a:lnTo>
                      <a:lnTo>
                        <a:pt x="1168" y="9174"/>
                      </a:lnTo>
                      <a:lnTo>
                        <a:pt x="1201" y="8640"/>
                      </a:lnTo>
                      <a:lnTo>
                        <a:pt x="1201" y="8107"/>
                      </a:lnTo>
                      <a:lnTo>
                        <a:pt x="1235" y="7840"/>
                      </a:lnTo>
                      <a:lnTo>
                        <a:pt x="1235" y="7573"/>
                      </a:lnTo>
                      <a:lnTo>
                        <a:pt x="1235" y="7306"/>
                      </a:lnTo>
                      <a:lnTo>
                        <a:pt x="1235" y="7039"/>
                      </a:lnTo>
                      <a:lnTo>
                        <a:pt x="1268" y="6772"/>
                      </a:lnTo>
                      <a:lnTo>
                        <a:pt x="1268" y="6505"/>
                      </a:lnTo>
                      <a:lnTo>
                        <a:pt x="1268" y="6272"/>
                      </a:lnTo>
                      <a:lnTo>
                        <a:pt x="1268" y="6272"/>
                      </a:lnTo>
                      <a:lnTo>
                        <a:pt x="1268" y="6005"/>
                      </a:lnTo>
                      <a:lnTo>
                        <a:pt x="1268" y="5738"/>
                      </a:lnTo>
                      <a:lnTo>
                        <a:pt x="1301" y="5471"/>
                      </a:lnTo>
                      <a:lnTo>
                        <a:pt x="1301" y="5204"/>
                      </a:lnTo>
                      <a:lnTo>
                        <a:pt x="1301" y="4938"/>
                      </a:lnTo>
                      <a:lnTo>
                        <a:pt x="1301" y="4671"/>
                      </a:lnTo>
                      <a:lnTo>
                        <a:pt x="1301" y="4404"/>
                      </a:lnTo>
                      <a:lnTo>
                        <a:pt x="1301" y="4204"/>
                      </a:lnTo>
                      <a:lnTo>
                        <a:pt x="1301" y="3970"/>
                      </a:lnTo>
                      <a:lnTo>
                        <a:pt x="1268" y="3770"/>
                      </a:lnTo>
                      <a:lnTo>
                        <a:pt x="1268" y="3570"/>
                      </a:lnTo>
                      <a:lnTo>
                        <a:pt x="1268" y="3336"/>
                      </a:lnTo>
                      <a:lnTo>
                        <a:pt x="1268" y="3136"/>
                      </a:lnTo>
                      <a:lnTo>
                        <a:pt x="1268" y="2936"/>
                      </a:lnTo>
                      <a:lnTo>
                        <a:pt x="1268" y="2703"/>
                      </a:lnTo>
                      <a:lnTo>
                        <a:pt x="1235" y="2503"/>
                      </a:lnTo>
                      <a:lnTo>
                        <a:pt x="1235" y="2402"/>
                      </a:lnTo>
                      <a:lnTo>
                        <a:pt x="1235" y="2269"/>
                      </a:lnTo>
                      <a:lnTo>
                        <a:pt x="1235" y="2169"/>
                      </a:lnTo>
                      <a:lnTo>
                        <a:pt x="1235" y="2069"/>
                      </a:lnTo>
                      <a:lnTo>
                        <a:pt x="1201" y="1969"/>
                      </a:lnTo>
                      <a:lnTo>
                        <a:pt x="1201" y="1869"/>
                      </a:lnTo>
                      <a:lnTo>
                        <a:pt x="1201" y="1735"/>
                      </a:lnTo>
                      <a:lnTo>
                        <a:pt x="1201" y="1635"/>
                      </a:lnTo>
                      <a:lnTo>
                        <a:pt x="1201" y="1535"/>
                      </a:lnTo>
                      <a:lnTo>
                        <a:pt x="1168" y="1435"/>
                      </a:lnTo>
                      <a:lnTo>
                        <a:pt x="1168" y="1335"/>
                      </a:lnTo>
                      <a:lnTo>
                        <a:pt x="1168" y="1235"/>
                      </a:lnTo>
                      <a:lnTo>
                        <a:pt x="1135" y="1135"/>
                      </a:lnTo>
                      <a:lnTo>
                        <a:pt x="1135" y="1035"/>
                      </a:lnTo>
                      <a:lnTo>
                        <a:pt x="1135" y="968"/>
                      </a:lnTo>
                      <a:lnTo>
                        <a:pt x="1135" y="901"/>
                      </a:lnTo>
                      <a:lnTo>
                        <a:pt x="1101" y="835"/>
                      </a:lnTo>
                      <a:lnTo>
                        <a:pt x="1101" y="768"/>
                      </a:lnTo>
                      <a:lnTo>
                        <a:pt x="1101" y="701"/>
                      </a:lnTo>
                      <a:lnTo>
                        <a:pt x="1068" y="635"/>
                      </a:lnTo>
                      <a:lnTo>
                        <a:pt x="1068" y="568"/>
                      </a:lnTo>
                      <a:lnTo>
                        <a:pt x="1068" y="534"/>
                      </a:lnTo>
                      <a:lnTo>
                        <a:pt x="1068" y="501"/>
                      </a:lnTo>
                      <a:lnTo>
                        <a:pt x="1035" y="468"/>
                      </a:lnTo>
                      <a:lnTo>
                        <a:pt x="1035" y="434"/>
                      </a:lnTo>
                      <a:lnTo>
                        <a:pt x="1035" y="401"/>
                      </a:lnTo>
                      <a:lnTo>
                        <a:pt x="1035" y="334"/>
                      </a:lnTo>
                      <a:lnTo>
                        <a:pt x="1001" y="301"/>
                      </a:lnTo>
                      <a:lnTo>
                        <a:pt x="1001" y="268"/>
                      </a:lnTo>
                      <a:lnTo>
                        <a:pt x="1001" y="234"/>
                      </a:lnTo>
                      <a:lnTo>
                        <a:pt x="968" y="201"/>
                      </a:lnTo>
                      <a:lnTo>
                        <a:pt x="968" y="168"/>
                      </a:lnTo>
                      <a:lnTo>
                        <a:pt x="968" y="168"/>
                      </a:lnTo>
                      <a:lnTo>
                        <a:pt x="934" y="134"/>
                      </a:lnTo>
                      <a:lnTo>
                        <a:pt x="934" y="134"/>
                      </a:lnTo>
                      <a:lnTo>
                        <a:pt x="934" y="101"/>
                      </a:lnTo>
                      <a:lnTo>
                        <a:pt x="934" y="101"/>
                      </a:lnTo>
                      <a:lnTo>
                        <a:pt x="901" y="101"/>
                      </a:lnTo>
                      <a:lnTo>
                        <a:pt x="901" y="67"/>
                      </a:lnTo>
                      <a:lnTo>
                        <a:pt x="901" y="67"/>
                      </a:lnTo>
                      <a:lnTo>
                        <a:pt x="868" y="34"/>
                      </a:lnTo>
                      <a:lnTo>
                        <a:pt x="834" y="34"/>
                      </a:lnTo>
                      <a:lnTo>
                        <a:pt x="834" y="34"/>
                      </a:lnTo>
                      <a:lnTo>
                        <a:pt x="801" y="1"/>
                      </a:lnTo>
                      <a:lnTo>
                        <a:pt x="768" y="1"/>
                      </a:lnTo>
                      <a:lnTo>
                        <a:pt x="768" y="1"/>
                      </a:lnTo>
                      <a:lnTo>
                        <a:pt x="734" y="1"/>
                      </a:lnTo>
                      <a:lnTo>
                        <a:pt x="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4259875" y="1769200"/>
                  <a:ext cx="26725" cy="834800"/>
                </a:xfrm>
                <a:custGeom>
                  <a:avLst/>
                  <a:gdLst/>
                  <a:ahLst/>
                  <a:cxnLst/>
                  <a:rect l="l" t="t" r="r" b="b"/>
                  <a:pathLst>
                    <a:path w="1069" h="33392" extrusionOk="0">
                      <a:moveTo>
                        <a:pt x="801" y="31790"/>
                      </a:moveTo>
                      <a:cubicBezTo>
                        <a:pt x="1001" y="31757"/>
                        <a:pt x="801" y="29889"/>
                        <a:pt x="768" y="29722"/>
                      </a:cubicBezTo>
                      <a:cubicBezTo>
                        <a:pt x="668" y="27721"/>
                        <a:pt x="768" y="25719"/>
                        <a:pt x="868" y="23718"/>
                      </a:cubicBezTo>
                      <a:cubicBezTo>
                        <a:pt x="968" y="21516"/>
                        <a:pt x="835" y="19281"/>
                        <a:pt x="835" y="17046"/>
                      </a:cubicBezTo>
                      <a:cubicBezTo>
                        <a:pt x="868" y="13277"/>
                        <a:pt x="1068" y="9574"/>
                        <a:pt x="1035" y="5805"/>
                      </a:cubicBezTo>
                      <a:cubicBezTo>
                        <a:pt x="1035" y="4337"/>
                        <a:pt x="968" y="2769"/>
                        <a:pt x="868" y="1302"/>
                      </a:cubicBezTo>
                      <a:cubicBezTo>
                        <a:pt x="868" y="1168"/>
                        <a:pt x="768" y="168"/>
                        <a:pt x="634" y="101"/>
                      </a:cubicBezTo>
                      <a:cubicBezTo>
                        <a:pt x="301" y="1"/>
                        <a:pt x="368" y="1669"/>
                        <a:pt x="368" y="1936"/>
                      </a:cubicBezTo>
                      <a:cubicBezTo>
                        <a:pt x="368" y="3904"/>
                        <a:pt x="368" y="5872"/>
                        <a:pt x="434" y="7840"/>
                      </a:cubicBezTo>
                      <a:cubicBezTo>
                        <a:pt x="468" y="9474"/>
                        <a:pt x="401" y="11109"/>
                        <a:pt x="401" y="12743"/>
                      </a:cubicBezTo>
                      <a:cubicBezTo>
                        <a:pt x="434" y="15612"/>
                        <a:pt x="434" y="18581"/>
                        <a:pt x="301" y="21450"/>
                      </a:cubicBezTo>
                      <a:cubicBezTo>
                        <a:pt x="234" y="23651"/>
                        <a:pt x="468" y="25953"/>
                        <a:pt x="301" y="28121"/>
                      </a:cubicBezTo>
                      <a:cubicBezTo>
                        <a:pt x="134" y="29722"/>
                        <a:pt x="1" y="31857"/>
                        <a:pt x="234" y="33391"/>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4259050" y="1768375"/>
                  <a:ext cx="30050" cy="838125"/>
                </a:xfrm>
                <a:custGeom>
                  <a:avLst/>
                  <a:gdLst/>
                  <a:ahLst/>
                  <a:cxnLst/>
                  <a:rect l="l" t="t" r="r" b="b"/>
                  <a:pathLst>
                    <a:path w="1202" h="33525" extrusionOk="0">
                      <a:moveTo>
                        <a:pt x="801" y="67"/>
                      </a:moveTo>
                      <a:lnTo>
                        <a:pt x="801" y="67"/>
                      </a:lnTo>
                      <a:lnTo>
                        <a:pt x="768" y="34"/>
                      </a:lnTo>
                      <a:lnTo>
                        <a:pt x="734" y="34"/>
                      </a:lnTo>
                      <a:lnTo>
                        <a:pt x="701" y="0"/>
                      </a:lnTo>
                      <a:lnTo>
                        <a:pt x="701" y="0"/>
                      </a:lnTo>
                      <a:lnTo>
                        <a:pt x="667" y="0"/>
                      </a:lnTo>
                      <a:lnTo>
                        <a:pt x="667" y="0"/>
                      </a:lnTo>
                      <a:lnTo>
                        <a:pt x="634" y="0"/>
                      </a:lnTo>
                      <a:lnTo>
                        <a:pt x="634" y="0"/>
                      </a:lnTo>
                      <a:lnTo>
                        <a:pt x="601" y="0"/>
                      </a:lnTo>
                      <a:lnTo>
                        <a:pt x="567" y="0"/>
                      </a:lnTo>
                      <a:lnTo>
                        <a:pt x="567" y="0"/>
                      </a:lnTo>
                      <a:lnTo>
                        <a:pt x="534" y="0"/>
                      </a:lnTo>
                      <a:lnTo>
                        <a:pt x="534" y="34"/>
                      </a:lnTo>
                      <a:lnTo>
                        <a:pt x="501" y="34"/>
                      </a:lnTo>
                      <a:lnTo>
                        <a:pt x="501" y="34"/>
                      </a:lnTo>
                      <a:lnTo>
                        <a:pt x="467" y="34"/>
                      </a:lnTo>
                      <a:lnTo>
                        <a:pt x="467" y="67"/>
                      </a:lnTo>
                      <a:lnTo>
                        <a:pt x="467" y="67"/>
                      </a:lnTo>
                      <a:lnTo>
                        <a:pt x="434" y="67"/>
                      </a:lnTo>
                      <a:lnTo>
                        <a:pt x="434" y="101"/>
                      </a:lnTo>
                      <a:lnTo>
                        <a:pt x="434" y="101"/>
                      </a:lnTo>
                      <a:lnTo>
                        <a:pt x="401" y="134"/>
                      </a:lnTo>
                      <a:lnTo>
                        <a:pt x="401" y="134"/>
                      </a:lnTo>
                      <a:lnTo>
                        <a:pt x="401" y="167"/>
                      </a:lnTo>
                      <a:lnTo>
                        <a:pt x="367" y="201"/>
                      </a:lnTo>
                      <a:lnTo>
                        <a:pt x="367" y="201"/>
                      </a:lnTo>
                      <a:lnTo>
                        <a:pt x="367" y="234"/>
                      </a:lnTo>
                      <a:lnTo>
                        <a:pt x="334" y="267"/>
                      </a:lnTo>
                      <a:lnTo>
                        <a:pt x="334" y="301"/>
                      </a:lnTo>
                      <a:lnTo>
                        <a:pt x="334" y="334"/>
                      </a:lnTo>
                      <a:lnTo>
                        <a:pt x="334" y="367"/>
                      </a:lnTo>
                      <a:lnTo>
                        <a:pt x="334" y="401"/>
                      </a:lnTo>
                      <a:lnTo>
                        <a:pt x="301" y="434"/>
                      </a:lnTo>
                      <a:lnTo>
                        <a:pt x="301" y="467"/>
                      </a:lnTo>
                      <a:lnTo>
                        <a:pt x="301" y="501"/>
                      </a:lnTo>
                      <a:lnTo>
                        <a:pt x="301" y="534"/>
                      </a:lnTo>
                      <a:lnTo>
                        <a:pt x="301" y="568"/>
                      </a:lnTo>
                      <a:lnTo>
                        <a:pt x="301" y="634"/>
                      </a:lnTo>
                      <a:lnTo>
                        <a:pt x="267" y="668"/>
                      </a:lnTo>
                      <a:lnTo>
                        <a:pt x="267" y="701"/>
                      </a:lnTo>
                      <a:lnTo>
                        <a:pt x="267" y="734"/>
                      </a:lnTo>
                      <a:lnTo>
                        <a:pt x="267" y="834"/>
                      </a:lnTo>
                      <a:lnTo>
                        <a:pt x="267" y="901"/>
                      </a:lnTo>
                      <a:lnTo>
                        <a:pt x="267" y="1001"/>
                      </a:lnTo>
                      <a:lnTo>
                        <a:pt x="267" y="1068"/>
                      </a:lnTo>
                      <a:lnTo>
                        <a:pt x="267" y="1168"/>
                      </a:lnTo>
                      <a:lnTo>
                        <a:pt x="267" y="1235"/>
                      </a:lnTo>
                      <a:lnTo>
                        <a:pt x="267" y="1335"/>
                      </a:lnTo>
                      <a:lnTo>
                        <a:pt x="267" y="1401"/>
                      </a:lnTo>
                      <a:lnTo>
                        <a:pt x="267" y="1502"/>
                      </a:lnTo>
                      <a:lnTo>
                        <a:pt x="267" y="1568"/>
                      </a:lnTo>
                      <a:lnTo>
                        <a:pt x="267" y="1702"/>
                      </a:lnTo>
                      <a:lnTo>
                        <a:pt x="267" y="1835"/>
                      </a:lnTo>
                      <a:lnTo>
                        <a:pt x="267" y="1902"/>
                      </a:lnTo>
                      <a:lnTo>
                        <a:pt x="267" y="1935"/>
                      </a:lnTo>
                      <a:lnTo>
                        <a:pt x="267" y="1969"/>
                      </a:lnTo>
                      <a:lnTo>
                        <a:pt x="267" y="2335"/>
                      </a:lnTo>
                      <a:lnTo>
                        <a:pt x="267" y="2702"/>
                      </a:lnTo>
                      <a:lnTo>
                        <a:pt x="267" y="3069"/>
                      </a:lnTo>
                      <a:lnTo>
                        <a:pt x="267" y="3436"/>
                      </a:lnTo>
                      <a:lnTo>
                        <a:pt x="267" y="3803"/>
                      </a:lnTo>
                      <a:lnTo>
                        <a:pt x="267" y="4170"/>
                      </a:lnTo>
                      <a:lnTo>
                        <a:pt x="267" y="4537"/>
                      </a:lnTo>
                      <a:lnTo>
                        <a:pt x="267" y="4904"/>
                      </a:lnTo>
                      <a:lnTo>
                        <a:pt x="267" y="5271"/>
                      </a:lnTo>
                      <a:lnTo>
                        <a:pt x="267" y="5671"/>
                      </a:lnTo>
                      <a:lnTo>
                        <a:pt x="267" y="6038"/>
                      </a:lnTo>
                      <a:lnTo>
                        <a:pt x="267" y="6405"/>
                      </a:lnTo>
                      <a:lnTo>
                        <a:pt x="267" y="6772"/>
                      </a:lnTo>
                      <a:lnTo>
                        <a:pt x="301" y="7139"/>
                      </a:lnTo>
                      <a:lnTo>
                        <a:pt x="301" y="7172"/>
                      </a:lnTo>
                      <a:lnTo>
                        <a:pt x="301" y="7306"/>
                      </a:lnTo>
                      <a:lnTo>
                        <a:pt x="301" y="7506"/>
                      </a:lnTo>
                      <a:lnTo>
                        <a:pt x="301" y="7673"/>
                      </a:lnTo>
                      <a:lnTo>
                        <a:pt x="301" y="7873"/>
                      </a:lnTo>
                      <a:lnTo>
                        <a:pt x="301" y="8040"/>
                      </a:lnTo>
                      <a:lnTo>
                        <a:pt x="334" y="8173"/>
                      </a:lnTo>
                      <a:lnTo>
                        <a:pt x="334" y="8340"/>
                      </a:lnTo>
                      <a:lnTo>
                        <a:pt x="334" y="8473"/>
                      </a:lnTo>
                      <a:lnTo>
                        <a:pt x="334" y="8640"/>
                      </a:lnTo>
                      <a:lnTo>
                        <a:pt x="334" y="8773"/>
                      </a:lnTo>
                      <a:lnTo>
                        <a:pt x="334" y="8940"/>
                      </a:lnTo>
                      <a:lnTo>
                        <a:pt x="334" y="9107"/>
                      </a:lnTo>
                      <a:lnTo>
                        <a:pt x="334" y="9240"/>
                      </a:lnTo>
                      <a:lnTo>
                        <a:pt x="334" y="9407"/>
                      </a:lnTo>
                      <a:lnTo>
                        <a:pt x="334" y="9707"/>
                      </a:lnTo>
                      <a:lnTo>
                        <a:pt x="334" y="10008"/>
                      </a:lnTo>
                      <a:lnTo>
                        <a:pt x="334" y="10341"/>
                      </a:lnTo>
                      <a:lnTo>
                        <a:pt x="301" y="10942"/>
                      </a:lnTo>
                      <a:lnTo>
                        <a:pt x="301" y="11242"/>
                      </a:lnTo>
                      <a:lnTo>
                        <a:pt x="301" y="11542"/>
                      </a:lnTo>
                      <a:lnTo>
                        <a:pt x="301" y="11876"/>
                      </a:lnTo>
                      <a:lnTo>
                        <a:pt x="301" y="12176"/>
                      </a:lnTo>
                      <a:lnTo>
                        <a:pt x="301" y="12309"/>
                      </a:lnTo>
                      <a:lnTo>
                        <a:pt x="301" y="12476"/>
                      </a:lnTo>
                      <a:lnTo>
                        <a:pt x="301" y="12643"/>
                      </a:lnTo>
                      <a:lnTo>
                        <a:pt x="301" y="12776"/>
                      </a:lnTo>
                      <a:lnTo>
                        <a:pt x="301" y="13310"/>
                      </a:lnTo>
                      <a:lnTo>
                        <a:pt x="301" y="13877"/>
                      </a:lnTo>
                      <a:lnTo>
                        <a:pt x="301" y="14411"/>
                      </a:lnTo>
                      <a:lnTo>
                        <a:pt x="301" y="14945"/>
                      </a:lnTo>
                      <a:lnTo>
                        <a:pt x="301" y="15478"/>
                      </a:lnTo>
                      <a:lnTo>
                        <a:pt x="301" y="16045"/>
                      </a:lnTo>
                      <a:lnTo>
                        <a:pt x="301" y="16312"/>
                      </a:lnTo>
                      <a:lnTo>
                        <a:pt x="301" y="16579"/>
                      </a:lnTo>
                      <a:lnTo>
                        <a:pt x="301" y="16846"/>
                      </a:lnTo>
                      <a:lnTo>
                        <a:pt x="301" y="17113"/>
                      </a:lnTo>
                      <a:lnTo>
                        <a:pt x="301" y="17413"/>
                      </a:lnTo>
                      <a:lnTo>
                        <a:pt x="301" y="17680"/>
                      </a:lnTo>
                      <a:lnTo>
                        <a:pt x="301" y="17947"/>
                      </a:lnTo>
                      <a:lnTo>
                        <a:pt x="301" y="18214"/>
                      </a:lnTo>
                      <a:lnTo>
                        <a:pt x="301" y="18480"/>
                      </a:lnTo>
                      <a:lnTo>
                        <a:pt x="267" y="18747"/>
                      </a:lnTo>
                      <a:lnTo>
                        <a:pt x="267" y="19047"/>
                      </a:lnTo>
                      <a:lnTo>
                        <a:pt x="267" y="19314"/>
                      </a:lnTo>
                      <a:lnTo>
                        <a:pt x="267" y="19581"/>
                      </a:lnTo>
                      <a:lnTo>
                        <a:pt x="267" y="19848"/>
                      </a:lnTo>
                      <a:lnTo>
                        <a:pt x="267" y="20115"/>
                      </a:lnTo>
                      <a:lnTo>
                        <a:pt x="234" y="20382"/>
                      </a:lnTo>
                      <a:lnTo>
                        <a:pt x="234" y="20649"/>
                      </a:lnTo>
                      <a:lnTo>
                        <a:pt x="234" y="20915"/>
                      </a:lnTo>
                      <a:lnTo>
                        <a:pt x="200" y="21182"/>
                      </a:lnTo>
                      <a:lnTo>
                        <a:pt x="200" y="21449"/>
                      </a:lnTo>
                      <a:lnTo>
                        <a:pt x="200" y="21549"/>
                      </a:lnTo>
                      <a:lnTo>
                        <a:pt x="200" y="21649"/>
                      </a:lnTo>
                      <a:lnTo>
                        <a:pt x="200" y="21783"/>
                      </a:lnTo>
                      <a:lnTo>
                        <a:pt x="200" y="21883"/>
                      </a:lnTo>
                      <a:lnTo>
                        <a:pt x="200" y="21983"/>
                      </a:lnTo>
                      <a:lnTo>
                        <a:pt x="200" y="22083"/>
                      </a:lnTo>
                      <a:lnTo>
                        <a:pt x="200" y="22183"/>
                      </a:lnTo>
                      <a:lnTo>
                        <a:pt x="200" y="22283"/>
                      </a:lnTo>
                      <a:lnTo>
                        <a:pt x="200" y="22517"/>
                      </a:lnTo>
                      <a:lnTo>
                        <a:pt x="200" y="22717"/>
                      </a:lnTo>
                      <a:lnTo>
                        <a:pt x="200" y="22917"/>
                      </a:lnTo>
                      <a:lnTo>
                        <a:pt x="200" y="23150"/>
                      </a:lnTo>
                      <a:lnTo>
                        <a:pt x="200" y="23351"/>
                      </a:lnTo>
                      <a:lnTo>
                        <a:pt x="200" y="23551"/>
                      </a:lnTo>
                      <a:lnTo>
                        <a:pt x="200" y="23751"/>
                      </a:lnTo>
                      <a:lnTo>
                        <a:pt x="200" y="23984"/>
                      </a:lnTo>
                      <a:lnTo>
                        <a:pt x="234" y="24385"/>
                      </a:lnTo>
                      <a:lnTo>
                        <a:pt x="234" y="24818"/>
                      </a:lnTo>
                      <a:lnTo>
                        <a:pt x="234" y="25018"/>
                      </a:lnTo>
                      <a:lnTo>
                        <a:pt x="234" y="25252"/>
                      </a:lnTo>
                      <a:lnTo>
                        <a:pt x="234" y="25452"/>
                      </a:lnTo>
                      <a:lnTo>
                        <a:pt x="267" y="25652"/>
                      </a:lnTo>
                      <a:lnTo>
                        <a:pt x="267" y="25886"/>
                      </a:lnTo>
                      <a:lnTo>
                        <a:pt x="267" y="26086"/>
                      </a:lnTo>
                      <a:lnTo>
                        <a:pt x="267" y="26286"/>
                      </a:lnTo>
                      <a:lnTo>
                        <a:pt x="267" y="26486"/>
                      </a:lnTo>
                      <a:lnTo>
                        <a:pt x="267" y="26620"/>
                      </a:lnTo>
                      <a:lnTo>
                        <a:pt x="267" y="26720"/>
                      </a:lnTo>
                      <a:lnTo>
                        <a:pt x="267" y="26820"/>
                      </a:lnTo>
                      <a:lnTo>
                        <a:pt x="234" y="26920"/>
                      </a:lnTo>
                      <a:lnTo>
                        <a:pt x="234" y="27020"/>
                      </a:lnTo>
                      <a:lnTo>
                        <a:pt x="234" y="27120"/>
                      </a:lnTo>
                      <a:lnTo>
                        <a:pt x="234" y="27220"/>
                      </a:lnTo>
                      <a:lnTo>
                        <a:pt x="234" y="27320"/>
                      </a:lnTo>
                      <a:lnTo>
                        <a:pt x="234" y="27420"/>
                      </a:lnTo>
                      <a:lnTo>
                        <a:pt x="234" y="27520"/>
                      </a:lnTo>
                      <a:lnTo>
                        <a:pt x="234" y="27620"/>
                      </a:lnTo>
                      <a:lnTo>
                        <a:pt x="200" y="27720"/>
                      </a:lnTo>
                      <a:lnTo>
                        <a:pt x="200" y="27854"/>
                      </a:lnTo>
                      <a:lnTo>
                        <a:pt x="200" y="27954"/>
                      </a:lnTo>
                      <a:lnTo>
                        <a:pt x="200" y="28054"/>
                      </a:lnTo>
                      <a:lnTo>
                        <a:pt x="200" y="28154"/>
                      </a:lnTo>
                      <a:lnTo>
                        <a:pt x="167" y="28454"/>
                      </a:lnTo>
                      <a:lnTo>
                        <a:pt x="134" y="28621"/>
                      </a:lnTo>
                      <a:lnTo>
                        <a:pt x="134" y="28754"/>
                      </a:lnTo>
                      <a:lnTo>
                        <a:pt x="134" y="28921"/>
                      </a:lnTo>
                      <a:lnTo>
                        <a:pt x="100" y="29088"/>
                      </a:lnTo>
                      <a:lnTo>
                        <a:pt x="100" y="29255"/>
                      </a:lnTo>
                      <a:lnTo>
                        <a:pt x="100" y="29422"/>
                      </a:lnTo>
                      <a:lnTo>
                        <a:pt x="67" y="29588"/>
                      </a:lnTo>
                      <a:lnTo>
                        <a:pt x="67" y="29755"/>
                      </a:lnTo>
                      <a:lnTo>
                        <a:pt x="67" y="29955"/>
                      </a:lnTo>
                      <a:lnTo>
                        <a:pt x="34" y="30122"/>
                      </a:lnTo>
                      <a:lnTo>
                        <a:pt x="34" y="30289"/>
                      </a:lnTo>
                      <a:lnTo>
                        <a:pt x="34" y="30456"/>
                      </a:lnTo>
                      <a:lnTo>
                        <a:pt x="34" y="30622"/>
                      </a:lnTo>
                      <a:lnTo>
                        <a:pt x="34" y="30823"/>
                      </a:lnTo>
                      <a:lnTo>
                        <a:pt x="0" y="30989"/>
                      </a:lnTo>
                      <a:lnTo>
                        <a:pt x="0" y="31156"/>
                      </a:lnTo>
                      <a:lnTo>
                        <a:pt x="0" y="31323"/>
                      </a:lnTo>
                      <a:lnTo>
                        <a:pt x="0" y="31490"/>
                      </a:lnTo>
                      <a:lnTo>
                        <a:pt x="0" y="31590"/>
                      </a:lnTo>
                      <a:lnTo>
                        <a:pt x="0" y="31690"/>
                      </a:lnTo>
                      <a:lnTo>
                        <a:pt x="0" y="31757"/>
                      </a:lnTo>
                      <a:lnTo>
                        <a:pt x="0" y="31857"/>
                      </a:lnTo>
                      <a:lnTo>
                        <a:pt x="0" y="31923"/>
                      </a:lnTo>
                      <a:lnTo>
                        <a:pt x="34" y="32023"/>
                      </a:lnTo>
                      <a:lnTo>
                        <a:pt x="34" y="32090"/>
                      </a:lnTo>
                      <a:lnTo>
                        <a:pt x="34" y="32190"/>
                      </a:lnTo>
                      <a:lnTo>
                        <a:pt x="34" y="32257"/>
                      </a:lnTo>
                      <a:lnTo>
                        <a:pt x="34" y="32357"/>
                      </a:lnTo>
                      <a:lnTo>
                        <a:pt x="34" y="32424"/>
                      </a:lnTo>
                      <a:lnTo>
                        <a:pt x="34" y="32524"/>
                      </a:lnTo>
                      <a:lnTo>
                        <a:pt x="34" y="32590"/>
                      </a:lnTo>
                      <a:lnTo>
                        <a:pt x="67" y="32657"/>
                      </a:lnTo>
                      <a:lnTo>
                        <a:pt x="67" y="32757"/>
                      </a:lnTo>
                      <a:lnTo>
                        <a:pt x="67" y="32791"/>
                      </a:lnTo>
                      <a:lnTo>
                        <a:pt x="67" y="32824"/>
                      </a:lnTo>
                      <a:lnTo>
                        <a:pt x="67" y="32891"/>
                      </a:lnTo>
                      <a:lnTo>
                        <a:pt x="67" y="32991"/>
                      </a:lnTo>
                      <a:lnTo>
                        <a:pt x="100" y="33057"/>
                      </a:lnTo>
                      <a:lnTo>
                        <a:pt x="100" y="33124"/>
                      </a:lnTo>
                      <a:lnTo>
                        <a:pt x="100" y="33224"/>
                      </a:lnTo>
                      <a:lnTo>
                        <a:pt x="134" y="33224"/>
                      </a:lnTo>
                      <a:lnTo>
                        <a:pt x="134" y="33291"/>
                      </a:lnTo>
                      <a:lnTo>
                        <a:pt x="134" y="33358"/>
                      </a:lnTo>
                      <a:lnTo>
                        <a:pt x="167" y="33424"/>
                      </a:lnTo>
                      <a:lnTo>
                        <a:pt x="301" y="33524"/>
                      </a:lnTo>
                      <a:lnTo>
                        <a:pt x="367" y="33391"/>
                      </a:lnTo>
                      <a:lnTo>
                        <a:pt x="367" y="33324"/>
                      </a:lnTo>
                      <a:lnTo>
                        <a:pt x="367" y="33258"/>
                      </a:lnTo>
                      <a:lnTo>
                        <a:pt x="367" y="33191"/>
                      </a:lnTo>
                      <a:lnTo>
                        <a:pt x="367" y="33191"/>
                      </a:lnTo>
                      <a:lnTo>
                        <a:pt x="367" y="33091"/>
                      </a:lnTo>
                      <a:lnTo>
                        <a:pt x="334" y="33024"/>
                      </a:lnTo>
                      <a:lnTo>
                        <a:pt x="334" y="32957"/>
                      </a:lnTo>
                      <a:lnTo>
                        <a:pt x="334" y="32891"/>
                      </a:lnTo>
                      <a:lnTo>
                        <a:pt x="334" y="32791"/>
                      </a:lnTo>
                      <a:lnTo>
                        <a:pt x="334" y="32757"/>
                      </a:lnTo>
                      <a:lnTo>
                        <a:pt x="334" y="32724"/>
                      </a:lnTo>
                      <a:lnTo>
                        <a:pt x="301" y="32657"/>
                      </a:lnTo>
                      <a:lnTo>
                        <a:pt x="301" y="32557"/>
                      </a:lnTo>
                      <a:lnTo>
                        <a:pt x="301" y="32490"/>
                      </a:lnTo>
                      <a:lnTo>
                        <a:pt x="301" y="32424"/>
                      </a:lnTo>
                      <a:lnTo>
                        <a:pt x="301" y="32324"/>
                      </a:lnTo>
                      <a:lnTo>
                        <a:pt x="301" y="32257"/>
                      </a:lnTo>
                      <a:lnTo>
                        <a:pt x="301" y="32157"/>
                      </a:lnTo>
                      <a:lnTo>
                        <a:pt x="301" y="32090"/>
                      </a:lnTo>
                      <a:lnTo>
                        <a:pt x="267" y="31990"/>
                      </a:lnTo>
                      <a:lnTo>
                        <a:pt x="267" y="31923"/>
                      </a:lnTo>
                      <a:lnTo>
                        <a:pt x="267" y="31823"/>
                      </a:lnTo>
                      <a:lnTo>
                        <a:pt x="267" y="31757"/>
                      </a:lnTo>
                      <a:lnTo>
                        <a:pt x="267" y="31656"/>
                      </a:lnTo>
                      <a:lnTo>
                        <a:pt x="267" y="31590"/>
                      </a:lnTo>
                      <a:lnTo>
                        <a:pt x="267" y="31490"/>
                      </a:lnTo>
                      <a:lnTo>
                        <a:pt x="267" y="31323"/>
                      </a:lnTo>
                      <a:lnTo>
                        <a:pt x="267" y="31156"/>
                      </a:lnTo>
                      <a:lnTo>
                        <a:pt x="267" y="30989"/>
                      </a:lnTo>
                      <a:lnTo>
                        <a:pt x="301" y="30823"/>
                      </a:lnTo>
                      <a:lnTo>
                        <a:pt x="301" y="30656"/>
                      </a:lnTo>
                      <a:lnTo>
                        <a:pt x="301" y="30489"/>
                      </a:lnTo>
                      <a:lnTo>
                        <a:pt x="301" y="30289"/>
                      </a:lnTo>
                      <a:lnTo>
                        <a:pt x="301" y="30122"/>
                      </a:lnTo>
                      <a:lnTo>
                        <a:pt x="334" y="29955"/>
                      </a:lnTo>
                      <a:lnTo>
                        <a:pt x="334" y="29788"/>
                      </a:lnTo>
                      <a:lnTo>
                        <a:pt x="334" y="29622"/>
                      </a:lnTo>
                      <a:lnTo>
                        <a:pt x="367" y="29455"/>
                      </a:lnTo>
                      <a:lnTo>
                        <a:pt x="367" y="29288"/>
                      </a:lnTo>
                      <a:lnTo>
                        <a:pt x="367" y="29121"/>
                      </a:lnTo>
                      <a:lnTo>
                        <a:pt x="401" y="28955"/>
                      </a:lnTo>
                      <a:lnTo>
                        <a:pt x="401" y="28788"/>
                      </a:lnTo>
                      <a:lnTo>
                        <a:pt x="401" y="28621"/>
                      </a:lnTo>
                      <a:lnTo>
                        <a:pt x="434" y="28488"/>
                      </a:lnTo>
                      <a:lnTo>
                        <a:pt x="467" y="28154"/>
                      </a:lnTo>
                      <a:lnTo>
                        <a:pt x="467" y="28054"/>
                      </a:lnTo>
                      <a:lnTo>
                        <a:pt x="467" y="27954"/>
                      </a:lnTo>
                      <a:lnTo>
                        <a:pt x="467" y="27854"/>
                      </a:lnTo>
                      <a:lnTo>
                        <a:pt x="501" y="27754"/>
                      </a:lnTo>
                      <a:lnTo>
                        <a:pt x="501" y="27654"/>
                      </a:lnTo>
                      <a:lnTo>
                        <a:pt x="501" y="27554"/>
                      </a:lnTo>
                      <a:lnTo>
                        <a:pt x="501" y="27453"/>
                      </a:lnTo>
                      <a:lnTo>
                        <a:pt x="501" y="27353"/>
                      </a:lnTo>
                      <a:lnTo>
                        <a:pt x="501" y="27220"/>
                      </a:lnTo>
                      <a:lnTo>
                        <a:pt x="501" y="27120"/>
                      </a:lnTo>
                      <a:lnTo>
                        <a:pt x="534" y="27020"/>
                      </a:lnTo>
                      <a:lnTo>
                        <a:pt x="534" y="26920"/>
                      </a:lnTo>
                      <a:lnTo>
                        <a:pt x="534" y="26820"/>
                      </a:lnTo>
                      <a:lnTo>
                        <a:pt x="534" y="26720"/>
                      </a:lnTo>
                      <a:lnTo>
                        <a:pt x="534" y="26620"/>
                      </a:lnTo>
                      <a:lnTo>
                        <a:pt x="534" y="26486"/>
                      </a:lnTo>
                      <a:lnTo>
                        <a:pt x="534" y="26286"/>
                      </a:lnTo>
                      <a:lnTo>
                        <a:pt x="534" y="26086"/>
                      </a:lnTo>
                      <a:lnTo>
                        <a:pt x="534" y="25886"/>
                      </a:lnTo>
                      <a:lnTo>
                        <a:pt x="534" y="25652"/>
                      </a:lnTo>
                      <a:lnTo>
                        <a:pt x="534" y="25452"/>
                      </a:lnTo>
                      <a:lnTo>
                        <a:pt x="501" y="25252"/>
                      </a:lnTo>
                      <a:lnTo>
                        <a:pt x="501" y="25018"/>
                      </a:lnTo>
                      <a:lnTo>
                        <a:pt x="501" y="24818"/>
                      </a:lnTo>
                      <a:lnTo>
                        <a:pt x="501" y="24385"/>
                      </a:lnTo>
                      <a:lnTo>
                        <a:pt x="501" y="23984"/>
                      </a:lnTo>
                      <a:lnTo>
                        <a:pt x="467" y="23751"/>
                      </a:lnTo>
                      <a:lnTo>
                        <a:pt x="467" y="23551"/>
                      </a:lnTo>
                      <a:lnTo>
                        <a:pt x="467" y="23351"/>
                      </a:lnTo>
                      <a:lnTo>
                        <a:pt x="467" y="23117"/>
                      </a:lnTo>
                      <a:lnTo>
                        <a:pt x="467" y="22917"/>
                      </a:lnTo>
                      <a:lnTo>
                        <a:pt x="467" y="22717"/>
                      </a:lnTo>
                      <a:lnTo>
                        <a:pt x="467" y="22517"/>
                      </a:lnTo>
                      <a:lnTo>
                        <a:pt x="467" y="22283"/>
                      </a:lnTo>
                      <a:lnTo>
                        <a:pt x="467" y="22183"/>
                      </a:lnTo>
                      <a:lnTo>
                        <a:pt x="467" y="22083"/>
                      </a:lnTo>
                      <a:lnTo>
                        <a:pt x="467" y="21983"/>
                      </a:lnTo>
                      <a:lnTo>
                        <a:pt x="467" y="21883"/>
                      </a:lnTo>
                      <a:lnTo>
                        <a:pt x="467" y="21783"/>
                      </a:lnTo>
                      <a:lnTo>
                        <a:pt x="467" y="21683"/>
                      </a:lnTo>
                      <a:lnTo>
                        <a:pt x="467" y="21583"/>
                      </a:lnTo>
                      <a:lnTo>
                        <a:pt x="467" y="21483"/>
                      </a:lnTo>
                      <a:lnTo>
                        <a:pt x="501" y="21182"/>
                      </a:lnTo>
                      <a:lnTo>
                        <a:pt x="501" y="20915"/>
                      </a:lnTo>
                      <a:lnTo>
                        <a:pt x="501" y="20649"/>
                      </a:lnTo>
                      <a:lnTo>
                        <a:pt x="534" y="20382"/>
                      </a:lnTo>
                      <a:lnTo>
                        <a:pt x="534" y="20115"/>
                      </a:lnTo>
                      <a:lnTo>
                        <a:pt x="534" y="19848"/>
                      </a:lnTo>
                      <a:lnTo>
                        <a:pt x="534" y="19581"/>
                      </a:lnTo>
                      <a:lnTo>
                        <a:pt x="534" y="19314"/>
                      </a:lnTo>
                      <a:lnTo>
                        <a:pt x="567" y="19047"/>
                      </a:lnTo>
                      <a:lnTo>
                        <a:pt x="567" y="18781"/>
                      </a:lnTo>
                      <a:lnTo>
                        <a:pt x="567" y="18480"/>
                      </a:lnTo>
                      <a:lnTo>
                        <a:pt x="567" y="18214"/>
                      </a:lnTo>
                      <a:lnTo>
                        <a:pt x="567" y="17947"/>
                      </a:lnTo>
                      <a:lnTo>
                        <a:pt x="567" y="17680"/>
                      </a:lnTo>
                      <a:lnTo>
                        <a:pt x="567" y="17413"/>
                      </a:lnTo>
                      <a:lnTo>
                        <a:pt x="601" y="17113"/>
                      </a:lnTo>
                      <a:lnTo>
                        <a:pt x="601" y="16846"/>
                      </a:lnTo>
                      <a:lnTo>
                        <a:pt x="601" y="16579"/>
                      </a:lnTo>
                      <a:lnTo>
                        <a:pt x="601" y="16312"/>
                      </a:lnTo>
                      <a:lnTo>
                        <a:pt x="601" y="16045"/>
                      </a:lnTo>
                      <a:lnTo>
                        <a:pt x="601" y="15478"/>
                      </a:lnTo>
                      <a:lnTo>
                        <a:pt x="601" y="14945"/>
                      </a:lnTo>
                      <a:lnTo>
                        <a:pt x="601" y="14411"/>
                      </a:lnTo>
                      <a:lnTo>
                        <a:pt x="601" y="13844"/>
                      </a:lnTo>
                      <a:lnTo>
                        <a:pt x="601" y="13310"/>
                      </a:lnTo>
                      <a:lnTo>
                        <a:pt x="601" y="12776"/>
                      </a:lnTo>
                      <a:lnTo>
                        <a:pt x="601" y="12643"/>
                      </a:lnTo>
                      <a:lnTo>
                        <a:pt x="601" y="12476"/>
                      </a:lnTo>
                      <a:lnTo>
                        <a:pt x="601" y="12309"/>
                      </a:lnTo>
                      <a:lnTo>
                        <a:pt x="601" y="12176"/>
                      </a:lnTo>
                      <a:lnTo>
                        <a:pt x="601" y="11876"/>
                      </a:lnTo>
                      <a:lnTo>
                        <a:pt x="601" y="11542"/>
                      </a:lnTo>
                      <a:lnTo>
                        <a:pt x="601" y="11242"/>
                      </a:lnTo>
                      <a:lnTo>
                        <a:pt x="601" y="10942"/>
                      </a:lnTo>
                      <a:lnTo>
                        <a:pt x="601" y="10341"/>
                      </a:lnTo>
                      <a:lnTo>
                        <a:pt x="601" y="10008"/>
                      </a:lnTo>
                      <a:lnTo>
                        <a:pt x="601" y="9707"/>
                      </a:lnTo>
                      <a:lnTo>
                        <a:pt x="634" y="9407"/>
                      </a:lnTo>
                      <a:lnTo>
                        <a:pt x="634" y="9240"/>
                      </a:lnTo>
                      <a:lnTo>
                        <a:pt x="634" y="9107"/>
                      </a:lnTo>
                      <a:lnTo>
                        <a:pt x="634" y="8940"/>
                      </a:lnTo>
                      <a:lnTo>
                        <a:pt x="601" y="8773"/>
                      </a:lnTo>
                      <a:lnTo>
                        <a:pt x="601" y="8640"/>
                      </a:lnTo>
                      <a:lnTo>
                        <a:pt x="601" y="8473"/>
                      </a:lnTo>
                      <a:lnTo>
                        <a:pt x="601" y="8340"/>
                      </a:lnTo>
                      <a:lnTo>
                        <a:pt x="601" y="8173"/>
                      </a:lnTo>
                      <a:lnTo>
                        <a:pt x="601" y="8006"/>
                      </a:lnTo>
                      <a:lnTo>
                        <a:pt x="601" y="7873"/>
                      </a:lnTo>
                      <a:lnTo>
                        <a:pt x="601" y="7673"/>
                      </a:lnTo>
                      <a:lnTo>
                        <a:pt x="601" y="7506"/>
                      </a:lnTo>
                      <a:lnTo>
                        <a:pt x="567" y="7306"/>
                      </a:lnTo>
                      <a:lnTo>
                        <a:pt x="567" y="7172"/>
                      </a:lnTo>
                      <a:lnTo>
                        <a:pt x="567" y="7139"/>
                      </a:lnTo>
                      <a:lnTo>
                        <a:pt x="567" y="6772"/>
                      </a:lnTo>
                      <a:lnTo>
                        <a:pt x="567" y="6405"/>
                      </a:lnTo>
                      <a:lnTo>
                        <a:pt x="567" y="6038"/>
                      </a:lnTo>
                      <a:lnTo>
                        <a:pt x="567" y="5671"/>
                      </a:lnTo>
                      <a:lnTo>
                        <a:pt x="567" y="5271"/>
                      </a:lnTo>
                      <a:lnTo>
                        <a:pt x="534" y="4904"/>
                      </a:lnTo>
                      <a:lnTo>
                        <a:pt x="534" y="4537"/>
                      </a:lnTo>
                      <a:lnTo>
                        <a:pt x="534" y="4170"/>
                      </a:lnTo>
                      <a:lnTo>
                        <a:pt x="534" y="3803"/>
                      </a:lnTo>
                      <a:lnTo>
                        <a:pt x="534" y="3436"/>
                      </a:lnTo>
                      <a:lnTo>
                        <a:pt x="534" y="3069"/>
                      </a:lnTo>
                      <a:lnTo>
                        <a:pt x="534" y="2702"/>
                      </a:lnTo>
                      <a:lnTo>
                        <a:pt x="567" y="2335"/>
                      </a:lnTo>
                      <a:lnTo>
                        <a:pt x="567" y="1969"/>
                      </a:lnTo>
                      <a:lnTo>
                        <a:pt x="567" y="1935"/>
                      </a:lnTo>
                      <a:lnTo>
                        <a:pt x="567" y="1902"/>
                      </a:lnTo>
                      <a:lnTo>
                        <a:pt x="567" y="1802"/>
                      </a:lnTo>
                      <a:lnTo>
                        <a:pt x="567" y="1702"/>
                      </a:lnTo>
                      <a:lnTo>
                        <a:pt x="534" y="1568"/>
                      </a:lnTo>
                      <a:lnTo>
                        <a:pt x="534" y="1502"/>
                      </a:lnTo>
                      <a:lnTo>
                        <a:pt x="534" y="1401"/>
                      </a:lnTo>
                      <a:lnTo>
                        <a:pt x="534" y="1335"/>
                      </a:lnTo>
                      <a:lnTo>
                        <a:pt x="534" y="1235"/>
                      </a:lnTo>
                      <a:lnTo>
                        <a:pt x="567" y="1168"/>
                      </a:lnTo>
                      <a:lnTo>
                        <a:pt x="567" y="1101"/>
                      </a:lnTo>
                      <a:lnTo>
                        <a:pt x="567" y="1001"/>
                      </a:lnTo>
                      <a:lnTo>
                        <a:pt x="567" y="934"/>
                      </a:lnTo>
                      <a:lnTo>
                        <a:pt x="567" y="834"/>
                      </a:lnTo>
                      <a:lnTo>
                        <a:pt x="567" y="768"/>
                      </a:lnTo>
                      <a:lnTo>
                        <a:pt x="567" y="734"/>
                      </a:lnTo>
                      <a:lnTo>
                        <a:pt x="567" y="701"/>
                      </a:lnTo>
                      <a:lnTo>
                        <a:pt x="567" y="668"/>
                      </a:lnTo>
                      <a:lnTo>
                        <a:pt x="601" y="634"/>
                      </a:lnTo>
                      <a:lnTo>
                        <a:pt x="601" y="601"/>
                      </a:lnTo>
                      <a:lnTo>
                        <a:pt x="601" y="568"/>
                      </a:lnTo>
                      <a:lnTo>
                        <a:pt x="601" y="534"/>
                      </a:lnTo>
                      <a:lnTo>
                        <a:pt x="601" y="501"/>
                      </a:lnTo>
                      <a:lnTo>
                        <a:pt x="601" y="467"/>
                      </a:lnTo>
                      <a:lnTo>
                        <a:pt x="601" y="434"/>
                      </a:lnTo>
                      <a:lnTo>
                        <a:pt x="634" y="401"/>
                      </a:lnTo>
                      <a:lnTo>
                        <a:pt x="634" y="467"/>
                      </a:lnTo>
                      <a:lnTo>
                        <a:pt x="634" y="501"/>
                      </a:lnTo>
                      <a:lnTo>
                        <a:pt x="634" y="534"/>
                      </a:lnTo>
                      <a:lnTo>
                        <a:pt x="667" y="601"/>
                      </a:lnTo>
                      <a:lnTo>
                        <a:pt x="667" y="634"/>
                      </a:lnTo>
                      <a:lnTo>
                        <a:pt x="667" y="701"/>
                      </a:lnTo>
                      <a:lnTo>
                        <a:pt x="667" y="734"/>
                      </a:lnTo>
                      <a:lnTo>
                        <a:pt x="701" y="801"/>
                      </a:lnTo>
                      <a:lnTo>
                        <a:pt x="701" y="834"/>
                      </a:lnTo>
                      <a:lnTo>
                        <a:pt x="701" y="934"/>
                      </a:lnTo>
                      <a:lnTo>
                        <a:pt x="701" y="1035"/>
                      </a:lnTo>
                      <a:lnTo>
                        <a:pt x="734" y="1135"/>
                      </a:lnTo>
                      <a:lnTo>
                        <a:pt x="734" y="1201"/>
                      </a:lnTo>
                      <a:lnTo>
                        <a:pt x="734" y="1268"/>
                      </a:lnTo>
                      <a:lnTo>
                        <a:pt x="734" y="1335"/>
                      </a:lnTo>
                      <a:lnTo>
                        <a:pt x="768" y="1502"/>
                      </a:lnTo>
                      <a:lnTo>
                        <a:pt x="768" y="1635"/>
                      </a:lnTo>
                      <a:lnTo>
                        <a:pt x="768" y="1768"/>
                      </a:lnTo>
                      <a:lnTo>
                        <a:pt x="801" y="1902"/>
                      </a:lnTo>
                      <a:lnTo>
                        <a:pt x="801" y="2035"/>
                      </a:lnTo>
                      <a:lnTo>
                        <a:pt x="801" y="2169"/>
                      </a:lnTo>
                      <a:lnTo>
                        <a:pt x="801" y="2302"/>
                      </a:lnTo>
                      <a:lnTo>
                        <a:pt x="834" y="2469"/>
                      </a:lnTo>
                      <a:lnTo>
                        <a:pt x="834" y="2602"/>
                      </a:lnTo>
                      <a:lnTo>
                        <a:pt x="834" y="2736"/>
                      </a:lnTo>
                      <a:lnTo>
                        <a:pt x="834" y="2869"/>
                      </a:lnTo>
                      <a:lnTo>
                        <a:pt x="834" y="3003"/>
                      </a:lnTo>
                      <a:lnTo>
                        <a:pt x="868" y="3169"/>
                      </a:lnTo>
                      <a:lnTo>
                        <a:pt x="868" y="3303"/>
                      </a:lnTo>
                      <a:lnTo>
                        <a:pt x="868" y="3570"/>
                      </a:lnTo>
                      <a:lnTo>
                        <a:pt x="868" y="3870"/>
                      </a:lnTo>
                      <a:lnTo>
                        <a:pt x="901" y="4137"/>
                      </a:lnTo>
                      <a:lnTo>
                        <a:pt x="901" y="4437"/>
                      </a:lnTo>
                      <a:lnTo>
                        <a:pt x="901" y="4704"/>
                      </a:lnTo>
                      <a:lnTo>
                        <a:pt x="901" y="5004"/>
                      </a:lnTo>
                      <a:lnTo>
                        <a:pt x="901" y="5271"/>
                      </a:lnTo>
                      <a:lnTo>
                        <a:pt x="901" y="5538"/>
                      </a:lnTo>
                      <a:lnTo>
                        <a:pt x="901" y="5838"/>
                      </a:lnTo>
                      <a:lnTo>
                        <a:pt x="901" y="6172"/>
                      </a:lnTo>
                      <a:lnTo>
                        <a:pt x="901" y="6538"/>
                      </a:lnTo>
                      <a:lnTo>
                        <a:pt x="901" y="6872"/>
                      </a:lnTo>
                      <a:lnTo>
                        <a:pt x="901" y="7239"/>
                      </a:lnTo>
                      <a:lnTo>
                        <a:pt x="901" y="7573"/>
                      </a:lnTo>
                      <a:lnTo>
                        <a:pt x="901" y="7940"/>
                      </a:lnTo>
                      <a:lnTo>
                        <a:pt x="901" y="8306"/>
                      </a:lnTo>
                      <a:lnTo>
                        <a:pt x="901" y="8340"/>
                      </a:lnTo>
                      <a:lnTo>
                        <a:pt x="901" y="8640"/>
                      </a:lnTo>
                      <a:lnTo>
                        <a:pt x="901" y="9007"/>
                      </a:lnTo>
                      <a:lnTo>
                        <a:pt x="901" y="9341"/>
                      </a:lnTo>
                      <a:lnTo>
                        <a:pt x="868" y="9707"/>
                      </a:lnTo>
                      <a:lnTo>
                        <a:pt x="868" y="10041"/>
                      </a:lnTo>
                      <a:lnTo>
                        <a:pt x="868" y="10408"/>
                      </a:lnTo>
                      <a:lnTo>
                        <a:pt x="868" y="10742"/>
                      </a:lnTo>
                      <a:lnTo>
                        <a:pt x="834" y="11442"/>
                      </a:lnTo>
                      <a:lnTo>
                        <a:pt x="801" y="12143"/>
                      </a:lnTo>
                      <a:lnTo>
                        <a:pt x="801" y="12843"/>
                      </a:lnTo>
                      <a:lnTo>
                        <a:pt x="768" y="13544"/>
                      </a:lnTo>
                      <a:lnTo>
                        <a:pt x="768" y="13910"/>
                      </a:lnTo>
                      <a:lnTo>
                        <a:pt x="768" y="14277"/>
                      </a:lnTo>
                      <a:lnTo>
                        <a:pt x="768" y="14611"/>
                      </a:lnTo>
                      <a:lnTo>
                        <a:pt x="734" y="14978"/>
                      </a:lnTo>
                      <a:lnTo>
                        <a:pt x="734" y="15311"/>
                      </a:lnTo>
                      <a:lnTo>
                        <a:pt x="734" y="15678"/>
                      </a:lnTo>
                      <a:lnTo>
                        <a:pt x="734" y="16012"/>
                      </a:lnTo>
                      <a:lnTo>
                        <a:pt x="734" y="16379"/>
                      </a:lnTo>
                      <a:lnTo>
                        <a:pt x="734" y="16712"/>
                      </a:lnTo>
                      <a:lnTo>
                        <a:pt x="734" y="17079"/>
                      </a:lnTo>
                      <a:lnTo>
                        <a:pt x="734" y="17280"/>
                      </a:lnTo>
                      <a:lnTo>
                        <a:pt x="734" y="17480"/>
                      </a:lnTo>
                      <a:lnTo>
                        <a:pt x="734" y="17713"/>
                      </a:lnTo>
                      <a:lnTo>
                        <a:pt x="734" y="17913"/>
                      </a:lnTo>
                      <a:lnTo>
                        <a:pt x="734" y="18113"/>
                      </a:lnTo>
                      <a:lnTo>
                        <a:pt x="734" y="18347"/>
                      </a:lnTo>
                      <a:lnTo>
                        <a:pt x="734" y="18547"/>
                      </a:lnTo>
                      <a:lnTo>
                        <a:pt x="734" y="18747"/>
                      </a:lnTo>
                      <a:lnTo>
                        <a:pt x="734" y="19181"/>
                      </a:lnTo>
                      <a:lnTo>
                        <a:pt x="768" y="19414"/>
                      </a:lnTo>
                      <a:lnTo>
                        <a:pt x="768" y="19581"/>
                      </a:lnTo>
                      <a:lnTo>
                        <a:pt x="768" y="20015"/>
                      </a:lnTo>
                      <a:lnTo>
                        <a:pt x="768" y="20415"/>
                      </a:lnTo>
                      <a:lnTo>
                        <a:pt x="768" y="20615"/>
                      </a:lnTo>
                      <a:lnTo>
                        <a:pt x="801" y="20849"/>
                      </a:lnTo>
                      <a:lnTo>
                        <a:pt x="801" y="21049"/>
                      </a:lnTo>
                      <a:lnTo>
                        <a:pt x="801" y="21249"/>
                      </a:lnTo>
                      <a:lnTo>
                        <a:pt x="801" y="21483"/>
                      </a:lnTo>
                      <a:lnTo>
                        <a:pt x="801" y="21683"/>
                      </a:lnTo>
                      <a:lnTo>
                        <a:pt x="801" y="21883"/>
                      </a:lnTo>
                      <a:lnTo>
                        <a:pt x="801" y="22083"/>
                      </a:lnTo>
                      <a:lnTo>
                        <a:pt x="801" y="22283"/>
                      </a:lnTo>
                      <a:lnTo>
                        <a:pt x="801" y="22517"/>
                      </a:lnTo>
                      <a:lnTo>
                        <a:pt x="801" y="22717"/>
                      </a:lnTo>
                      <a:lnTo>
                        <a:pt x="801" y="22917"/>
                      </a:lnTo>
                      <a:lnTo>
                        <a:pt x="801" y="23117"/>
                      </a:lnTo>
                      <a:lnTo>
                        <a:pt x="768" y="23250"/>
                      </a:lnTo>
                      <a:lnTo>
                        <a:pt x="768" y="23351"/>
                      </a:lnTo>
                      <a:lnTo>
                        <a:pt x="768" y="23551"/>
                      </a:lnTo>
                      <a:lnTo>
                        <a:pt x="768" y="23751"/>
                      </a:lnTo>
                      <a:lnTo>
                        <a:pt x="734" y="24118"/>
                      </a:lnTo>
                      <a:lnTo>
                        <a:pt x="734" y="24518"/>
                      </a:lnTo>
                      <a:lnTo>
                        <a:pt x="734" y="24885"/>
                      </a:lnTo>
                      <a:lnTo>
                        <a:pt x="701" y="25252"/>
                      </a:lnTo>
                      <a:lnTo>
                        <a:pt x="701" y="25619"/>
                      </a:lnTo>
                      <a:lnTo>
                        <a:pt x="701" y="25819"/>
                      </a:lnTo>
                      <a:lnTo>
                        <a:pt x="667" y="25986"/>
                      </a:lnTo>
                      <a:lnTo>
                        <a:pt x="667" y="26186"/>
                      </a:lnTo>
                      <a:lnTo>
                        <a:pt x="667" y="26386"/>
                      </a:lnTo>
                      <a:lnTo>
                        <a:pt x="667" y="26553"/>
                      </a:lnTo>
                      <a:lnTo>
                        <a:pt x="667" y="26753"/>
                      </a:lnTo>
                      <a:lnTo>
                        <a:pt x="667" y="26820"/>
                      </a:lnTo>
                      <a:lnTo>
                        <a:pt x="667" y="26920"/>
                      </a:lnTo>
                      <a:lnTo>
                        <a:pt x="667" y="27120"/>
                      </a:lnTo>
                      <a:lnTo>
                        <a:pt x="667" y="27320"/>
                      </a:lnTo>
                      <a:lnTo>
                        <a:pt x="667" y="27487"/>
                      </a:lnTo>
                      <a:lnTo>
                        <a:pt x="667" y="27687"/>
                      </a:lnTo>
                      <a:lnTo>
                        <a:pt x="667" y="27887"/>
                      </a:lnTo>
                      <a:lnTo>
                        <a:pt x="667" y="28054"/>
                      </a:lnTo>
                      <a:lnTo>
                        <a:pt x="667" y="28254"/>
                      </a:lnTo>
                      <a:lnTo>
                        <a:pt x="667" y="28421"/>
                      </a:lnTo>
                      <a:lnTo>
                        <a:pt x="667" y="28621"/>
                      </a:lnTo>
                      <a:lnTo>
                        <a:pt x="701" y="28821"/>
                      </a:lnTo>
                      <a:lnTo>
                        <a:pt x="701" y="28988"/>
                      </a:lnTo>
                      <a:lnTo>
                        <a:pt x="701" y="29188"/>
                      </a:lnTo>
                      <a:lnTo>
                        <a:pt x="701" y="29388"/>
                      </a:lnTo>
                      <a:lnTo>
                        <a:pt x="734" y="29555"/>
                      </a:lnTo>
                      <a:lnTo>
                        <a:pt x="734" y="29755"/>
                      </a:lnTo>
                      <a:lnTo>
                        <a:pt x="734" y="29788"/>
                      </a:lnTo>
                      <a:lnTo>
                        <a:pt x="734" y="29822"/>
                      </a:lnTo>
                      <a:lnTo>
                        <a:pt x="734" y="29889"/>
                      </a:lnTo>
                      <a:lnTo>
                        <a:pt x="768" y="30155"/>
                      </a:lnTo>
                      <a:lnTo>
                        <a:pt x="801" y="30322"/>
                      </a:lnTo>
                      <a:lnTo>
                        <a:pt x="801" y="30389"/>
                      </a:lnTo>
                      <a:lnTo>
                        <a:pt x="801" y="30489"/>
                      </a:lnTo>
                      <a:lnTo>
                        <a:pt x="801" y="30589"/>
                      </a:lnTo>
                      <a:lnTo>
                        <a:pt x="834" y="30656"/>
                      </a:lnTo>
                      <a:lnTo>
                        <a:pt x="834" y="30756"/>
                      </a:lnTo>
                      <a:lnTo>
                        <a:pt x="834" y="30856"/>
                      </a:lnTo>
                      <a:lnTo>
                        <a:pt x="834" y="30956"/>
                      </a:lnTo>
                      <a:lnTo>
                        <a:pt x="868" y="31023"/>
                      </a:lnTo>
                      <a:lnTo>
                        <a:pt x="868" y="31123"/>
                      </a:lnTo>
                      <a:lnTo>
                        <a:pt x="868" y="31189"/>
                      </a:lnTo>
                      <a:lnTo>
                        <a:pt x="868" y="31290"/>
                      </a:lnTo>
                      <a:lnTo>
                        <a:pt x="868" y="31356"/>
                      </a:lnTo>
                      <a:lnTo>
                        <a:pt x="868" y="31356"/>
                      </a:lnTo>
                      <a:lnTo>
                        <a:pt x="868" y="31456"/>
                      </a:lnTo>
                      <a:lnTo>
                        <a:pt x="901" y="31490"/>
                      </a:lnTo>
                      <a:lnTo>
                        <a:pt x="901" y="31523"/>
                      </a:lnTo>
                      <a:lnTo>
                        <a:pt x="901" y="31556"/>
                      </a:lnTo>
                      <a:lnTo>
                        <a:pt x="901" y="31590"/>
                      </a:lnTo>
                      <a:lnTo>
                        <a:pt x="901" y="31623"/>
                      </a:lnTo>
                      <a:lnTo>
                        <a:pt x="901" y="31623"/>
                      </a:lnTo>
                      <a:lnTo>
                        <a:pt x="901" y="31656"/>
                      </a:lnTo>
                      <a:lnTo>
                        <a:pt x="901" y="31690"/>
                      </a:lnTo>
                      <a:lnTo>
                        <a:pt x="868" y="31723"/>
                      </a:lnTo>
                      <a:lnTo>
                        <a:pt x="868" y="31723"/>
                      </a:lnTo>
                      <a:lnTo>
                        <a:pt x="868" y="31757"/>
                      </a:lnTo>
                      <a:lnTo>
                        <a:pt x="868" y="31757"/>
                      </a:lnTo>
                      <a:lnTo>
                        <a:pt x="868" y="31790"/>
                      </a:lnTo>
                      <a:lnTo>
                        <a:pt x="868" y="31790"/>
                      </a:lnTo>
                      <a:lnTo>
                        <a:pt x="868" y="31790"/>
                      </a:lnTo>
                      <a:lnTo>
                        <a:pt x="868" y="31790"/>
                      </a:lnTo>
                      <a:lnTo>
                        <a:pt x="868" y="31790"/>
                      </a:lnTo>
                      <a:lnTo>
                        <a:pt x="868" y="31790"/>
                      </a:lnTo>
                      <a:lnTo>
                        <a:pt x="868" y="31790"/>
                      </a:lnTo>
                      <a:lnTo>
                        <a:pt x="868" y="31790"/>
                      </a:lnTo>
                      <a:lnTo>
                        <a:pt x="868" y="31823"/>
                      </a:lnTo>
                      <a:lnTo>
                        <a:pt x="868" y="31823"/>
                      </a:lnTo>
                      <a:lnTo>
                        <a:pt x="868" y="31823"/>
                      </a:lnTo>
                      <a:lnTo>
                        <a:pt x="868" y="31823"/>
                      </a:lnTo>
                      <a:lnTo>
                        <a:pt x="868" y="31823"/>
                      </a:lnTo>
                      <a:lnTo>
                        <a:pt x="868" y="31823"/>
                      </a:lnTo>
                      <a:lnTo>
                        <a:pt x="834" y="31823"/>
                      </a:lnTo>
                      <a:lnTo>
                        <a:pt x="834" y="31823"/>
                      </a:lnTo>
                      <a:lnTo>
                        <a:pt x="834" y="31823"/>
                      </a:lnTo>
                      <a:lnTo>
                        <a:pt x="834" y="31823"/>
                      </a:lnTo>
                      <a:lnTo>
                        <a:pt x="868" y="31857"/>
                      </a:lnTo>
                      <a:lnTo>
                        <a:pt x="868" y="31857"/>
                      </a:lnTo>
                      <a:lnTo>
                        <a:pt x="868" y="31857"/>
                      </a:lnTo>
                      <a:lnTo>
                        <a:pt x="868" y="31857"/>
                      </a:lnTo>
                      <a:lnTo>
                        <a:pt x="868" y="31823"/>
                      </a:lnTo>
                      <a:lnTo>
                        <a:pt x="868" y="31823"/>
                      </a:lnTo>
                      <a:lnTo>
                        <a:pt x="901" y="31823"/>
                      </a:lnTo>
                      <a:lnTo>
                        <a:pt x="901" y="31823"/>
                      </a:lnTo>
                      <a:lnTo>
                        <a:pt x="901" y="31823"/>
                      </a:lnTo>
                      <a:lnTo>
                        <a:pt x="901" y="31823"/>
                      </a:lnTo>
                      <a:lnTo>
                        <a:pt x="901" y="31790"/>
                      </a:lnTo>
                      <a:lnTo>
                        <a:pt x="901" y="31790"/>
                      </a:lnTo>
                      <a:lnTo>
                        <a:pt x="901" y="31757"/>
                      </a:lnTo>
                      <a:lnTo>
                        <a:pt x="934" y="31757"/>
                      </a:lnTo>
                      <a:lnTo>
                        <a:pt x="934" y="31723"/>
                      </a:lnTo>
                      <a:lnTo>
                        <a:pt x="934" y="31690"/>
                      </a:lnTo>
                      <a:lnTo>
                        <a:pt x="934" y="31656"/>
                      </a:lnTo>
                      <a:lnTo>
                        <a:pt x="934" y="31656"/>
                      </a:lnTo>
                      <a:lnTo>
                        <a:pt x="934" y="31623"/>
                      </a:lnTo>
                      <a:lnTo>
                        <a:pt x="968" y="31590"/>
                      </a:lnTo>
                      <a:lnTo>
                        <a:pt x="968" y="31556"/>
                      </a:lnTo>
                      <a:lnTo>
                        <a:pt x="968" y="31523"/>
                      </a:lnTo>
                      <a:lnTo>
                        <a:pt x="968" y="31490"/>
                      </a:lnTo>
                      <a:lnTo>
                        <a:pt x="968" y="31456"/>
                      </a:lnTo>
                      <a:lnTo>
                        <a:pt x="968" y="31356"/>
                      </a:lnTo>
                      <a:lnTo>
                        <a:pt x="968" y="31356"/>
                      </a:lnTo>
                      <a:lnTo>
                        <a:pt x="968" y="31290"/>
                      </a:lnTo>
                      <a:lnTo>
                        <a:pt x="968" y="31189"/>
                      </a:lnTo>
                      <a:lnTo>
                        <a:pt x="968" y="31123"/>
                      </a:lnTo>
                      <a:lnTo>
                        <a:pt x="968" y="31023"/>
                      </a:lnTo>
                      <a:lnTo>
                        <a:pt x="968" y="30923"/>
                      </a:lnTo>
                      <a:lnTo>
                        <a:pt x="968" y="30856"/>
                      </a:lnTo>
                      <a:lnTo>
                        <a:pt x="968" y="30756"/>
                      </a:lnTo>
                      <a:lnTo>
                        <a:pt x="968" y="30656"/>
                      </a:lnTo>
                      <a:lnTo>
                        <a:pt x="968" y="30556"/>
                      </a:lnTo>
                      <a:lnTo>
                        <a:pt x="968" y="30489"/>
                      </a:lnTo>
                      <a:lnTo>
                        <a:pt x="934" y="30389"/>
                      </a:lnTo>
                      <a:lnTo>
                        <a:pt x="934" y="30289"/>
                      </a:lnTo>
                      <a:lnTo>
                        <a:pt x="934" y="30155"/>
                      </a:lnTo>
                      <a:lnTo>
                        <a:pt x="901" y="29889"/>
                      </a:lnTo>
                      <a:lnTo>
                        <a:pt x="901" y="29788"/>
                      </a:lnTo>
                      <a:lnTo>
                        <a:pt x="901" y="29755"/>
                      </a:lnTo>
                      <a:lnTo>
                        <a:pt x="901" y="29755"/>
                      </a:lnTo>
                      <a:lnTo>
                        <a:pt x="901" y="29555"/>
                      </a:lnTo>
                      <a:lnTo>
                        <a:pt x="901" y="29355"/>
                      </a:lnTo>
                      <a:lnTo>
                        <a:pt x="868" y="29188"/>
                      </a:lnTo>
                      <a:lnTo>
                        <a:pt x="868" y="28988"/>
                      </a:lnTo>
                      <a:lnTo>
                        <a:pt x="868" y="28788"/>
                      </a:lnTo>
                      <a:lnTo>
                        <a:pt x="868" y="28621"/>
                      </a:lnTo>
                      <a:lnTo>
                        <a:pt x="868" y="28421"/>
                      </a:lnTo>
                      <a:lnTo>
                        <a:pt x="868" y="28254"/>
                      </a:lnTo>
                      <a:lnTo>
                        <a:pt x="868" y="28054"/>
                      </a:lnTo>
                      <a:lnTo>
                        <a:pt x="868" y="27887"/>
                      </a:lnTo>
                      <a:lnTo>
                        <a:pt x="868" y="27687"/>
                      </a:lnTo>
                      <a:lnTo>
                        <a:pt x="901" y="27487"/>
                      </a:lnTo>
                      <a:lnTo>
                        <a:pt x="901" y="27320"/>
                      </a:lnTo>
                      <a:lnTo>
                        <a:pt x="901" y="27120"/>
                      </a:lnTo>
                      <a:lnTo>
                        <a:pt x="901" y="26953"/>
                      </a:lnTo>
                      <a:lnTo>
                        <a:pt x="901" y="26820"/>
                      </a:lnTo>
                      <a:lnTo>
                        <a:pt x="901" y="26753"/>
                      </a:lnTo>
                      <a:lnTo>
                        <a:pt x="901" y="26553"/>
                      </a:lnTo>
                      <a:lnTo>
                        <a:pt x="934" y="26386"/>
                      </a:lnTo>
                      <a:lnTo>
                        <a:pt x="934" y="26186"/>
                      </a:lnTo>
                      <a:lnTo>
                        <a:pt x="934" y="26019"/>
                      </a:lnTo>
                      <a:lnTo>
                        <a:pt x="934" y="25819"/>
                      </a:lnTo>
                      <a:lnTo>
                        <a:pt x="934" y="25652"/>
                      </a:lnTo>
                      <a:lnTo>
                        <a:pt x="968" y="25252"/>
                      </a:lnTo>
                      <a:lnTo>
                        <a:pt x="968" y="24885"/>
                      </a:lnTo>
                      <a:lnTo>
                        <a:pt x="1001" y="24518"/>
                      </a:lnTo>
                      <a:lnTo>
                        <a:pt x="1034" y="24151"/>
                      </a:lnTo>
                      <a:lnTo>
                        <a:pt x="1034" y="23751"/>
                      </a:lnTo>
                      <a:lnTo>
                        <a:pt x="1034" y="23551"/>
                      </a:lnTo>
                      <a:lnTo>
                        <a:pt x="1068" y="23351"/>
                      </a:lnTo>
                      <a:lnTo>
                        <a:pt x="1068" y="23284"/>
                      </a:lnTo>
                      <a:lnTo>
                        <a:pt x="1068" y="23150"/>
                      </a:lnTo>
                      <a:lnTo>
                        <a:pt x="1068" y="22917"/>
                      </a:lnTo>
                      <a:lnTo>
                        <a:pt x="1068" y="22717"/>
                      </a:lnTo>
                      <a:lnTo>
                        <a:pt x="1068" y="22517"/>
                      </a:lnTo>
                      <a:lnTo>
                        <a:pt x="1068" y="22316"/>
                      </a:lnTo>
                      <a:lnTo>
                        <a:pt x="1101" y="22083"/>
                      </a:lnTo>
                      <a:lnTo>
                        <a:pt x="1101" y="21883"/>
                      </a:lnTo>
                      <a:lnTo>
                        <a:pt x="1101" y="21683"/>
                      </a:lnTo>
                      <a:lnTo>
                        <a:pt x="1101" y="21449"/>
                      </a:lnTo>
                      <a:lnTo>
                        <a:pt x="1068" y="21249"/>
                      </a:lnTo>
                      <a:lnTo>
                        <a:pt x="1068" y="21049"/>
                      </a:lnTo>
                      <a:lnTo>
                        <a:pt x="1068" y="20849"/>
                      </a:lnTo>
                      <a:lnTo>
                        <a:pt x="1068" y="20615"/>
                      </a:lnTo>
                      <a:lnTo>
                        <a:pt x="1068" y="20415"/>
                      </a:lnTo>
                      <a:lnTo>
                        <a:pt x="1068" y="20015"/>
                      </a:lnTo>
                      <a:lnTo>
                        <a:pt x="1068" y="19581"/>
                      </a:lnTo>
                      <a:lnTo>
                        <a:pt x="1068" y="19414"/>
                      </a:lnTo>
                      <a:lnTo>
                        <a:pt x="1068" y="19148"/>
                      </a:lnTo>
                      <a:lnTo>
                        <a:pt x="1034" y="18747"/>
                      </a:lnTo>
                      <a:lnTo>
                        <a:pt x="1034" y="18547"/>
                      </a:lnTo>
                      <a:lnTo>
                        <a:pt x="1034" y="18314"/>
                      </a:lnTo>
                      <a:lnTo>
                        <a:pt x="1034" y="18113"/>
                      </a:lnTo>
                      <a:lnTo>
                        <a:pt x="1034" y="17913"/>
                      </a:lnTo>
                      <a:lnTo>
                        <a:pt x="1034" y="17713"/>
                      </a:lnTo>
                      <a:lnTo>
                        <a:pt x="1034" y="17480"/>
                      </a:lnTo>
                      <a:lnTo>
                        <a:pt x="1034" y="17280"/>
                      </a:lnTo>
                      <a:lnTo>
                        <a:pt x="1034" y="17079"/>
                      </a:lnTo>
                      <a:lnTo>
                        <a:pt x="1034" y="16712"/>
                      </a:lnTo>
                      <a:lnTo>
                        <a:pt x="1034" y="16379"/>
                      </a:lnTo>
                      <a:lnTo>
                        <a:pt x="1034" y="16012"/>
                      </a:lnTo>
                      <a:lnTo>
                        <a:pt x="1034" y="15678"/>
                      </a:lnTo>
                      <a:lnTo>
                        <a:pt x="1034" y="15311"/>
                      </a:lnTo>
                      <a:lnTo>
                        <a:pt x="1068" y="14978"/>
                      </a:lnTo>
                      <a:lnTo>
                        <a:pt x="1068" y="14611"/>
                      </a:lnTo>
                      <a:lnTo>
                        <a:pt x="1068" y="14277"/>
                      </a:lnTo>
                      <a:lnTo>
                        <a:pt x="1068" y="13910"/>
                      </a:lnTo>
                      <a:lnTo>
                        <a:pt x="1068" y="13577"/>
                      </a:lnTo>
                      <a:lnTo>
                        <a:pt x="1101" y="12876"/>
                      </a:lnTo>
                      <a:lnTo>
                        <a:pt x="1134" y="12176"/>
                      </a:lnTo>
                      <a:lnTo>
                        <a:pt x="1134" y="11475"/>
                      </a:lnTo>
                      <a:lnTo>
                        <a:pt x="1168" y="10775"/>
                      </a:lnTo>
                      <a:lnTo>
                        <a:pt x="1168" y="10408"/>
                      </a:lnTo>
                      <a:lnTo>
                        <a:pt x="1168" y="10074"/>
                      </a:lnTo>
                      <a:lnTo>
                        <a:pt x="1168" y="9707"/>
                      </a:lnTo>
                      <a:lnTo>
                        <a:pt x="1201" y="9341"/>
                      </a:lnTo>
                      <a:lnTo>
                        <a:pt x="1201" y="9007"/>
                      </a:lnTo>
                      <a:lnTo>
                        <a:pt x="1201" y="8640"/>
                      </a:lnTo>
                      <a:lnTo>
                        <a:pt x="1201" y="8340"/>
                      </a:lnTo>
                      <a:lnTo>
                        <a:pt x="1201" y="8306"/>
                      </a:lnTo>
                      <a:lnTo>
                        <a:pt x="1201" y="7940"/>
                      </a:lnTo>
                      <a:lnTo>
                        <a:pt x="1201" y="7606"/>
                      </a:lnTo>
                      <a:lnTo>
                        <a:pt x="1201" y="7239"/>
                      </a:lnTo>
                      <a:lnTo>
                        <a:pt x="1201" y="6872"/>
                      </a:lnTo>
                      <a:lnTo>
                        <a:pt x="1201" y="6538"/>
                      </a:lnTo>
                      <a:lnTo>
                        <a:pt x="1201" y="6172"/>
                      </a:lnTo>
                      <a:lnTo>
                        <a:pt x="1201" y="5838"/>
                      </a:lnTo>
                      <a:lnTo>
                        <a:pt x="1201" y="5538"/>
                      </a:lnTo>
                      <a:lnTo>
                        <a:pt x="1201" y="5271"/>
                      </a:lnTo>
                      <a:lnTo>
                        <a:pt x="1201" y="4971"/>
                      </a:lnTo>
                      <a:lnTo>
                        <a:pt x="1201" y="4704"/>
                      </a:lnTo>
                      <a:lnTo>
                        <a:pt x="1201" y="4437"/>
                      </a:lnTo>
                      <a:lnTo>
                        <a:pt x="1201" y="4137"/>
                      </a:lnTo>
                      <a:lnTo>
                        <a:pt x="1168" y="3870"/>
                      </a:lnTo>
                      <a:lnTo>
                        <a:pt x="1168" y="3570"/>
                      </a:lnTo>
                      <a:lnTo>
                        <a:pt x="1168" y="3303"/>
                      </a:lnTo>
                      <a:lnTo>
                        <a:pt x="1168" y="3136"/>
                      </a:lnTo>
                      <a:lnTo>
                        <a:pt x="1134" y="3003"/>
                      </a:lnTo>
                      <a:lnTo>
                        <a:pt x="1134" y="2869"/>
                      </a:lnTo>
                      <a:lnTo>
                        <a:pt x="1134" y="2736"/>
                      </a:lnTo>
                      <a:lnTo>
                        <a:pt x="1134" y="2569"/>
                      </a:lnTo>
                      <a:lnTo>
                        <a:pt x="1134" y="2436"/>
                      </a:lnTo>
                      <a:lnTo>
                        <a:pt x="1101" y="2302"/>
                      </a:lnTo>
                      <a:lnTo>
                        <a:pt x="1101" y="2169"/>
                      </a:lnTo>
                      <a:lnTo>
                        <a:pt x="1101" y="2035"/>
                      </a:lnTo>
                      <a:lnTo>
                        <a:pt x="1068" y="1868"/>
                      </a:lnTo>
                      <a:lnTo>
                        <a:pt x="1068" y="1735"/>
                      </a:lnTo>
                      <a:lnTo>
                        <a:pt x="1068" y="1602"/>
                      </a:lnTo>
                      <a:lnTo>
                        <a:pt x="1068" y="1468"/>
                      </a:lnTo>
                      <a:lnTo>
                        <a:pt x="1034" y="1335"/>
                      </a:lnTo>
                      <a:lnTo>
                        <a:pt x="1034" y="1235"/>
                      </a:lnTo>
                      <a:lnTo>
                        <a:pt x="1034" y="1168"/>
                      </a:lnTo>
                      <a:lnTo>
                        <a:pt x="1034" y="1101"/>
                      </a:lnTo>
                      <a:lnTo>
                        <a:pt x="1001" y="1001"/>
                      </a:lnTo>
                      <a:lnTo>
                        <a:pt x="1001" y="901"/>
                      </a:lnTo>
                      <a:lnTo>
                        <a:pt x="1001" y="801"/>
                      </a:lnTo>
                      <a:lnTo>
                        <a:pt x="968" y="734"/>
                      </a:lnTo>
                      <a:lnTo>
                        <a:pt x="968" y="701"/>
                      </a:lnTo>
                      <a:lnTo>
                        <a:pt x="968" y="634"/>
                      </a:lnTo>
                      <a:lnTo>
                        <a:pt x="968" y="601"/>
                      </a:lnTo>
                      <a:lnTo>
                        <a:pt x="934" y="534"/>
                      </a:lnTo>
                      <a:lnTo>
                        <a:pt x="934" y="501"/>
                      </a:lnTo>
                      <a:lnTo>
                        <a:pt x="934" y="434"/>
                      </a:lnTo>
                      <a:lnTo>
                        <a:pt x="901" y="401"/>
                      </a:lnTo>
                      <a:lnTo>
                        <a:pt x="901" y="334"/>
                      </a:lnTo>
                      <a:lnTo>
                        <a:pt x="901" y="301"/>
                      </a:lnTo>
                      <a:lnTo>
                        <a:pt x="868" y="267"/>
                      </a:lnTo>
                      <a:lnTo>
                        <a:pt x="868" y="234"/>
                      </a:lnTo>
                      <a:lnTo>
                        <a:pt x="868" y="201"/>
                      </a:lnTo>
                      <a:lnTo>
                        <a:pt x="868" y="167"/>
                      </a:lnTo>
                      <a:lnTo>
                        <a:pt x="834" y="167"/>
                      </a:lnTo>
                      <a:lnTo>
                        <a:pt x="834" y="134"/>
                      </a:lnTo>
                      <a:lnTo>
                        <a:pt x="834" y="134"/>
                      </a:lnTo>
                      <a:lnTo>
                        <a:pt x="834" y="101"/>
                      </a:lnTo>
                      <a:lnTo>
                        <a:pt x="801" y="101"/>
                      </a:lnTo>
                      <a:lnTo>
                        <a:pt x="801" y="10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4905350" y="801850"/>
                  <a:ext cx="54225" cy="1596175"/>
                </a:xfrm>
                <a:custGeom>
                  <a:avLst/>
                  <a:gdLst/>
                  <a:ahLst/>
                  <a:cxnLst/>
                  <a:rect l="l" t="t" r="r" b="b"/>
                  <a:pathLst>
                    <a:path w="2169" h="63847" extrusionOk="0">
                      <a:moveTo>
                        <a:pt x="1868" y="61278"/>
                      </a:moveTo>
                      <a:cubicBezTo>
                        <a:pt x="2168" y="61211"/>
                        <a:pt x="1801" y="58209"/>
                        <a:pt x="1768" y="57909"/>
                      </a:cubicBezTo>
                      <a:cubicBezTo>
                        <a:pt x="1568" y="54640"/>
                        <a:pt x="1635" y="51471"/>
                        <a:pt x="1735" y="48235"/>
                      </a:cubicBezTo>
                      <a:cubicBezTo>
                        <a:pt x="1835" y="44632"/>
                        <a:pt x="1568" y="41030"/>
                        <a:pt x="1535" y="37427"/>
                      </a:cubicBezTo>
                      <a:cubicBezTo>
                        <a:pt x="1434" y="31356"/>
                        <a:pt x="1668" y="25352"/>
                        <a:pt x="1501" y="19248"/>
                      </a:cubicBezTo>
                      <a:cubicBezTo>
                        <a:pt x="1468" y="16879"/>
                        <a:pt x="1101" y="4470"/>
                        <a:pt x="901" y="2102"/>
                      </a:cubicBezTo>
                      <a:cubicBezTo>
                        <a:pt x="867" y="1902"/>
                        <a:pt x="701" y="267"/>
                        <a:pt x="500" y="201"/>
                      </a:cubicBezTo>
                      <a:cubicBezTo>
                        <a:pt x="0" y="0"/>
                        <a:pt x="67" y="1335"/>
                        <a:pt x="134" y="3169"/>
                      </a:cubicBezTo>
                      <a:cubicBezTo>
                        <a:pt x="300" y="6305"/>
                        <a:pt x="467" y="19414"/>
                        <a:pt x="634" y="22583"/>
                      </a:cubicBezTo>
                      <a:cubicBezTo>
                        <a:pt x="767" y="25219"/>
                        <a:pt x="667" y="27887"/>
                        <a:pt x="734" y="30522"/>
                      </a:cubicBezTo>
                      <a:cubicBezTo>
                        <a:pt x="867" y="35126"/>
                        <a:pt x="901" y="39929"/>
                        <a:pt x="801" y="44532"/>
                      </a:cubicBezTo>
                      <a:cubicBezTo>
                        <a:pt x="734" y="48102"/>
                        <a:pt x="1201" y="51838"/>
                        <a:pt x="967" y="55340"/>
                      </a:cubicBezTo>
                      <a:cubicBezTo>
                        <a:pt x="801" y="57942"/>
                        <a:pt x="601" y="61378"/>
                        <a:pt x="1001" y="63846"/>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903675" y="802675"/>
                  <a:ext cx="52550" cy="1597850"/>
                </a:xfrm>
                <a:custGeom>
                  <a:avLst/>
                  <a:gdLst/>
                  <a:ahLst/>
                  <a:cxnLst/>
                  <a:rect l="l" t="t" r="r" b="b"/>
                  <a:pathLst>
                    <a:path w="2102" h="63914" extrusionOk="0">
                      <a:moveTo>
                        <a:pt x="467" y="1"/>
                      </a:moveTo>
                      <a:lnTo>
                        <a:pt x="434" y="1"/>
                      </a:lnTo>
                      <a:lnTo>
                        <a:pt x="401" y="1"/>
                      </a:lnTo>
                      <a:lnTo>
                        <a:pt x="401" y="1"/>
                      </a:lnTo>
                      <a:lnTo>
                        <a:pt x="367" y="1"/>
                      </a:lnTo>
                      <a:lnTo>
                        <a:pt x="367" y="1"/>
                      </a:lnTo>
                      <a:lnTo>
                        <a:pt x="334" y="34"/>
                      </a:lnTo>
                      <a:lnTo>
                        <a:pt x="334" y="34"/>
                      </a:lnTo>
                      <a:lnTo>
                        <a:pt x="301" y="34"/>
                      </a:lnTo>
                      <a:lnTo>
                        <a:pt x="301" y="34"/>
                      </a:lnTo>
                      <a:lnTo>
                        <a:pt x="301" y="68"/>
                      </a:lnTo>
                      <a:lnTo>
                        <a:pt x="267" y="68"/>
                      </a:lnTo>
                      <a:lnTo>
                        <a:pt x="267" y="68"/>
                      </a:lnTo>
                      <a:lnTo>
                        <a:pt x="234" y="101"/>
                      </a:lnTo>
                      <a:lnTo>
                        <a:pt x="234" y="101"/>
                      </a:lnTo>
                      <a:lnTo>
                        <a:pt x="234" y="101"/>
                      </a:lnTo>
                      <a:lnTo>
                        <a:pt x="201" y="134"/>
                      </a:lnTo>
                      <a:lnTo>
                        <a:pt x="201" y="134"/>
                      </a:lnTo>
                      <a:lnTo>
                        <a:pt x="201" y="168"/>
                      </a:lnTo>
                      <a:lnTo>
                        <a:pt x="167" y="168"/>
                      </a:lnTo>
                      <a:lnTo>
                        <a:pt x="167" y="168"/>
                      </a:lnTo>
                      <a:lnTo>
                        <a:pt x="167" y="201"/>
                      </a:lnTo>
                      <a:lnTo>
                        <a:pt x="167" y="201"/>
                      </a:lnTo>
                      <a:lnTo>
                        <a:pt x="134" y="234"/>
                      </a:lnTo>
                      <a:lnTo>
                        <a:pt x="134" y="268"/>
                      </a:lnTo>
                      <a:lnTo>
                        <a:pt x="134" y="301"/>
                      </a:lnTo>
                      <a:lnTo>
                        <a:pt x="100" y="334"/>
                      </a:lnTo>
                      <a:lnTo>
                        <a:pt x="100" y="368"/>
                      </a:lnTo>
                      <a:lnTo>
                        <a:pt x="100" y="401"/>
                      </a:lnTo>
                      <a:lnTo>
                        <a:pt x="67" y="434"/>
                      </a:lnTo>
                      <a:lnTo>
                        <a:pt x="67" y="468"/>
                      </a:lnTo>
                      <a:lnTo>
                        <a:pt x="67" y="501"/>
                      </a:lnTo>
                      <a:lnTo>
                        <a:pt x="67" y="568"/>
                      </a:lnTo>
                      <a:lnTo>
                        <a:pt x="34" y="601"/>
                      </a:lnTo>
                      <a:lnTo>
                        <a:pt x="34" y="635"/>
                      </a:lnTo>
                      <a:lnTo>
                        <a:pt x="34" y="701"/>
                      </a:lnTo>
                      <a:lnTo>
                        <a:pt x="34" y="735"/>
                      </a:lnTo>
                      <a:lnTo>
                        <a:pt x="34" y="768"/>
                      </a:lnTo>
                      <a:lnTo>
                        <a:pt x="34" y="835"/>
                      </a:lnTo>
                      <a:lnTo>
                        <a:pt x="34" y="868"/>
                      </a:lnTo>
                      <a:lnTo>
                        <a:pt x="0" y="935"/>
                      </a:lnTo>
                      <a:lnTo>
                        <a:pt x="0" y="1002"/>
                      </a:lnTo>
                      <a:lnTo>
                        <a:pt x="0" y="1035"/>
                      </a:lnTo>
                      <a:lnTo>
                        <a:pt x="0" y="1102"/>
                      </a:lnTo>
                      <a:lnTo>
                        <a:pt x="0" y="1168"/>
                      </a:lnTo>
                      <a:lnTo>
                        <a:pt x="0" y="1235"/>
                      </a:lnTo>
                      <a:lnTo>
                        <a:pt x="0" y="1268"/>
                      </a:lnTo>
                      <a:lnTo>
                        <a:pt x="0" y="1335"/>
                      </a:lnTo>
                      <a:lnTo>
                        <a:pt x="0" y="1469"/>
                      </a:lnTo>
                      <a:lnTo>
                        <a:pt x="0" y="1602"/>
                      </a:lnTo>
                      <a:lnTo>
                        <a:pt x="0" y="1735"/>
                      </a:lnTo>
                      <a:lnTo>
                        <a:pt x="0" y="1869"/>
                      </a:lnTo>
                      <a:lnTo>
                        <a:pt x="34" y="2036"/>
                      </a:lnTo>
                      <a:lnTo>
                        <a:pt x="34" y="2169"/>
                      </a:lnTo>
                      <a:lnTo>
                        <a:pt x="34" y="2336"/>
                      </a:lnTo>
                      <a:lnTo>
                        <a:pt x="34" y="2469"/>
                      </a:lnTo>
                      <a:lnTo>
                        <a:pt x="67" y="2803"/>
                      </a:lnTo>
                      <a:lnTo>
                        <a:pt x="67" y="3136"/>
                      </a:lnTo>
                      <a:lnTo>
                        <a:pt x="67" y="3303"/>
                      </a:lnTo>
                      <a:lnTo>
                        <a:pt x="100" y="3470"/>
                      </a:lnTo>
                      <a:lnTo>
                        <a:pt x="100" y="3637"/>
                      </a:lnTo>
                      <a:lnTo>
                        <a:pt x="100" y="3837"/>
                      </a:lnTo>
                      <a:lnTo>
                        <a:pt x="100" y="4037"/>
                      </a:lnTo>
                      <a:lnTo>
                        <a:pt x="100" y="4271"/>
                      </a:lnTo>
                      <a:lnTo>
                        <a:pt x="134" y="4738"/>
                      </a:lnTo>
                      <a:lnTo>
                        <a:pt x="134" y="5271"/>
                      </a:lnTo>
                      <a:lnTo>
                        <a:pt x="167" y="5805"/>
                      </a:lnTo>
                      <a:lnTo>
                        <a:pt x="167" y="6405"/>
                      </a:lnTo>
                      <a:lnTo>
                        <a:pt x="201" y="7039"/>
                      </a:lnTo>
                      <a:lnTo>
                        <a:pt x="201" y="7706"/>
                      </a:lnTo>
                      <a:lnTo>
                        <a:pt x="234" y="8373"/>
                      </a:lnTo>
                      <a:lnTo>
                        <a:pt x="234" y="9107"/>
                      </a:lnTo>
                      <a:lnTo>
                        <a:pt x="267" y="9808"/>
                      </a:lnTo>
                      <a:lnTo>
                        <a:pt x="267" y="11309"/>
                      </a:lnTo>
                      <a:lnTo>
                        <a:pt x="301" y="12843"/>
                      </a:lnTo>
                      <a:lnTo>
                        <a:pt x="334" y="13444"/>
                      </a:lnTo>
                      <a:lnTo>
                        <a:pt x="334" y="14344"/>
                      </a:lnTo>
                      <a:lnTo>
                        <a:pt x="367" y="15846"/>
                      </a:lnTo>
                      <a:lnTo>
                        <a:pt x="401" y="16579"/>
                      </a:lnTo>
                      <a:lnTo>
                        <a:pt x="401" y="17280"/>
                      </a:lnTo>
                      <a:lnTo>
                        <a:pt x="434" y="17947"/>
                      </a:lnTo>
                      <a:lnTo>
                        <a:pt x="434" y="18614"/>
                      </a:lnTo>
                      <a:lnTo>
                        <a:pt x="467" y="19248"/>
                      </a:lnTo>
                      <a:lnTo>
                        <a:pt x="467" y="19848"/>
                      </a:lnTo>
                      <a:lnTo>
                        <a:pt x="467" y="20415"/>
                      </a:lnTo>
                      <a:lnTo>
                        <a:pt x="501" y="20916"/>
                      </a:lnTo>
                      <a:lnTo>
                        <a:pt x="501" y="21416"/>
                      </a:lnTo>
                      <a:lnTo>
                        <a:pt x="534" y="21616"/>
                      </a:lnTo>
                      <a:lnTo>
                        <a:pt x="534" y="21850"/>
                      </a:lnTo>
                      <a:lnTo>
                        <a:pt x="534" y="22017"/>
                      </a:lnTo>
                      <a:lnTo>
                        <a:pt x="534" y="22217"/>
                      </a:lnTo>
                      <a:lnTo>
                        <a:pt x="534" y="22384"/>
                      </a:lnTo>
                      <a:lnTo>
                        <a:pt x="567" y="22550"/>
                      </a:lnTo>
                      <a:lnTo>
                        <a:pt x="567" y="22784"/>
                      </a:lnTo>
                      <a:lnTo>
                        <a:pt x="567" y="23051"/>
                      </a:lnTo>
                      <a:lnTo>
                        <a:pt x="601" y="23284"/>
                      </a:lnTo>
                      <a:lnTo>
                        <a:pt x="601" y="23518"/>
                      </a:lnTo>
                      <a:lnTo>
                        <a:pt x="601" y="23785"/>
                      </a:lnTo>
                      <a:lnTo>
                        <a:pt x="601" y="24018"/>
                      </a:lnTo>
                      <a:lnTo>
                        <a:pt x="601" y="24285"/>
                      </a:lnTo>
                      <a:lnTo>
                        <a:pt x="601" y="24518"/>
                      </a:lnTo>
                      <a:lnTo>
                        <a:pt x="634" y="24785"/>
                      </a:lnTo>
                      <a:lnTo>
                        <a:pt x="634" y="25019"/>
                      </a:lnTo>
                      <a:lnTo>
                        <a:pt x="634" y="25252"/>
                      </a:lnTo>
                      <a:lnTo>
                        <a:pt x="634" y="25519"/>
                      </a:lnTo>
                      <a:lnTo>
                        <a:pt x="634" y="25753"/>
                      </a:lnTo>
                      <a:lnTo>
                        <a:pt x="634" y="26019"/>
                      </a:lnTo>
                      <a:lnTo>
                        <a:pt x="634" y="26520"/>
                      </a:lnTo>
                      <a:lnTo>
                        <a:pt x="634" y="27020"/>
                      </a:lnTo>
                      <a:lnTo>
                        <a:pt x="634" y="27521"/>
                      </a:lnTo>
                      <a:lnTo>
                        <a:pt x="634" y="27988"/>
                      </a:lnTo>
                      <a:lnTo>
                        <a:pt x="634" y="28488"/>
                      </a:lnTo>
                      <a:lnTo>
                        <a:pt x="634" y="28755"/>
                      </a:lnTo>
                      <a:lnTo>
                        <a:pt x="634" y="28988"/>
                      </a:lnTo>
                      <a:lnTo>
                        <a:pt x="634" y="29255"/>
                      </a:lnTo>
                      <a:lnTo>
                        <a:pt x="668" y="29489"/>
                      </a:lnTo>
                      <a:lnTo>
                        <a:pt x="668" y="29755"/>
                      </a:lnTo>
                      <a:lnTo>
                        <a:pt x="668" y="29989"/>
                      </a:lnTo>
                      <a:lnTo>
                        <a:pt x="668" y="30222"/>
                      </a:lnTo>
                      <a:lnTo>
                        <a:pt x="668" y="30489"/>
                      </a:lnTo>
                      <a:lnTo>
                        <a:pt x="701" y="31357"/>
                      </a:lnTo>
                      <a:lnTo>
                        <a:pt x="701" y="31790"/>
                      </a:lnTo>
                      <a:lnTo>
                        <a:pt x="701" y="32224"/>
                      </a:lnTo>
                      <a:lnTo>
                        <a:pt x="734" y="32658"/>
                      </a:lnTo>
                      <a:lnTo>
                        <a:pt x="734" y="33091"/>
                      </a:lnTo>
                      <a:lnTo>
                        <a:pt x="734" y="33525"/>
                      </a:lnTo>
                      <a:lnTo>
                        <a:pt x="734" y="33958"/>
                      </a:lnTo>
                      <a:lnTo>
                        <a:pt x="768" y="34425"/>
                      </a:lnTo>
                      <a:lnTo>
                        <a:pt x="768" y="34859"/>
                      </a:lnTo>
                      <a:lnTo>
                        <a:pt x="768" y="35293"/>
                      </a:lnTo>
                      <a:lnTo>
                        <a:pt x="768" y="35726"/>
                      </a:lnTo>
                      <a:lnTo>
                        <a:pt x="768" y="36160"/>
                      </a:lnTo>
                      <a:lnTo>
                        <a:pt x="768" y="36627"/>
                      </a:lnTo>
                      <a:lnTo>
                        <a:pt x="801" y="37061"/>
                      </a:lnTo>
                      <a:lnTo>
                        <a:pt x="801" y="37494"/>
                      </a:lnTo>
                      <a:lnTo>
                        <a:pt x="801" y="37928"/>
                      </a:lnTo>
                      <a:lnTo>
                        <a:pt x="801" y="38362"/>
                      </a:lnTo>
                      <a:lnTo>
                        <a:pt x="801" y="38829"/>
                      </a:lnTo>
                      <a:lnTo>
                        <a:pt x="801" y="39262"/>
                      </a:lnTo>
                      <a:lnTo>
                        <a:pt x="801" y="39696"/>
                      </a:lnTo>
                      <a:lnTo>
                        <a:pt x="801" y="40130"/>
                      </a:lnTo>
                      <a:lnTo>
                        <a:pt x="801" y="40563"/>
                      </a:lnTo>
                      <a:lnTo>
                        <a:pt x="801" y="41030"/>
                      </a:lnTo>
                      <a:lnTo>
                        <a:pt x="801" y="41464"/>
                      </a:lnTo>
                      <a:lnTo>
                        <a:pt x="801" y="41897"/>
                      </a:lnTo>
                      <a:lnTo>
                        <a:pt x="768" y="42331"/>
                      </a:lnTo>
                      <a:lnTo>
                        <a:pt x="768" y="42765"/>
                      </a:lnTo>
                      <a:lnTo>
                        <a:pt x="768" y="43198"/>
                      </a:lnTo>
                      <a:lnTo>
                        <a:pt x="768" y="43632"/>
                      </a:lnTo>
                      <a:lnTo>
                        <a:pt x="768" y="44066"/>
                      </a:lnTo>
                      <a:lnTo>
                        <a:pt x="734" y="44499"/>
                      </a:lnTo>
                      <a:lnTo>
                        <a:pt x="734" y="44666"/>
                      </a:lnTo>
                      <a:lnTo>
                        <a:pt x="734" y="44833"/>
                      </a:lnTo>
                      <a:lnTo>
                        <a:pt x="734" y="45000"/>
                      </a:lnTo>
                      <a:lnTo>
                        <a:pt x="734" y="45166"/>
                      </a:lnTo>
                      <a:lnTo>
                        <a:pt x="734" y="45333"/>
                      </a:lnTo>
                      <a:lnTo>
                        <a:pt x="734" y="45500"/>
                      </a:lnTo>
                      <a:lnTo>
                        <a:pt x="734" y="45667"/>
                      </a:lnTo>
                      <a:lnTo>
                        <a:pt x="734" y="45834"/>
                      </a:lnTo>
                      <a:lnTo>
                        <a:pt x="734" y="46000"/>
                      </a:lnTo>
                      <a:lnTo>
                        <a:pt x="734" y="46167"/>
                      </a:lnTo>
                      <a:lnTo>
                        <a:pt x="734" y="46334"/>
                      </a:lnTo>
                      <a:lnTo>
                        <a:pt x="768" y="46534"/>
                      </a:lnTo>
                      <a:lnTo>
                        <a:pt x="768" y="46701"/>
                      </a:lnTo>
                      <a:lnTo>
                        <a:pt x="768" y="46868"/>
                      </a:lnTo>
                      <a:lnTo>
                        <a:pt x="768" y="47035"/>
                      </a:lnTo>
                      <a:lnTo>
                        <a:pt x="768" y="47201"/>
                      </a:lnTo>
                      <a:lnTo>
                        <a:pt x="768" y="47535"/>
                      </a:lnTo>
                      <a:lnTo>
                        <a:pt x="801" y="47868"/>
                      </a:lnTo>
                      <a:lnTo>
                        <a:pt x="801" y="48235"/>
                      </a:lnTo>
                      <a:lnTo>
                        <a:pt x="834" y="48569"/>
                      </a:lnTo>
                      <a:lnTo>
                        <a:pt x="834" y="49236"/>
                      </a:lnTo>
                      <a:lnTo>
                        <a:pt x="868" y="49937"/>
                      </a:lnTo>
                      <a:lnTo>
                        <a:pt x="901" y="50270"/>
                      </a:lnTo>
                      <a:lnTo>
                        <a:pt x="901" y="50604"/>
                      </a:lnTo>
                      <a:lnTo>
                        <a:pt x="901" y="50937"/>
                      </a:lnTo>
                      <a:lnTo>
                        <a:pt x="934" y="51271"/>
                      </a:lnTo>
                      <a:lnTo>
                        <a:pt x="934" y="51471"/>
                      </a:lnTo>
                      <a:lnTo>
                        <a:pt x="934" y="51638"/>
                      </a:lnTo>
                      <a:lnTo>
                        <a:pt x="934" y="51805"/>
                      </a:lnTo>
                      <a:lnTo>
                        <a:pt x="934" y="51971"/>
                      </a:lnTo>
                      <a:lnTo>
                        <a:pt x="934" y="52138"/>
                      </a:lnTo>
                      <a:lnTo>
                        <a:pt x="968" y="52305"/>
                      </a:lnTo>
                      <a:lnTo>
                        <a:pt x="968" y="52472"/>
                      </a:lnTo>
                      <a:lnTo>
                        <a:pt x="968" y="52639"/>
                      </a:lnTo>
                      <a:lnTo>
                        <a:pt x="968" y="52805"/>
                      </a:lnTo>
                      <a:lnTo>
                        <a:pt x="968" y="52972"/>
                      </a:lnTo>
                      <a:lnTo>
                        <a:pt x="968" y="53139"/>
                      </a:lnTo>
                      <a:lnTo>
                        <a:pt x="968" y="53306"/>
                      </a:lnTo>
                      <a:lnTo>
                        <a:pt x="968" y="53472"/>
                      </a:lnTo>
                      <a:lnTo>
                        <a:pt x="968" y="53639"/>
                      </a:lnTo>
                      <a:lnTo>
                        <a:pt x="968" y="53806"/>
                      </a:lnTo>
                      <a:lnTo>
                        <a:pt x="934" y="53973"/>
                      </a:lnTo>
                      <a:lnTo>
                        <a:pt x="934" y="54140"/>
                      </a:lnTo>
                      <a:lnTo>
                        <a:pt x="934" y="54306"/>
                      </a:lnTo>
                      <a:lnTo>
                        <a:pt x="934" y="54473"/>
                      </a:lnTo>
                      <a:lnTo>
                        <a:pt x="934" y="54640"/>
                      </a:lnTo>
                      <a:lnTo>
                        <a:pt x="934" y="54807"/>
                      </a:lnTo>
                      <a:lnTo>
                        <a:pt x="901" y="54974"/>
                      </a:lnTo>
                      <a:lnTo>
                        <a:pt x="901" y="55140"/>
                      </a:lnTo>
                      <a:lnTo>
                        <a:pt x="901" y="55307"/>
                      </a:lnTo>
                      <a:lnTo>
                        <a:pt x="868" y="55541"/>
                      </a:lnTo>
                      <a:lnTo>
                        <a:pt x="868" y="55807"/>
                      </a:lnTo>
                      <a:lnTo>
                        <a:pt x="834" y="56041"/>
                      </a:lnTo>
                      <a:lnTo>
                        <a:pt x="834" y="56308"/>
                      </a:lnTo>
                      <a:lnTo>
                        <a:pt x="801" y="56575"/>
                      </a:lnTo>
                      <a:lnTo>
                        <a:pt x="801" y="56842"/>
                      </a:lnTo>
                      <a:lnTo>
                        <a:pt x="801" y="57108"/>
                      </a:lnTo>
                      <a:lnTo>
                        <a:pt x="768" y="57375"/>
                      </a:lnTo>
                      <a:lnTo>
                        <a:pt x="768" y="57642"/>
                      </a:lnTo>
                      <a:lnTo>
                        <a:pt x="734" y="57942"/>
                      </a:lnTo>
                      <a:lnTo>
                        <a:pt x="734" y="58209"/>
                      </a:lnTo>
                      <a:lnTo>
                        <a:pt x="734" y="58476"/>
                      </a:lnTo>
                      <a:lnTo>
                        <a:pt x="734" y="58776"/>
                      </a:lnTo>
                      <a:lnTo>
                        <a:pt x="701" y="58910"/>
                      </a:lnTo>
                      <a:lnTo>
                        <a:pt x="701" y="59043"/>
                      </a:lnTo>
                      <a:lnTo>
                        <a:pt x="701" y="59177"/>
                      </a:lnTo>
                      <a:lnTo>
                        <a:pt x="701" y="59343"/>
                      </a:lnTo>
                      <a:lnTo>
                        <a:pt x="701" y="59477"/>
                      </a:lnTo>
                      <a:lnTo>
                        <a:pt x="701" y="59610"/>
                      </a:lnTo>
                      <a:lnTo>
                        <a:pt x="701" y="59744"/>
                      </a:lnTo>
                      <a:lnTo>
                        <a:pt x="701" y="59877"/>
                      </a:lnTo>
                      <a:lnTo>
                        <a:pt x="701" y="60044"/>
                      </a:lnTo>
                      <a:lnTo>
                        <a:pt x="701" y="60177"/>
                      </a:lnTo>
                      <a:lnTo>
                        <a:pt x="701" y="60311"/>
                      </a:lnTo>
                      <a:lnTo>
                        <a:pt x="701" y="60444"/>
                      </a:lnTo>
                      <a:lnTo>
                        <a:pt x="701" y="60578"/>
                      </a:lnTo>
                      <a:lnTo>
                        <a:pt x="701" y="60711"/>
                      </a:lnTo>
                      <a:lnTo>
                        <a:pt x="701" y="60878"/>
                      </a:lnTo>
                      <a:lnTo>
                        <a:pt x="701" y="61011"/>
                      </a:lnTo>
                      <a:lnTo>
                        <a:pt x="701" y="61145"/>
                      </a:lnTo>
                      <a:lnTo>
                        <a:pt x="734" y="61278"/>
                      </a:lnTo>
                      <a:lnTo>
                        <a:pt x="734" y="61411"/>
                      </a:lnTo>
                      <a:lnTo>
                        <a:pt x="734" y="61545"/>
                      </a:lnTo>
                      <a:lnTo>
                        <a:pt x="734" y="61678"/>
                      </a:lnTo>
                      <a:lnTo>
                        <a:pt x="734" y="61812"/>
                      </a:lnTo>
                      <a:lnTo>
                        <a:pt x="768" y="61945"/>
                      </a:lnTo>
                      <a:lnTo>
                        <a:pt x="768" y="62079"/>
                      </a:lnTo>
                      <a:lnTo>
                        <a:pt x="768" y="62212"/>
                      </a:lnTo>
                      <a:lnTo>
                        <a:pt x="768" y="62345"/>
                      </a:lnTo>
                      <a:lnTo>
                        <a:pt x="801" y="62479"/>
                      </a:lnTo>
                      <a:lnTo>
                        <a:pt x="801" y="62579"/>
                      </a:lnTo>
                      <a:lnTo>
                        <a:pt x="801" y="62612"/>
                      </a:lnTo>
                      <a:lnTo>
                        <a:pt x="801" y="62712"/>
                      </a:lnTo>
                      <a:lnTo>
                        <a:pt x="834" y="62846"/>
                      </a:lnTo>
                      <a:lnTo>
                        <a:pt x="834" y="62979"/>
                      </a:lnTo>
                      <a:lnTo>
                        <a:pt x="868" y="63113"/>
                      </a:lnTo>
                      <a:lnTo>
                        <a:pt x="868" y="63213"/>
                      </a:lnTo>
                      <a:lnTo>
                        <a:pt x="901" y="63346"/>
                      </a:lnTo>
                      <a:lnTo>
                        <a:pt x="901" y="63446"/>
                      </a:lnTo>
                      <a:lnTo>
                        <a:pt x="901" y="63480"/>
                      </a:lnTo>
                      <a:lnTo>
                        <a:pt x="934" y="63580"/>
                      </a:lnTo>
                      <a:lnTo>
                        <a:pt x="968" y="63713"/>
                      </a:lnTo>
                      <a:lnTo>
                        <a:pt x="1001" y="63813"/>
                      </a:lnTo>
                      <a:lnTo>
                        <a:pt x="1101" y="63913"/>
                      </a:lnTo>
                      <a:lnTo>
                        <a:pt x="1168" y="63780"/>
                      </a:lnTo>
                      <a:lnTo>
                        <a:pt x="1168" y="63680"/>
                      </a:lnTo>
                      <a:lnTo>
                        <a:pt x="1168" y="63546"/>
                      </a:lnTo>
                      <a:lnTo>
                        <a:pt x="1135" y="63446"/>
                      </a:lnTo>
                      <a:lnTo>
                        <a:pt x="1135" y="63413"/>
                      </a:lnTo>
                      <a:lnTo>
                        <a:pt x="1135" y="63313"/>
                      </a:lnTo>
                      <a:lnTo>
                        <a:pt x="1135" y="63179"/>
                      </a:lnTo>
                      <a:lnTo>
                        <a:pt x="1101" y="63079"/>
                      </a:lnTo>
                      <a:lnTo>
                        <a:pt x="1101" y="62946"/>
                      </a:lnTo>
                      <a:lnTo>
                        <a:pt x="1068" y="62812"/>
                      </a:lnTo>
                      <a:lnTo>
                        <a:pt x="1068" y="62712"/>
                      </a:lnTo>
                      <a:lnTo>
                        <a:pt x="1068" y="62579"/>
                      </a:lnTo>
                      <a:lnTo>
                        <a:pt x="1068" y="62546"/>
                      </a:lnTo>
                      <a:lnTo>
                        <a:pt x="1068" y="62446"/>
                      </a:lnTo>
                      <a:lnTo>
                        <a:pt x="1034" y="62312"/>
                      </a:lnTo>
                      <a:lnTo>
                        <a:pt x="1034" y="62179"/>
                      </a:lnTo>
                      <a:lnTo>
                        <a:pt x="1034" y="62079"/>
                      </a:lnTo>
                      <a:lnTo>
                        <a:pt x="1001" y="61945"/>
                      </a:lnTo>
                      <a:lnTo>
                        <a:pt x="1001" y="61812"/>
                      </a:lnTo>
                      <a:lnTo>
                        <a:pt x="1001" y="61678"/>
                      </a:lnTo>
                      <a:lnTo>
                        <a:pt x="1001" y="61545"/>
                      </a:lnTo>
                      <a:lnTo>
                        <a:pt x="1001" y="61411"/>
                      </a:lnTo>
                      <a:lnTo>
                        <a:pt x="1001" y="61278"/>
                      </a:lnTo>
                      <a:lnTo>
                        <a:pt x="968" y="61145"/>
                      </a:lnTo>
                      <a:lnTo>
                        <a:pt x="968" y="60978"/>
                      </a:lnTo>
                      <a:lnTo>
                        <a:pt x="968" y="60844"/>
                      </a:lnTo>
                      <a:lnTo>
                        <a:pt x="968" y="60711"/>
                      </a:lnTo>
                      <a:lnTo>
                        <a:pt x="968" y="60578"/>
                      </a:lnTo>
                      <a:lnTo>
                        <a:pt x="968" y="60444"/>
                      </a:lnTo>
                      <a:lnTo>
                        <a:pt x="968" y="60311"/>
                      </a:lnTo>
                      <a:lnTo>
                        <a:pt x="968" y="60177"/>
                      </a:lnTo>
                      <a:lnTo>
                        <a:pt x="968" y="60044"/>
                      </a:lnTo>
                      <a:lnTo>
                        <a:pt x="968" y="59877"/>
                      </a:lnTo>
                      <a:lnTo>
                        <a:pt x="968" y="59744"/>
                      </a:lnTo>
                      <a:lnTo>
                        <a:pt x="968" y="59610"/>
                      </a:lnTo>
                      <a:lnTo>
                        <a:pt x="968" y="59477"/>
                      </a:lnTo>
                      <a:lnTo>
                        <a:pt x="968" y="59343"/>
                      </a:lnTo>
                      <a:lnTo>
                        <a:pt x="968" y="59210"/>
                      </a:lnTo>
                      <a:lnTo>
                        <a:pt x="968" y="59043"/>
                      </a:lnTo>
                      <a:lnTo>
                        <a:pt x="968" y="58910"/>
                      </a:lnTo>
                      <a:lnTo>
                        <a:pt x="1001" y="58776"/>
                      </a:lnTo>
                      <a:lnTo>
                        <a:pt x="1001" y="58509"/>
                      </a:lnTo>
                      <a:lnTo>
                        <a:pt x="1001" y="58209"/>
                      </a:lnTo>
                      <a:lnTo>
                        <a:pt x="1001" y="57942"/>
                      </a:lnTo>
                      <a:lnTo>
                        <a:pt x="1034" y="57675"/>
                      </a:lnTo>
                      <a:lnTo>
                        <a:pt x="1034" y="57409"/>
                      </a:lnTo>
                      <a:lnTo>
                        <a:pt x="1068" y="57108"/>
                      </a:lnTo>
                      <a:lnTo>
                        <a:pt x="1068" y="56842"/>
                      </a:lnTo>
                      <a:lnTo>
                        <a:pt x="1068" y="56575"/>
                      </a:lnTo>
                      <a:lnTo>
                        <a:pt x="1101" y="56341"/>
                      </a:lnTo>
                      <a:lnTo>
                        <a:pt x="1101" y="56074"/>
                      </a:lnTo>
                      <a:lnTo>
                        <a:pt x="1135" y="55807"/>
                      </a:lnTo>
                      <a:lnTo>
                        <a:pt x="1135" y="55574"/>
                      </a:lnTo>
                      <a:lnTo>
                        <a:pt x="1168" y="55307"/>
                      </a:lnTo>
                      <a:lnTo>
                        <a:pt x="1168" y="55140"/>
                      </a:lnTo>
                      <a:lnTo>
                        <a:pt x="1168" y="54974"/>
                      </a:lnTo>
                      <a:lnTo>
                        <a:pt x="1201" y="54807"/>
                      </a:lnTo>
                      <a:lnTo>
                        <a:pt x="1201" y="54640"/>
                      </a:lnTo>
                      <a:lnTo>
                        <a:pt x="1201" y="54473"/>
                      </a:lnTo>
                      <a:lnTo>
                        <a:pt x="1201" y="54306"/>
                      </a:lnTo>
                      <a:lnTo>
                        <a:pt x="1201" y="54140"/>
                      </a:lnTo>
                      <a:lnTo>
                        <a:pt x="1235" y="53973"/>
                      </a:lnTo>
                      <a:lnTo>
                        <a:pt x="1235" y="53806"/>
                      </a:lnTo>
                      <a:lnTo>
                        <a:pt x="1235" y="53639"/>
                      </a:lnTo>
                      <a:lnTo>
                        <a:pt x="1235" y="53472"/>
                      </a:lnTo>
                      <a:lnTo>
                        <a:pt x="1235" y="53306"/>
                      </a:lnTo>
                      <a:lnTo>
                        <a:pt x="1235" y="53139"/>
                      </a:lnTo>
                      <a:lnTo>
                        <a:pt x="1235" y="52972"/>
                      </a:lnTo>
                      <a:lnTo>
                        <a:pt x="1235" y="52805"/>
                      </a:lnTo>
                      <a:lnTo>
                        <a:pt x="1235" y="52639"/>
                      </a:lnTo>
                      <a:lnTo>
                        <a:pt x="1235" y="52472"/>
                      </a:lnTo>
                      <a:lnTo>
                        <a:pt x="1235" y="52305"/>
                      </a:lnTo>
                      <a:lnTo>
                        <a:pt x="1235" y="52138"/>
                      </a:lnTo>
                      <a:lnTo>
                        <a:pt x="1201" y="51971"/>
                      </a:lnTo>
                      <a:lnTo>
                        <a:pt x="1201" y="51805"/>
                      </a:lnTo>
                      <a:lnTo>
                        <a:pt x="1201" y="51604"/>
                      </a:lnTo>
                      <a:lnTo>
                        <a:pt x="1201" y="51438"/>
                      </a:lnTo>
                      <a:lnTo>
                        <a:pt x="1201" y="51271"/>
                      </a:lnTo>
                      <a:lnTo>
                        <a:pt x="1201" y="50937"/>
                      </a:lnTo>
                      <a:lnTo>
                        <a:pt x="1168" y="50604"/>
                      </a:lnTo>
                      <a:lnTo>
                        <a:pt x="1168" y="50270"/>
                      </a:lnTo>
                      <a:lnTo>
                        <a:pt x="1168" y="49903"/>
                      </a:lnTo>
                      <a:lnTo>
                        <a:pt x="1135" y="49236"/>
                      </a:lnTo>
                      <a:lnTo>
                        <a:pt x="1101" y="48569"/>
                      </a:lnTo>
                      <a:lnTo>
                        <a:pt x="1068" y="48202"/>
                      </a:lnTo>
                      <a:lnTo>
                        <a:pt x="1068" y="47868"/>
                      </a:lnTo>
                      <a:lnTo>
                        <a:pt x="1068" y="47535"/>
                      </a:lnTo>
                      <a:lnTo>
                        <a:pt x="1034" y="47201"/>
                      </a:lnTo>
                      <a:lnTo>
                        <a:pt x="1034" y="47035"/>
                      </a:lnTo>
                      <a:lnTo>
                        <a:pt x="1034" y="46868"/>
                      </a:lnTo>
                      <a:lnTo>
                        <a:pt x="1034" y="46701"/>
                      </a:lnTo>
                      <a:lnTo>
                        <a:pt x="1034" y="46501"/>
                      </a:lnTo>
                      <a:lnTo>
                        <a:pt x="1034" y="46334"/>
                      </a:lnTo>
                      <a:lnTo>
                        <a:pt x="1034" y="46167"/>
                      </a:lnTo>
                      <a:lnTo>
                        <a:pt x="1034" y="46000"/>
                      </a:lnTo>
                      <a:lnTo>
                        <a:pt x="1001" y="45834"/>
                      </a:lnTo>
                      <a:lnTo>
                        <a:pt x="1001" y="45667"/>
                      </a:lnTo>
                      <a:lnTo>
                        <a:pt x="1001" y="45500"/>
                      </a:lnTo>
                      <a:lnTo>
                        <a:pt x="1001" y="45333"/>
                      </a:lnTo>
                      <a:lnTo>
                        <a:pt x="1001" y="45166"/>
                      </a:lnTo>
                      <a:lnTo>
                        <a:pt x="1001" y="45000"/>
                      </a:lnTo>
                      <a:lnTo>
                        <a:pt x="1034" y="44833"/>
                      </a:lnTo>
                      <a:lnTo>
                        <a:pt x="1034" y="44666"/>
                      </a:lnTo>
                      <a:lnTo>
                        <a:pt x="1034" y="44499"/>
                      </a:lnTo>
                      <a:lnTo>
                        <a:pt x="1034" y="44066"/>
                      </a:lnTo>
                      <a:lnTo>
                        <a:pt x="1034" y="43632"/>
                      </a:lnTo>
                      <a:lnTo>
                        <a:pt x="1034" y="43198"/>
                      </a:lnTo>
                      <a:lnTo>
                        <a:pt x="1068" y="42765"/>
                      </a:lnTo>
                      <a:lnTo>
                        <a:pt x="1068" y="42331"/>
                      </a:lnTo>
                      <a:lnTo>
                        <a:pt x="1068" y="41897"/>
                      </a:lnTo>
                      <a:lnTo>
                        <a:pt x="1068" y="41464"/>
                      </a:lnTo>
                      <a:lnTo>
                        <a:pt x="1068" y="41030"/>
                      </a:lnTo>
                      <a:lnTo>
                        <a:pt x="1068" y="40563"/>
                      </a:lnTo>
                      <a:lnTo>
                        <a:pt x="1068" y="40130"/>
                      </a:lnTo>
                      <a:lnTo>
                        <a:pt x="1068" y="39696"/>
                      </a:lnTo>
                      <a:lnTo>
                        <a:pt x="1068" y="39262"/>
                      </a:lnTo>
                      <a:lnTo>
                        <a:pt x="1068" y="38829"/>
                      </a:lnTo>
                      <a:lnTo>
                        <a:pt x="1068" y="38362"/>
                      </a:lnTo>
                      <a:lnTo>
                        <a:pt x="1068" y="37928"/>
                      </a:lnTo>
                      <a:lnTo>
                        <a:pt x="1068" y="37494"/>
                      </a:lnTo>
                      <a:lnTo>
                        <a:pt x="1068" y="37061"/>
                      </a:lnTo>
                      <a:lnTo>
                        <a:pt x="1068" y="36594"/>
                      </a:lnTo>
                      <a:lnTo>
                        <a:pt x="1068" y="36160"/>
                      </a:lnTo>
                      <a:lnTo>
                        <a:pt x="1068" y="35726"/>
                      </a:lnTo>
                      <a:lnTo>
                        <a:pt x="1034" y="35293"/>
                      </a:lnTo>
                      <a:lnTo>
                        <a:pt x="1034" y="34859"/>
                      </a:lnTo>
                      <a:lnTo>
                        <a:pt x="1034" y="34425"/>
                      </a:lnTo>
                      <a:lnTo>
                        <a:pt x="1034" y="33958"/>
                      </a:lnTo>
                      <a:lnTo>
                        <a:pt x="1034" y="33525"/>
                      </a:lnTo>
                      <a:lnTo>
                        <a:pt x="1001" y="33091"/>
                      </a:lnTo>
                      <a:lnTo>
                        <a:pt x="1001" y="32658"/>
                      </a:lnTo>
                      <a:lnTo>
                        <a:pt x="1001" y="32224"/>
                      </a:lnTo>
                      <a:lnTo>
                        <a:pt x="1001" y="31790"/>
                      </a:lnTo>
                      <a:lnTo>
                        <a:pt x="968" y="31357"/>
                      </a:lnTo>
                      <a:lnTo>
                        <a:pt x="968" y="30489"/>
                      </a:lnTo>
                      <a:lnTo>
                        <a:pt x="934" y="30222"/>
                      </a:lnTo>
                      <a:lnTo>
                        <a:pt x="934" y="29989"/>
                      </a:lnTo>
                      <a:lnTo>
                        <a:pt x="934" y="29722"/>
                      </a:lnTo>
                      <a:lnTo>
                        <a:pt x="934" y="29489"/>
                      </a:lnTo>
                      <a:lnTo>
                        <a:pt x="934" y="29255"/>
                      </a:lnTo>
                      <a:lnTo>
                        <a:pt x="934" y="28988"/>
                      </a:lnTo>
                      <a:lnTo>
                        <a:pt x="934" y="28755"/>
                      </a:lnTo>
                      <a:lnTo>
                        <a:pt x="934" y="28488"/>
                      </a:lnTo>
                      <a:lnTo>
                        <a:pt x="934" y="27988"/>
                      </a:lnTo>
                      <a:lnTo>
                        <a:pt x="934" y="27487"/>
                      </a:lnTo>
                      <a:lnTo>
                        <a:pt x="934" y="27020"/>
                      </a:lnTo>
                      <a:lnTo>
                        <a:pt x="934" y="26520"/>
                      </a:lnTo>
                      <a:lnTo>
                        <a:pt x="934" y="26019"/>
                      </a:lnTo>
                      <a:lnTo>
                        <a:pt x="934" y="25753"/>
                      </a:lnTo>
                      <a:lnTo>
                        <a:pt x="901" y="25519"/>
                      </a:lnTo>
                      <a:lnTo>
                        <a:pt x="901" y="25252"/>
                      </a:lnTo>
                      <a:lnTo>
                        <a:pt x="901" y="25019"/>
                      </a:lnTo>
                      <a:lnTo>
                        <a:pt x="901" y="24752"/>
                      </a:lnTo>
                      <a:lnTo>
                        <a:pt x="901" y="24518"/>
                      </a:lnTo>
                      <a:lnTo>
                        <a:pt x="901" y="24285"/>
                      </a:lnTo>
                      <a:lnTo>
                        <a:pt x="901" y="24018"/>
                      </a:lnTo>
                      <a:lnTo>
                        <a:pt x="901" y="23785"/>
                      </a:lnTo>
                      <a:lnTo>
                        <a:pt x="868" y="23518"/>
                      </a:lnTo>
                      <a:lnTo>
                        <a:pt x="868" y="23284"/>
                      </a:lnTo>
                      <a:lnTo>
                        <a:pt x="868" y="23017"/>
                      </a:lnTo>
                      <a:lnTo>
                        <a:pt x="868" y="22784"/>
                      </a:lnTo>
                      <a:lnTo>
                        <a:pt x="834" y="22517"/>
                      </a:lnTo>
                      <a:lnTo>
                        <a:pt x="834" y="22384"/>
                      </a:lnTo>
                      <a:lnTo>
                        <a:pt x="834" y="22217"/>
                      </a:lnTo>
                      <a:lnTo>
                        <a:pt x="834" y="22017"/>
                      </a:lnTo>
                      <a:lnTo>
                        <a:pt x="801" y="21816"/>
                      </a:lnTo>
                      <a:lnTo>
                        <a:pt x="801" y="21616"/>
                      </a:lnTo>
                      <a:lnTo>
                        <a:pt x="801" y="21383"/>
                      </a:lnTo>
                      <a:lnTo>
                        <a:pt x="801" y="20916"/>
                      </a:lnTo>
                      <a:lnTo>
                        <a:pt x="768" y="20415"/>
                      </a:lnTo>
                      <a:lnTo>
                        <a:pt x="768" y="19848"/>
                      </a:lnTo>
                      <a:lnTo>
                        <a:pt x="734" y="19248"/>
                      </a:lnTo>
                      <a:lnTo>
                        <a:pt x="734" y="18614"/>
                      </a:lnTo>
                      <a:lnTo>
                        <a:pt x="701" y="17947"/>
                      </a:lnTo>
                      <a:lnTo>
                        <a:pt x="701" y="17280"/>
                      </a:lnTo>
                      <a:lnTo>
                        <a:pt x="668" y="16546"/>
                      </a:lnTo>
                      <a:lnTo>
                        <a:pt x="668" y="15846"/>
                      </a:lnTo>
                      <a:lnTo>
                        <a:pt x="634" y="14344"/>
                      </a:lnTo>
                      <a:lnTo>
                        <a:pt x="634" y="13444"/>
                      </a:lnTo>
                      <a:lnTo>
                        <a:pt x="601" y="12810"/>
                      </a:lnTo>
                      <a:lnTo>
                        <a:pt x="567" y="11309"/>
                      </a:lnTo>
                      <a:lnTo>
                        <a:pt x="534" y="9808"/>
                      </a:lnTo>
                      <a:lnTo>
                        <a:pt x="534" y="9074"/>
                      </a:lnTo>
                      <a:lnTo>
                        <a:pt x="501" y="8373"/>
                      </a:lnTo>
                      <a:lnTo>
                        <a:pt x="501" y="7706"/>
                      </a:lnTo>
                      <a:lnTo>
                        <a:pt x="501" y="7039"/>
                      </a:lnTo>
                      <a:lnTo>
                        <a:pt x="467" y="6405"/>
                      </a:lnTo>
                      <a:lnTo>
                        <a:pt x="467" y="5805"/>
                      </a:lnTo>
                      <a:lnTo>
                        <a:pt x="434" y="5238"/>
                      </a:lnTo>
                      <a:lnTo>
                        <a:pt x="434" y="4738"/>
                      </a:lnTo>
                      <a:lnTo>
                        <a:pt x="401" y="4237"/>
                      </a:lnTo>
                      <a:lnTo>
                        <a:pt x="401" y="4037"/>
                      </a:lnTo>
                      <a:lnTo>
                        <a:pt x="401" y="3837"/>
                      </a:lnTo>
                      <a:lnTo>
                        <a:pt x="401" y="3637"/>
                      </a:lnTo>
                      <a:lnTo>
                        <a:pt x="367" y="3437"/>
                      </a:lnTo>
                      <a:lnTo>
                        <a:pt x="367" y="3270"/>
                      </a:lnTo>
                      <a:lnTo>
                        <a:pt x="367" y="3136"/>
                      </a:lnTo>
                      <a:lnTo>
                        <a:pt x="367" y="2803"/>
                      </a:lnTo>
                      <a:lnTo>
                        <a:pt x="334" y="2469"/>
                      </a:lnTo>
                      <a:lnTo>
                        <a:pt x="334" y="2302"/>
                      </a:lnTo>
                      <a:lnTo>
                        <a:pt x="334" y="2169"/>
                      </a:lnTo>
                      <a:lnTo>
                        <a:pt x="334" y="2002"/>
                      </a:lnTo>
                      <a:lnTo>
                        <a:pt x="301" y="1869"/>
                      </a:lnTo>
                      <a:lnTo>
                        <a:pt x="301" y="1735"/>
                      </a:lnTo>
                      <a:lnTo>
                        <a:pt x="301" y="1602"/>
                      </a:lnTo>
                      <a:lnTo>
                        <a:pt x="301" y="1469"/>
                      </a:lnTo>
                      <a:lnTo>
                        <a:pt x="301" y="1335"/>
                      </a:lnTo>
                      <a:lnTo>
                        <a:pt x="301" y="1268"/>
                      </a:lnTo>
                      <a:lnTo>
                        <a:pt x="301" y="1235"/>
                      </a:lnTo>
                      <a:lnTo>
                        <a:pt x="301" y="1168"/>
                      </a:lnTo>
                      <a:lnTo>
                        <a:pt x="301" y="1102"/>
                      </a:lnTo>
                      <a:lnTo>
                        <a:pt x="301" y="1068"/>
                      </a:lnTo>
                      <a:lnTo>
                        <a:pt x="301" y="1002"/>
                      </a:lnTo>
                      <a:lnTo>
                        <a:pt x="301" y="968"/>
                      </a:lnTo>
                      <a:lnTo>
                        <a:pt x="301" y="901"/>
                      </a:lnTo>
                      <a:lnTo>
                        <a:pt x="334" y="868"/>
                      </a:lnTo>
                      <a:lnTo>
                        <a:pt x="334" y="801"/>
                      </a:lnTo>
                      <a:lnTo>
                        <a:pt x="334" y="768"/>
                      </a:lnTo>
                      <a:lnTo>
                        <a:pt x="334" y="735"/>
                      </a:lnTo>
                      <a:lnTo>
                        <a:pt x="334" y="668"/>
                      </a:lnTo>
                      <a:lnTo>
                        <a:pt x="334" y="635"/>
                      </a:lnTo>
                      <a:lnTo>
                        <a:pt x="334" y="601"/>
                      </a:lnTo>
                      <a:lnTo>
                        <a:pt x="367" y="568"/>
                      </a:lnTo>
                      <a:lnTo>
                        <a:pt x="367" y="535"/>
                      </a:lnTo>
                      <a:lnTo>
                        <a:pt x="367" y="501"/>
                      </a:lnTo>
                      <a:lnTo>
                        <a:pt x="367" y="468"/>
                      </a:lnTo>
                      <a:lnTo>
                        <a:pt x="367" y="434"/>
                      </a:lnTo>
                      <a:lnTo>
                        <a:pt x="401" y="401"/>
                      </a:lnTo>
                      <a:lnTo>
                        <a:pt x="401" y="401"/>
                      </a:lnTo>
                      <a:lnTo>
                        <a:pt x="401" y="368"/>
                      </a:lnTo>
                      <a:lnTo>
                        <a:pt x="401" y="368"/>
                      </a:lnTo>
                      <a:lnTo>
                        <a:pt x="434" y="334"/>
                      </a:lnTo>
                      <a:lnTo>
                        <a:pt x="434" y="334"/>
                      </a:lnTo>
                      <a:lnTo>
                        <a:pt x="434" y="334"/>
                      </a:lnTo>
                      <a:lnTo>
                        <a:pt x="434" y="334"/>
                      </a:lnTo>
                      <a:lnTo>
                        <a:pt x="434" y="334"/>
                      </a:lnTo>
                      <a:lnTo>
                        <a:pt x="434" y="301"/>
                      </a:lnTo>
                      <a:lnTo>
                        <a:pt x="434" y="301"/>
                      </a:lnTo>
                      <a:lnTo>
                        <a:pt x="434" y="301"/>
                      </a:lnTo>
                      <a:lnTo>
                        <a:pt x="434" y="301"/>
                      </a:lnTo>
                      <a:lnTo>
                        <a:pt x="434"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501" y="301"/>
                      </a:lnTo>
                      <a:lnTo>
                        <a:pt x="501" y="301"/>
                      </a:lnTo>
                      <a:lnTo>
                        <a:pt x="501" y="301"/>
                      </a:lnTo>
                      <a:lnTo>
                        <a:pt x="501" y="301"/>
                      </a:lnTo>
                      <a:lnTo>
                        <a:pt x="501" y="334"/>
                      </a:lnTo>
                      <a:lnTo>
                        <a:pt x="501" y="334"/>
                      </a:lnTo>
                      <a:lnTo>
                        <a:pt x="534" y="368"/>
                      </a:lnTo>
                      <a:lnTo>
                        <a:pt x="534" y="368"/>
                      </a:lnTo>
                      <a:lnTo>
                        <a:pt x="534" y="401"/>
                      </a:lnTo>
                      <a:lnTo>
                        <a:pt x="534" y="434"/>
                      </a:lnTo>
                      <a:lnTo>
                        <a:pt x="534" y="468"/>
                      </a:lnTo>
                      <a:lnTo>
                        <a:pt x="567" y="468"/>
                      </a:lnTo>
                      <a:lnTo>
                        <a:pt x="567" y="501"/>
                      </a:lnTo>
                      <a:lnTo>
                        <a:pt x="567" y="535"/>
                      </a:lnTo>
                      <a:lnTo>
                        <a:pt x="567" y="568"/>
                      </a:lnTo>
                      <a:lnTo>
                        <a:pt x="601" y="635"/>
                      </a:lnTo>
                      <a:lnTo>
                        <a:pt x="601" y="701"/>
                      </a:lnTo>
                      <a:lnTo>
                        <a:pt x="634" y="768"/>
                      </a:lnTo>
                      <a:lnTo>
                        <a:pt x="634" y="868"/>
                      </a:lnTo>
                      <a:lnTo>
                        <a:pt x="668" y="935"/>
                      </a:lnTo>
                      <a:lnTo>
                        <a:pt x="668" y="1002"/>
                      </a:lnTo>
                      <a:lnTo>
                        <a:pt x="701" y="1102"/>
                      </a:lnTo>
                      <a:lnTo>
                        <a:pt x="701" y="1168"/>
                      </a:lnTo>
                      <a:lnTo>
                        <a:pt x="701" y="1268"/>
                      </a:lnTo>
                      <a:lnTo>
                        <a:pt x="734" y="1335"/>
                      </a:lnTo>
                      <a:lnTo>
                        <a:pt x="734" y="1435"/>
                      </a:lnTo>
                      <a:lnTo>
                        <a:pt x="734" y="1502"/>
                      </a:lnTo>
                      <a:lnTo>
                        <a:pt x="768" y="1569"/>
                      </a:lnTo>
                      <a:lnTo>
                        <a:pt x="768" y="1735"/>
                      </a:lnTo>
                      <a:lnTo>
                        <a:pt x="801" y="1835"/>
                      </a:lnTo>
                      <a:lnTo>
                        <a:pt x="801" y="1969"/>
                      </a:lnTo>
                      <a:lnTo>
                        <a:pt x="801" y="2036"/>
                      </a:lnTo>
                      <a:lnTo>
                        <a:pt x="801" y="2102"/>
                      </a:lnTo>
                      <a:lnTo>
                        <a:pt x="834" y="2202"/>
                      </a:lnTo>
                      <a:lnTo>
                        <a:pt x="834" y="2336"/>
                      </a:lnTo>
                      <a:lnTo>
                        <a:pt x="834" y="2503"/>
                      </a:lnTo>
                      <a:lnTo>
                        <a:pt x="868" y="2636"/>
                      </a:lnTo>
                      <a:lnTo>
                        <a:pt x="868" y="2836"/>
                      </a:lnTo>
                      <a:lnTo>
                        <a:pt x="868" y="3003"/>
                      </a:lnTo>
                      <a:lnTo>
                        <a:pt x="901" y="3203"/>
                      </a:lnTo>
                      <a:lnTo>
                        <a:pt x="901" y="3403"/>
                      </a:lnTo>
                      <a:lnTo>
                        <a:pt x="901" y="3637"/>
                      </a:lnTo>
                      <a:lnTo>
                        <a:pt x="934" y="3870"/>
                      </a:lnTo>
                      <a:lnTo>
                        <a:pt x="934" y="4104"/>
                      </a:lnTo>
                      <a:lnTo>
                        <a:pt x="934" y="4337"/>
                      </a:lnTo>
                      <a:lnTo>
                        <a:pt x="968" y="4871"/>
                      </a:lnTo>
                      <a:lnTo>
                        <a:pt x="1001" y="5438"/>
                      </a:lnTo>
                      <a:lnTo>
                        <a:pt x="1034" y="6005"/>
                      </a:lnTo>
                      <a:lnTo>
                        <a:pt x="1034" y="6639"/>
                      </a:lnTo>
                      <a:lnTo>
                        <a:pt x="1068" y="7273"/>
                      </a:lnTo>
                      <a:lnTo>
                        <a:pt x="1101" y="7906"/>
                      </a:lnTo>
                      <a:lnTo>
                        <a:pt x="1101" y="8607"/>
                      </a:lnTo>
                      <a:lnTo>
                        <a:pt x="1135" y="9274"/>
                      </a:lnTo>
                      <a:lnTo>
                        <a:pt x="1168" y="9975"/>
                      </a:lnTo>
                      <a:lnTo>
                        <a:pt x="1168" y="10642"/>
                      </a:lnTo>
                      <a:lnTo>
                        <a:pt x="1201" y="11342"/>
                      </a:lnTo>
                      <a:lnTo>
                        <a:pt x="1235" y="12043"/>
                      </a:lnTo>
                      <a:lnTo>
                        <a:pt x="1235" y="12710"/>
                      </a:lnTo>
                      <a:lnTo>
                        <a:pt x="1268" y="13377"/>
                      </a:lnTo>
                      <a:lnTo>
                        <a:pt x="1301" y="14678"/>
                      </a:lnTo>
                      <a:lnTo>
                        <a:pt x="1335" y="15879"/>
                      </a:lnTo>
                      <a:lnTo>
                        <a:pt x="1368" y="16112"/>
                      </a:lnTo>
                      <a:lnTo>
                        <a:pt x="1368" y="16980"/>
                      </a:lnTo>
                      <a:lnTo>
                        <a:pt x="1401" y="17914"/>
                      </a:lnTo>
                      <a:lnTo>
                        <a:pt x="1435" y="18681"/>
                      </a:lnTo>
                      <a:lnTo>
                        <a:pt x="1435" y="19215"/>
                      </a:lnTo>
                      <a:lnTo>
                        <a:pt x="1435" y="19515"/>
                      </a:lnTo>
                      <a:lnTo>
                        <a:pt x="1435" y="19782"/>
                      </a:lnTo>
                      <a:lnTo>
                        <a:pt x="1468" y="20082"/>
                      </a:lnTo>
                      <a:lnTo>
                        <a:pt x="1468" y="20382"/>
                      </a:lnTo>
                      <a:lnTo>
                        <a:pt x="1468" y="20649"/>
                      </a:lnTo>
                      <a:lnTo>
                        <a:pt x="1468" y="20949"/>
                      </a:lnTo>
                      <a:lnTo>
                        <a:pt x="1468" y="21216"/>
                      </a:lnTo>
                      <a:lnTo>
                        <a:pt x="1468" y="21516"/>
                      </a:lnTo>
                      <a:lnTo>
                        <a:pt x="1468" y="21783"/>
                      </a:lnTo>
                      <a:lnTo>
                        <a:pt x="1468" y="22083"/>
                      </a:lnTo>
                      <a:lnTo>
                        <a:pt x="1468" y="22350"/>
                      </a:lnTo>
                      <a:lnTo>
                        <a:pt x="1468" y="22650"/>
                      </a:lnTo>
                      <a:lnTo>
                        <a:pt x="1501" y="23217"/>
                      </a:lnTo>
                      <a:lnTo>
                        <a:pt x="1501" y="23785"/>
                      </a:lnTo>
                      <a:lnTo>
                        <a:pt x="1501" y="24352"/>
                      </a:lnTo>
                      <a:lnTo>
                        <a:pt x="1501" y="24919"/>
                      </a:lnTo>
                      <a:lnTo>
                        <a:pt x="1468" y="25486"/>
                      </a:lnTo>
                      <a:lnTo>
                        <a:pt x="1468" y="26053"/>
                      </a:lnTo>
                      <a:lnTo>
                        <a:pt x="1468" y="26620"/>
                      </a:lnTo>
                      <a:lnTo>
                        <a:pt x="1468" y="27187"/>
                      </a:lnTo>
                      <a:lnTo>
                        <a:pt x="1468" y="28321"/>
                      </a:lnTo>
                      <a:lnTo>
                        <a:pt x="1468" y="29455"/>
                      </a:lnTo>
                      <a:lnTo>
                        <a:pt x="1435" y="30589"/>
                      </a:lnTo>
                      <a:lnTo>
                        <a:pt x="1435" y="31156"/>
                      </a:lnTo>
                      <a:lnTo>
                        <a:pt x="1435" y="31724"/>
                      </a:lnTo>
                      <a:lnTo>
                        <a:pt x="1435" y="32291"/>
                      </a:lnTo>
                      <a:lnTo>
                        <a:pt x="1435" y="32858"/>
                      </a:lnTo>
                      <a:lnTo>
                        <a:pt x="1435" y="33425"/>
                      </a:lnTo>
                      <a:lnTo>
                        <a:pt x="1435" y="33992"/>
                      </a:lnTo>
                      <a:lnTo>
                        <a:pt x="1435" y="34559"/>
                      </a:lnTo>
                      <a:lnTo>
                        <a:pt x="1435" y="35126"/>
                      </a:lnTo>
                      <a:lnTo>
                        <a:pt x="1435" y="35693"/>
                      </a:lnTo>
                      <a:lnTo>
                        <a:pt x="1435" y="35993"/>
                      </a:lnTo>
                      <a:lnTo>
                        <a:pt x="1435" y="36260"/>
                      </a:lnTo>
                      <a:lnTo>
                        <a:pt x="1435" y="36560"/>
                      </a:lnTo>
                      <a:lnTo>
                        <a:pt x="1435" y="36827"/>
                      </a:lnTo>
                      <a:lnTo>
                        <a:pt x="1435" y="37127"/>
                      </a:lnTo>
                      <a:lnTo>
                        <a:pt x="1435" y="37394"/>
                      </a:lnTo>
                      <a:lnTo>
                        <a:pt x="1435" y="37394"/>
                      </a:lnTo>
                      <a:lnTo>
                        <a:pt x="1435" y="37728"/>
                      </a:lnTo>
                      <a:lnTo>
                        <a:pt x="1468" y="38061"/>
                      </a:lnTo>
                      <a:lnTo>
                        <a:pt x="1468" y="38428"/>
                      </a:lnTo>
                      <a:lnTo>
                        <a:pt x="1468" y="38762"/>
                      </a:lnTo>
                      <a:lnTo>
                        <a:pt x="1501" y="39095"/>
                      </a:lnTo>
                      <a:lnTo>
                        <a:pt x="1501" y="39429"/>
                      </a:lnTo>
                      <a:lnTo>
                        <a:pt x="1501" y="39763"/>
                      </a:lnTo>
                      <a:lnTo>
                        <a:pt x="1535" y="40096"/>
                      </a:lnTo>
                      <a:lnTo>
                        <a:pt x="1535" y="40763"/>
                      </a:lnTo>
                      <a:lnTo>
                        <a:pt x="1568" y="41464"/>
                      </a:lnTo>
                      <a:lnTo>
                        <a:pt x="1602" y="42131"/>
                      </a:lnTo>
                      <a:lnTo>
                        <a:pt x="1602" y="42465"/>
                      </a:lnTo>
                      <a:lnTo>
                        <a:pt x="1635" y="42798"/>
                      </a:lnTo>
                      <a:lnTo>
                        <a:pt x="1635" y="43132"/>
                      </a:lnTo>
                      <a:lnTo>
                        <a:pt x="1635" y="43465"/>
                      </a:lnTo>
                      <a:lnTo>
                        <a:pt x="1668" y="43799"/>
                      </a:lnTo>
                      <a:lnTo>
                        <a:pt x="1668" y="44166"/>
                      </a:lnTo>
                      <a:lnTo>
                        <a:pt x="1668" y="44499"/>
                      </a:lnTo>
                      <a:lnTo>
                        <a:pt x="1668" y="44800"/>
                      </a:lnTo>
                      <a:lnTo>
                        <a:pt x="1668" y="44833"/>
                      </a:lnTo>
                      <a:lnTo>
                        <a:pt x="1702" y="45166"/>
                      </a:lnTo>
                      <a:lnTo>
                        <a:pt x="1702" y="45500"/>
                      </a:lnTo>
                      <a:lnTo>
                        <a:pt x="1702" y="45834"/>
                      </a:lnTo>
                      <a:lnTo>
                        <a:pt x="1702" y="46000"/>
                      </a:lnTo>
                      <a:lnTo>
                        <a:pt x="1702" y="46167"/>
                      </a:lnTo>
                      <a:lnTo>
                        <a:pt x="1702" y="46334"/>
                      </a:lnTo>
                      <a:lnTo>
                        <a:pt x="1702" y="46501"/>
                      </a:lnTo>
                      <a:lnTo>
                        <a:pt x="1702" y="46668"/>
                      </a:lnTo>
                      <a:lnTo>
                        <a:pt x="1702" y="46834"/>
                      </a:lnTo>
                      <a:lnTo>
                        <a:pt x="1702" y="47001"/>
                      </a:lnTo>
                      <a:lnTo>
                        <a:pt x="1702" y="47168"/>
                      </a:lnTo>
                      <a:lnTo>
                        <a:pt x="1702" y="47335"/>
                      </a:lnTo>
                      <a:lnTo>
                        <a:pt x="1702" y="47535"/>
                      </a:lnTo>
                      <a:lnTo>
                        <a:pt x="1702" y="47702"/>
                      </a:lnTo>
                      <a:lnTo>
                        <a:pt x="1702" y="47868"/>
                      </a:lnTo>
                      <a:lnTo>
                        <a:pt x="1668" y="48035"/>
                      </a:lnTo>
                      <a:lnTo>
                        <a:pt x="1668" y="48202"/>
                      </a:lnTo>
                      <a:lnTo>
                        <a:pt x="1668" y="48802"/>
                      </a:lnTo>
                      <a:lnTo>
                        <a:pt x="1635" y="49403"/>
                      </a:lnTo>
                      <a:lnTo>
                        <a:pt x="1635" y="50003"/>
                      </a:lnTo>
                      <a:lnTo>
                        <a:pt x="1635" y="50304"/>
                      </a:lnTo>
                      <a:lnTo>
                        <a:pt x="1635" y="50604"/>
                      </a:lnTo>
                      <a:lnTo>
                        <a:pt x="1602" y="50904"/>
                      </a:lnTo>
                      <a:lnTo>
                        <a:pt x="1602" y="51204"/>
                      </a:lnTo>
                      <a:lnTo>
                        <a:pt x="1602" y="51504"/>
                      </a:lnTo>
                      <a:lnTo>
                        <a:pt x="1602" y="51604"/>
                      </a:lnTo>
                      <a:lnTo>
                        <a:pt x="1602" y="51805"/>
                      </a:lnTo>
                      <a:lnTo>
                        <a:pt x="1602" y="52105"/>
                      </a:lnTo>
                      <a:lnTo>
                        <a:pt x="1602" y="52438"/>
                      </a:lnTo>
                      <a:lnTo>
                        <a:pt x="1602" y="52739"/>
                      </a:lnTo>
                      <a:lnTo>
                        <a:pt x="1602" y="53039"/>
                      </a:lnTo>
                      <a:lnTo>
                        <a:pt x="1602" y="53339"/>
                      </a:lnTo>
                      <a:lnTo>
                        <a:pt x="1602" y="53639"/>
                      </a:lnTo>
                      <a:lnTo>
                        <a:pt x="1602" y="53939"/>
                      </a:lnTo>
                      <a:lnTo>
                        <a:pt x="1602" y="54240"/>
                      </a:lnTo>
                      <a:lnTo>
                        <a:pt x="1602" y="54540"/>
                      </a:lnTo>
                      <a:lnTo>
                        <a:pt x="1635" y="54840"/>
                      </a:lnTo>
                      <a:lnTo>
                        <a:pt x="1635" y="55140"/>
                      </a:lnTo>
                      <a:lnTo>
                        <a:pt x="1635" y="55441"/>
                      </a:lnTo>
                      <a:lnTo>
                        <a:pt x="1635" y="55741"/>
                      </a:lnTo>
                      <a:lnTo>
                        <a:pt x="1668" y="56041"/>
                      </a:lnTo>
                      <a:lnTo>
                        <a:pt x="1668" y="56208"/>
                      </a:lnTo>
                      <a:lnTo>
                        <a:pt x="1668" y="56341"/>
                      </a:lnTo>
                      <a:lnTo>
                        <a:pt x="1668" y="56508"/>
                      </a:lnTo>
                      <a:lnTo>
                        <a:pt x="1668" y="56641"/>
                      </a:lnTo>
                      <a:lnTo>
                        <a:pt x="1702" y="56808"/>
                      </a:lnTo>
                      <a:lnTo>
                        <a:pt x="1702" y="56942"/>
                      </a:lnTo>
                      <a:lnTo>
                        <a:pt x="1702" y="57108"/>
                      </a:lnTo>
                      <a:lnTo>
                        <a:pt x="1702" y="57242"/>
                      </a:lnTo>
                      <a:lnTo>
                        <a:pt x="1735" y="57409"/>
                      </a:lnTo>
                      <a:lnTo>
                        <a:pt x="1735" y="57575"/>
                      </a:lnTo>
                      <a:lnTo>
                        <a:pt x="1735" y="57709"/>
                      </a:lnTo>
                      <a:lnTo>
                        <a:pt x="1768" y="57876"/>
                      </a:lnTo>
                      <a:lnTo>
                        <a:pt x="1768" y="57909"/>
                      </a:lnTo>
                      <a:lnTo>
                        <a:pt x="1768" y="57942"/>
                      </a:lnTo>
                      <a:lnTo>
                        <a:pt x="1768" y="58109"/>
                      </a:lnTo>
                      <a:lnTo>
                        <a:pt x="1835" y="58476"/>
                      </a:lnTo>
                      <a:lnTo>
                        <a:pt x="1835" y="58509"/>
                      </a:lnTo>
                      <a:lnTo>
                        <a:pt x="1868" y="58776"/>
                      </a:lnTo>
                      <a:lnTo>
                        <a:pt x="1868" y="58910"/>
                      </a:lnTo>
                      <a:lnTo>
                        <a:pt x="1902" y="59043"/>
                      </a:lnTo>
                      <a:lnTo>
                        <a:pt x="1902" y="59210"/>
                      </a:lnTo>
                      <a:lnTo>
                        <a:pt x="1902" y="59343"/>
                      </a:lnTo>
                      <a:lnTo>
                        <a:pt x="1935" y="59477"/>
                      </a:lnTo>
                      <a:lnTo>
                        <a:pt x="1935" y="59644"/>
                      </a:lnTo>
                      <a:lnTo>
                        <a:pt x="1968" y="59777"/>
                      </a:lnTo>
                      <a:lnTo>
                        <a:pt x="1968" y="59944"/>
                      </a:lnTo>
                      <a:lnTo>
                        <a:pt x="1968" y="60077"/>
                      </a:lnTo>
                      <a:lnTo>
                        <a:pt x="2002" y="60211"/>
                      </a:lnTo>
                      <a:lnTo>
                        <a:pt x="2002" y="60277"/>
                      </a:lnTo>
                      <a:lnTo>
                        <a:pt x="2002" y="60311"/>
                      </a:lnTo>
                      <a:lnTo>
                        <a:pt x="2002" y="60344"/>
                      </a:lnTo>
                      <a:lnTo>
                        <a:pt x="2002" y="60411"/>
                      </a:lnTo>
                      <a:lnTo>
                        <a:pt x="2002" y="60477"/>
                      </a:lnTo>
                      <a:lnTo>
                        <a:pt x="2002" y="60544"/>
                      </a:lnTo>
                      <a:lnTo>
                        <a:pt x="2002" y="60611"/>
                      </a:lnTo>
                      <a:lnTo>
                        <a:pt x="2002" y="60678"/>
                      </a:lnTo>
                      <a:lnTo>
                        <a:pt x="2002" y="60711"/>
                      </a:lnTo>
                      <a:lnTo>
                        <a:pt x="2035" y="60778"/>
                      </a:lnTo>
                      <a:lnTo>
                        <a:pt x="2002" y="60811"/>
                      </a:lnTo>
                      <a:lnTo>
                        <a:pt x="2002" y="60878"/>
                      </a:lnTo>
                      <a:lnTo>
                        <a:pt x="2002" y="60911"/>
                      </a:lnTo>
                      <a:lnTo>
                        <a:pt x="2002" y="60978"/>
                      </a:lnTo>
                      <a:lnTo>
                        <a:pt x="2002" y="61011"/>
                      </a:lnTo>
                      <a:lnTo>
                        <a:pt x="2002" y="61045"/>
                      </a:lnTo>
                      <a:lnTo>
                        <a:pt x="2002" y="61078"/>
                      </a:lnTo>
                      <a:lnTo>
                        <a:pt x="2002" y="61078"/>
                      </a:lnTo>
                      <a:lnTo>
                        <a:pt x="2002" y="61111"/>
                      </a:lnTo>
                      <a:lnTo>
                        <a:pt x="2002" y="61111"/>
                      </a:lnTo>
                      <a:lnTo>
                        <a:pt x="2002" y="61145"/>
                      </a:lnTo>
                      <a:lnTo>
                        <a:pt x="2002" y="61145"/>
                      </a:lnTo>
                      <a:lnTo>
                        <a:pt x="1968" y="61145"/>
                      </a:lnTo>
                      <a:lnTo>
                        <a:pt x="1968" y="61178"/>
                      </a:lnTo>
                      <a:lnTo>
                        <a:pt x="1968" y="61178"/>
                      </a:lnTo>
                      <a:lnTo>
                        <a:pt x="1968" y="61178"/>
                      </a:lnTo>
                      <a:lnTo>
                        <a:pt x="1968" y="61178"/>
                      </a:lnTo>
                      <a:lnTo>
                        <a:pt x="1968" y="61211"/>
                      </a:lnTo>
                      <a:lnTo>
                        <a:pt x="1968" y="61211"/>
                      </a:lnTo>
                      <a:lnTo>
                        <a:pt x="1968" y="61211"/>
                      </a:lnTo>
                      <a:lnTo>
                        <a:pt x="1968" y="61211"/>
                      </a:lnTo>
                      <a:lnTo>
                        <a:pt x="1935" y="61211"/>
                      </a:lnTo>
                      <a:lnTo>
                        <a:pt x="1935" y="61211"/>
                      </a:lnTo>
                      <a:lnTo>
                        <a:pt x="1935" y="61211"/>
                      </a:lnTo>
                      <a:lnTo>
                        <a:pt x="1935" y="61245"/>
                      </a:lnTo>
                      <a:lnTo>
                        <a:pt x="1935" y="61245"/>
                      </a:lnTo>
                      <a:lnTo>
                        <a:pt x="1968" y="61245"/>
                      </a:lnTo>
                      <a:lnTo>
                        <a:pt x="1968" y="61245"/>
                      </a:lnTo>
                      <a:lnTo>
                        <a:pt x="1968" y="61245"/>
                      </a:lnTo>
                      <a:lnTo>
                        <a:pt x="1968" y="61245"/>
                      </a:lnTo>
                      <a:lnTo>
                        <a:pt x="2002" y="61211"/>
                      </a:lnTo>
                      <a:lnTo>
                        <a:pt x="2002" y="61211"/>
                      </a:lnTo>
                      <a:lnTo>
                        <a:pt x="2002" y="61211"/>
                      </a:lnTo>
                      <a:lnTo>
                        <a:pt x="2002" y="61178"/>
                      </a:lnTo>
                      <a:lnTo>
                        <a:pt x="2002" y="61178"/>
                      </a:lnTo>
                      <a:lnTo>
                        <a:pt x="2002" y="61178"/>
                      </a:lnTo>
                      <a:lnTo>
                        <a:pt x="2035" y="61145"/>
                      </a:lnTo>
                      <a:lnTo>
                        <a:pt x="2035" y="61145"/>
                      </a:lnTo>
                      <a:lnTo>
                        <a:pt x="2035" y="61145"/>
                      </a:lnTo>
                      <a:lnTo>
                        <a:pt x="2035" y="61111"/>
                      </a:lnTo>
                      <a:lnTo>
                        <a:pt x="2035" y="61111"/>
                      </a:lnTo>
                      <a:lnTo>
                        <a:pt x="2035" y="61078"/>
                      </a:lnTo>
                      <a:lnTo>
                        <a:pt x="2035" y="61045"/>
                      </a:lnTo>
                      <a:lnTo>
                        <a:pt x="2069" y="61011"/>
                      </a:lnTo>
                      <a:lnTo>
                        <a:pt x="2069" y="60978"/>
                      </a:lnTo>
                      <a:lnTo>
                        <a:pt x="2069" y="60911"/>
                      </a:lnTo>
                      <a:lnTo>
                        <a:pt x="2069" y="60878"/>
                      </a:lnTo>
                      <a:lnTo>
                        <a:pt x="2069" y="60811"/>
                      </a:lnTo>
                      <a:lnTo>
                        <a:pt x="2069" y="60778"/>
                      </a:lnTo>
                      <a:lnTo>
                        <a:pt x="2069" y="60711"/>
                      </a:lnTo>
                      <a:lnTo>
                        <a:pt x="2069" y="60678"/>
                      </a:lnTo>
                      <a:lnTo>
                        <a:pt x="2102" y="60611"/>
                      </a:lnTo>
                      <a:lnTo>
                        <a:pt x="2102" y="60544"/>
                      </a:lnTo>
                      <a:lnTo>
                        <a:pt x="2102" y="60477"/>
                      </a:lnTo>
                      <a:lnTo>
                        <a:pt x="2102" y="60411"/>
                      </a:lnTo>
                      <a:lnTo>
                        <a:pt x="2102" y="60344"/>
                      </a:lnTo>
                      <a:lnTo>
                        <a:pt x="2102" y="60311"/>
                      </a:lnTo>
                      <a:lnTo>
                        <a:pt x="2102" y="60277"/>
                      </a:lnTo>
                      <a:lnTo>
                        <a:pt x="2102" y="60211"/>
                      </a:lnTo>
                      <a:lnTo>
                        <a:pt x="2069" y="60077"/>
                      </a:lnTo>
                      <a:lnTo>
                        <a:pt x="2069" y="59910"/>
                      </a:lnTo>
                      <a:lnTo>
                        <a:pt x="2069" y="59777"/>
                      </a:lnTo>
                      <a:lnTo>
                        <a:pt x="2069" y="59644"/>
                      </a:lnTo>
                      <a:lnTo>
                        <a:pt x="2035" y="59477"/>
                      </a:lnTo>
                      <a:lnTo>
                        <a:pt x="2035" y="59343"/>
                      </a:lnTo>
                      <a:lnTo>
                        <a:pt x="2035" y="59177"/>
                      </a:lnTo>
                      <a:lnTo>
                        <a:pt x="2035" y="59043"/>
                      </a:lnTo>
                      <a:lnTo>
                        <a:pt x="2002" y="58876"/>
                      </a:lnTo>
                      <a:lnTo>
                        <a:pt x="2002" y="58743"/>
                      </a:lnTo>
                      <a:lnTo>
                        <a:pt x="1968" y="58509"/>
                      </a:lnTo>
                      <a:lnTo>
                        <a:pt x="1968" y="58443"/>
                      </a:lnTo>
                      <a:lnTo>
                        <a:pt x="1935" y="58076"/>
                      </a:lnTo>
                      <a:lnTo>
                        <a:pt x="1935" y="57942"/>
                      </a:lnTo>
                      <a:lnTo>
                        <a:pt x="1902" y="57876"/>
                      </a:lnTo>
                      <a:lnTo>
                        <a:pt x="1902" y="57842"/>
                      </a:lnTo>
                      <a:lnTo>
                        <a:pt x="1902" y="57709"/>
                      </a:lnTo>
                      <a:lnTo>
                        <a:pt x="1902" y="57542"/>
                      </a:lnTo>
                      <a:lnTo>
                        <a:pt x="1902" y="57409"/>
                      </a:lnTo>
                      <a:lnTo>
                        <a:pt x="1868" y="57242"/>
                      </a:lnTo>
                      <a:lnTo>
                        <a:pt x="1868" y="57108"/>
                      </a:lnTo>
                      <a:lnTo>
                        <a:pt x="1868" y="56942"/>
                      </a:lnTo>
                      <a:lnTo>
                        <a:pt x="1868" y="56808"/>
                      </a:lnTo>
                      <a:lnTo>
                        <a:pt x="1868" y="56641"/>
                      </a:lnTo>
                      <a:lnTo>
                        <a:pt x="1835" y="56475"/>
                      </a:lnTo>
                      <a:lnTo>
                        <a:pt x="1835" y="56341"/>
                      </a:lnTo>
                      <a:lnTo>
                        <a:pt x="1835" y="56174"/>
                      </a:lnTo>
                      <a:lnTo>
                        <a:pt x="1835" y="56041"/>
                      </a:lnTo>
                      <a:lnTo>
                        <a:pt x="1835" y="55741"/>
                      </a:lnTo>
                      <a:lnTo>
                        <a:pt x="1835" y="55441"/>
                      </a:lnTo>
                      <a:lnTo>
                        <a:pt x="1835" y="55140"/>
                      </a:lnTo>
                      <a:lnTo>
                        <a:pt x="1802" y="54840"/>
                      </a:lnTo>
                      <a:lnTo>
                        <a:pt x="1802" y="54540"/>
                      </a:lnTo>
                      <a:lnTo>
                        <a:pt x="1802" y="54240"/>
                      </a:lnTo>
                      <a:lnTo>
                        <a:pt x="1802" y="53939"/>
                      </a:lnTo>
                      <a:lnTo>
                        <a:pt x="1802" y="53639"/>
                      </a:lnTo>
                      <a:lnTo>
                        <a:pt x="1802" y="53339"/>
                      </a:lnTo>
                      <a:lnTo>
                        <a:pt x="1835" y="53005"/>
                      </a:lnTo>
                      <a:lnTo>
                        <a:pt x="1835" y="52705"/>
                      </a:lnTo>
                      <a:lnTo>
                        <a:pt x="1835" y="52405"/>
                      </a:lnTo>
                      <a:lnTo>
                        <a:pt x="1835" y="52105"/>
                      </a:lnTo>
                      <a:lnTo>
                        <a:pt x="1835" y="51805"/>
                      </a:lnTo>
                      <a:lnTo>
                        <a:pt x="1835" y="51604"/>
                      </a:lnTo>
                      <a:lnTo>
                        <a:pt x="1835" y="51504"/>
                      </a:lnTo>
                      <a:lnTo>
                        <a:pt x="1868" y="51204"/>
                      </a:lnTo>
                      <a:lnTo>
                        <a:pt x="1868" y="50904"/>
                      </a:lnTo>
                      <a:lnTo>
                        <a:pt x="1868" y="50604"/>
                      </a:lnTo>
                      <a:lnTo>
                        <a:pt x="1868" y="50304"/>
                      </a:lnTo>
                      <a:lnTo>
                        <a:pt x="1868" y="50003"/>
                      </a:lnTo>
                      <a:lnTo>
                        <a:pt x="1902" y="49403"/>
                      </a:lnTo>
                      <a:lnTo>
                        <a:pt x="1935" y="48802"/>
                      </a:lnTo>
                      <a:lnTo>
                        <a:pt x="1935" y="48202"/>
                      </a:lnTo>
                      <a:lnTo>
                        <a:pt x="1935" y="48035"/>
                      </a:lnTo>
                      <a:lnTo>
                        <a:pt x="1935" y="47868"/>
                      </a:lnTo>
                      <a:lnTo>
                        <a:pt x="1968" y="47702"/>
                      </a:lnTo>
                      <a:lnTo>
                        <a:pt x="1968" y="47502"/>
                      </a:lnTo>
                      <a:lnTo>
                        <a:pt x="1968" y="47335"/>
                      </a:lnTo>
                      <a:lnTo>
                        <a:pt x="1968" y="47168"/>
                      </a:lnTo>
                      <a:lnTo>
                        <a:pt x="1968" y="47001"/>
                      </a:lnTo>
                      <a:lnTo>
                        <a:pt x="1968" y="46834"/>
                      </a:lnTo>
                      <a:lnTo>
                        <a:pt x="1968" y="46668"/>
                      </a:lnTo>
                      <a:lnTo>
                        <a:pt x="1968" y="46501"/>
                      </a:lnTo>
                      <a:lnTo>
                        <a:pt x="1968" y="46334"/>
                      </a:lnTo>
                      <a:lnTo>
                        <a:pt x="1968" y="46167"/>
                      </a:lnTo>
                      <a:lnTo>
                        <a:pt x="1968" y="46000"/>
                      </a:lnTo>
                      <a:lnTo>
                        <a:pt x="1968" y="45834"/>
                      </a:lnTo>
                      <a:lnTo>
                        <a:pt x="1968" y="45500"/>
                      </a:lnTo>
                      <a:lnTo>
                        <a:pt x="1968" y="45166"/>
                      </a:lnTo>
                      <a:lnTo>
                        <a:pt x="1968" y="44833"/>
                      </a:lnTo>
                      <a:lnTo>
                        <a:pt x="1968" y="44766"/>
                      </a:lnTo>
                      <a:lnTo>
                        <a:pt x="1935" y="44466"/>
                      </a:lnTo>
                      <a:lnTo>
                        <a:pt x="1935" y="44132"/>
                      </a:lnTo>
                      <a:lnTo>
                        <a:pt x="1935" y="43799"/>
                      </a:lnTo>
                      <a:lnTo>
                        <a:pt x="1935" y="43465"/>
                      </a:lnTo>
                      <a:lnTo>
                        <a:pt x="1902" y="43132"/>
                      </a:lnTo>
                      <a:lnTo>
                        <a:pt x="1902" y="42798"/>
                      </a:lnTo>
                      <a:lnTo>
                        <a:pt x="1902" y="42465"/>
                      </a:lnTo>
                      <a:lnTo>
                        <a:pt x="1868" y="42131"/>
                      </a:lnTo>
                      <a:lnTo>
                        <a:pt x="1868" y="41430"/>
                      </a:lnTo>
                      <a:lnTo>
                        <a:pt x="1835" y="40763"/>
                      </a:lnTo>
                      <a:lnTo>
                        <a:pt x="1802" y="40096"/>
                      </a:lnTo>
                      <a:lnTo>
                        <a:pt x="1802" y="39763"/>
                      </a:lnTo>
                      <a:lnTo>
                        <a:pt x="1802" y="39429"/>
                      </a:lnTo>
                      <a:lnTo>
                        <a:pt x="1768" y="39062"/>
                      </a:lnTo>
                      <a:lnTo>
                        <a:pt x="1768" y="38729"/>
                      </a:lnTo>
                      <a:lnTo>
                        <a:pt x="1768" y="38395"/>
                      </a:lnTo>
                      <a:lnTo>
                        <a:pt x="1768" y="38061"/>
                      </a:lnTo>
                      <a:lnTo>
                        <a:pt x="1735" y="37728"/>
                      </a:lnTo>
                      <a:lnTo>
                        <a:pt x="1735" y="37394"/>
                      </a:lnTo>
                      <a:lnTo>
                        <a:pt x="1735" y="37394"/>
                      </a:lnTo>
                      <a:lnTo>
                        <a:pt x="1735" y="37127"/>
                      </a:lnTo>
                      <a:lnTo>
                        <a:pt x="1735" y="36827"/>
                      </a:lnTo>
                      <a:lnTo>
                        <a:pt x="1735" y="36560"/>
                      </a:lnTo>
                      <a:lnTo>
                        <a:pt x="1735" y="36260"/>
                      </a:lnTo>
                      <a:lnTo>
                        <a:pt x="1735" y="35960"/>
                      </a:lnTo>
                      <a:lnTo>
                        <a:pt x="1735" y="35693"/>
                      </a:lnTo>
                      <a:lnTo>
                        <a:pt x="1735" y="35126"/>
                      </a:lnTo>
                      <a:lnTo>
                        <a:pt x="1735" y="34559"/>
                      </a:lnTo>
                      <a:lnTo>
                        <a:pt x="1735" y="33992"/>
                      </a:lnTo>
                      <a:lnTo>
                        <a:pt x="1735" y="33425"/>
                      </a:lnTo>
                      <a:lnTo>
                        <a:pt x="1735" y="32858"/>
                      </a:lnTo>
                      <a:lnTo>
                        <a:pt x="1735" y="32291"/>
                      </a:lnTo>
                      <a:lnTo>
                        <a:pt x="1735" y="31724"/>
                      </a:lnTo>
                      <a:lnTo>
                        <a:pt x="1735" y="31156"/>
                      </a:lnTo>
                      <a:lnTo>
                        <a:pt x="1735" y="30589"/>
                      </a:lnTo>
                      <a:lnTo>
                        <a:pt x="1768" y="29455"/>
                      </a:lnTo>
                      <a:lnTo>
                        <a:pt x="1768" y="28321"/>
                      </a:lnTo>
                      <a:lnTo>
                        <a:pt x="1768" y="27187"/>
                      </a:lnTo>
                      <a:lnTo>
                        <a:pt x="1768" y="26620"/>
                      </a:lnTo>
                      <a:lnTo>
                        <a:pt x="1768" y="26053"/>
                      </a:lnTo>
                      <a:lnTo>
                        <a:pt x="1768" y="25486"/>
                      </a:lnTo>
                      <a:lnTo>
                        <a:pt x="1768" y="24919"/>
                      </a:lnTo>
                      <a:lnTo>
                        <a:pt x="1802" y="24352"/>
                      </a:lnTo>
                      <a:lnTo>
                        <a:pt x="1802" y="23785"/>
                      </a:lnTo>
                      <a:lnTo>
                        <a:pt x="1768" y="23217"/>
                      </a:lnTo>
                      <a:lnTo>
                        <a:pt x="1768" y="22650"/>
                      </a:lnTo>
                      <a:lnTo>
                        <a:pt x="1768" y="22350"/>
                      </a:lnTo>
                      <a:lnTo>
                        <a:pt x="1768" y="22083"/>
                      </a:lnTo>
                      <a:lnTo>
                        <a:pt x="1768" y="21783"/>
                      </a:lnTo>
                      <a:lnTo>
                        <a:pt x="1768" y="21516"/>
                      </a:lnTo>
                      <a:lnTo>
                        <a:pt x="1768" y="21216"/>
                      </a:lnTo>
                      <a:lnTo>
                        <a:pt x="1768" y="20916"/>
                      </a:lnTo>
                      <a:lnTo>
                        <a:pt x="1768" y="20649"/>
                      </a:lnTo>
                      <a:lnTo>
                        <a:pt x="1768" y="20349"/>
                      </a:lnTo>
                      <a:lnTo>
                        <a:pt x="1768" y="20082"/>
                      </a:lnTo>
                      <a:lnTo>
                        <a:pt x="1735" y="19782"/>
                      </a:lnTo>
                      <a:lnTo>
                        <a:pt x="1735" y="19515"/>
                      </a:lnTo>
                      <a:lnTo>
                        <a:pt x="1735" y="19215"/>
                      </a:lnTo>
                      <a:lnTo>
                        <a:pt x="1735" y="18648"/>
                      </a:lnTo>
                      <a:lnTo>
                        <a:pt x="1702" y="17880"/>
                      </a:lnTo>
                      <a:lnTo>
                        <a:pt x="1668" y="16946"/>
                      </a:lnTo>
                      <a:lnTo>
                        <a:pt x="1635" y="16112"/>
                      </a:lnTo>
                      <a:lnTo>
                        <a:pt x="1635" y="15879"/>
                      </a:lnTo>
                      <a:lnTo>
                        <a:pt x="1602" y="14678"/>
                      </a:lnTo>
                      <a:lnTo>
                        <a:pt x="1568" y="13377"/>
                      </a:lnTo>
                      <a:lnTo>
                        <a:pt x="1535" y="12710"/>
                      </a:lnTo>
                      <a:lnTo>
                        <a:pt x="1535" y="12009"/>
                      </a:lnTo>
                      <a:lnTo>
                        <a:pt x="1501" y="11342"/>
                      </a:lnTo>
                      <a:lnTo>
                        <a:pt x="1468" y="10642"/>
                      </a:lnTo>
                      <a:lnTo>
                        <a:pt x="1468" y="9941"/>
                      </a:lnTo>
                      <a:lnTo>
                        <a:pt x="1435" y="9241"/>
                      </a:lnTo>
                      <a:lnTo>
                        <a:pt x="1401" y="8574"/>
                      </a:lnTo>
                      <a:lnTo>
                        <a:pt x="1401" y="7906"/>
                      </a:lnTo>
                      <a:lnTo>
                        <a:pt x="1368" y="7239"/>
                      </a:lnTo>
                      <a:lnTo>
                        <a:pt x="1335" y="6606"/>
                      </a:lnTo>
                      <a:lnTo>
                        <a:pt x="1301" y="6005"/>
                      </a:lnTo>
                      <a:lnTo>
                        <a:pt x="1301" y="5405"/>
                      </a:lnTo>
                      <a:lnTo>
                        <a:pt x="1268" y="4838"/>
                      </a:lnTo>
                      <a:lnTo>
                        <a:pt x="1235" y="4337"/>
                      </a:lnTo>
                      <a:lnTo>
                        <a:pt x="1235" y="4070"/>
                      </a:lnTo>
                      <a:lnTo>
                        <a:pt x="1201" y="3837"/>
                      </a:lnTo>
                      <a:lnTo>
                        <a:pt x="1201" y="3603"/>
                      </a:lnTo>
                      <a:lnTo>
                        <a:pt x="1201" y="3403"/>
                      </a:lnTo>
                      <a:lnTo>
                        <a:pt x="1168" y="3170"/>
                      </a:lnTo>
                      <a:lnTo>
                        <a:pt x="1168" y="2970"/>
                      </a:lnTo>
                      <a:lnTo>
                        <a:pt x="1168" y="2803"/>
                      </a:lnTo>
                      <a:lnTo>
                        <a:pt x="1135" y="2636"/>
                      </a:lnTo>
                      <a:lnTo>
                        <a:pt x="1135" y="2469"/>
                      </a:lnTo>
                      <a:lnTo>
                        <a:pt x="1135" y="2336"/>
                      </a:lnTo>
                      <a:lnTo>
                        <a:pt x="1101" y="2202"/>
                      </a:lnTo>
                      <a:lnTo>
                        <a:pt x="1101" y="2069"/>
                      </a:lnTo>
                      <a:lnTo>
                        <a:pt x="1101" y="2002"/>
                      </a:lnTo>
                      <a:lnTo>
                        <a:pt x="1101" y="1936"/>
                      </a:lnTo>
                      <a:lnTo>
                        <a:pt x="1068" y="1802"/>
                      </a:lnTo>
                      <a:lnTo>
                        <a:pt x="1068" y="1669"/>
                      </a:lnTo>
                      <a:lnTo>
                        <a:pt x="1034" y="1535"/>
                      </a:lnTo>
                      <a:lnTo>
                        <a:pt x="1034" y="1469"/>
                      </a:lnTo>
                      <a:lnTo>
                        <a:pt x="1034" y="1368"/>
                      </a:lnTo>
                      <a:lnTo>
                        <a:pt x="1001" y="1302"/>
                      </a:lnTo>
                      <a:lnTo>
                        <a:pt x="1001" y="1202"/>
                      </a:lnTo>
                      <a:lnTo>
                        <a:pt x="1001" y="1135"/>
                      </a:lnTo>
                      <a:lnTo>
                        <a:pt x="968" y="1035"/>
                      </a:lnTo>
                      <a:lnTo>
                        <a:pt x="968" y="968"/>
                      </a:lnTo>
                      <a:lnTo>
                        <a:pt x="934" y="868"/>
                      </a:lnTo>
                      <a:lnTo>
                        <a:pt x="934" y="801"/>
                      </a:lnTo>
                      <a:lnTo>
                        <a:pt x="901" y="735"/>
                      </a:lnTo>
                      <a:lnTo>
                        <a:pt x="901" y="635"/>
                      </a:lnTo>
                      <a:lnTo>
                        <a:pt x="868" y="568"/>
                      </a:lnTo>
                      <a:lnTo>
                        <a:pt x="868" y="501"/>
                      </a:lnTo>
                      <a:lnTo>
                        <a:pt x="868" y="468"/>
                      </a:lnTo>
                      <a:lnTo>
                        <a:pt x="834" y="434"/>
                      </a:lnTo>
                      <a:lnTo>
                        <a:pt x="834" y="401"/>
                      </a:lnTo>
                      <a:lnTo>
                        <a:pt x="834" y="368"/>
                      </a:lnTo>
                      <a:lnTo>
                        <a:pt x="834" y="334"/>
                      </a:lnTo>
                      <a:lnTo>
                        <a:pt x="801" y="301"/>
                      </a:lnTo>
                      <a:lnTo>
                        <a:pt x="801" y="268"/>
                      </a:lnTo>
                      <a:lnTo>
                        <a:pt x="801" y="234"/>
                      </a:lnTo>
                      <a:lnTo>
                        <a:pt x="768" y="234"/>
                      </a:lnTo>
                      <a:lnTo>
                        <a:pt x="768" y="201"/>
                      </a:lnTo>
                      <a:lnTo>
                        <a:pt x="768" y="168"/>
                      </a:lnTo>
                      <a:lnTo>
                        <a:pt x="734" y="134"/>
                      </a:lnTo>
                      <a:lnTo>
                        <a:pt x="734" y="134"/>
                      </a:lnTo>
                      <a:lnTo>
                        <a:pt x="701" y="101"/>
                      </a:lnTo>
                      <a:lnTo>
                        <a:pt x="701" y="101"/>
                      </a:lnTo>
                      <a:lnTo>
                        <a:pt x="668" y="68"/>
                      </a:lnTo>
                      <a:lnTo>
                        <a:pt x="668" y="68"/>
                      </a:lnTo>
                      <a:lnTo>
                        <a:pt x="668" y="68"/>
                      </a:lnTo>
                      <a:lnTo>
                        <a:pt x="634" y="34"/>
                      </a:lnTo>
                      <a:lnTo>
                        <a:pt x="634" y="34"/>
                      </a:lnTo>
                      <a:lnTo>
                        <a:pt x="601" y="34"/>
                      </a:lnTo>
                      <a:lnTo>
                        <a:pt x="601" y="34"/>
                      </a:lnTo>
                      <a:lnTo>
                        <a:pt x="567" y="1"/>
                      </a:lnTo>
                      <a:lnTo>
                        <a:pt x="567" y="1"/>
                      </a:lnTo>
                      <a:lnTo>
                        <a:pt x="534" y="1"/>
                      </a:lnTo>
                      <a:lnTo>
                        <a:pt x="534" y="1"/>
                      </a:lnTo>
                      <a:lnTo>
                        <a:pt x="501" y="1"/>
                      </a:lnTo>
                      <a:lnTo>
                        <a:pt x="501" y="1"/>
                      </a:lnTo>
                      <a:lnTo>
                        <a:pt x="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5278100" y="1654950"/>
                  <a:ext cx="298575" cy="21725"/>
                </a:xfrm>
                <a:custGeom>
                  <a:avLst/>
                  <a:gdLst/>
                  <a:ahLst/>
                  <a:cxnLst/>
                  <a:rect l="l" t="t" r="r" b="b"/>
                  <a:pathLst>
                    <a:path w="11943" h="869" extrusionOk="0">
                      <a:moveTo>
                        <a:pt x="9741" y="1"/>
                      </a:moveTo>
                      <a:lnTo>
                        <a:pt x="9374" y="1"/>
                      </a:lnTo>
                      <a:lnTo>
                        <a:pt x="9007" y="34"/>
                      </a:lnTo>
                      <a:lnTo>
                        <a:pt x="8273" y="34"/>
                      </a:lnTo>
                      <a:lnTo>
                        <a:pt x="7539" y="68"/>
                      </a:lnTo>
                      <a:lnTo>
                        <a:pt x="6806" y="68"/>
                      </a:lnTo>
                      <a:lnTo>
                        <a:pt x="6072" y="68"/>
                      </a:lnTo>
                      <a:lnTo>
                        <a:pt x="5505" y="101"/>
                      </a:lnTo>
                      <a:lnTo>
                        <a:pt x="5338" y="101"/>
                      </a:lnTo>
                      <a:lnTo>
                        <a:pt x="4971" y="101"/>
                      </a:lnTo>
                      <a:lnTo>
                        <a:pt x="4604" y="101"/>
                      </a:lnTo>
                      <a:lnTo>
                        <a:pt x="4237" y="134"/>
                      </a:lnTo>
                      <a:lnTo>
                        <a:pt x="3870" y="134"/>
                      </a:lnTo>
                      <a:lnTo>
                        <a:pt x="3503" y="134"/>
                      </a:lnTo>
                      <a:lnTo>
                        <a:pt x="3136" y="168"/>
                      </a:lnTo>
                      <a:lnTo>
                        <a:pt x="2903" y="168"/>
                      </a:lnTo>
                      <a:lnTo>
                        <a:pt x="2769" y="168"/>
                      </a:lnTo>
                      <a:lnTo>
                        <a:pt x="2402" y="201"/>
                      </a:lnTo>
                      <a:lnTo>
                        <a:pt x="2036" y="201"/>
                      </a:lnTo>
                      <a:lnTo>
                        <a:pt x="1669" y="234"/>
                      </a:lnTo>
                      <a:lnTo>
                        <a:pt x="1302" y="234"/>
                      </a:lnTo>
                      <a:lnTo>
                        <a:pt x="1068" y="268"/>
                      </a:lnTo>
                      <a:lnTo>
                        <a:pt x="935" y="301"/>
                      </a:lnTo>
                      <a:lnTo>
                        <a:pt x="601" y="368"/>
                      </a:lnTo>
                      <a:lnTo>
                        <a:pt x="568" y="368"/>
                      </a:lnTo>
                      <a:lnTo>
                        <a:pt x="201" y="435"/>
                      </a:lnTo>
                      <a:lnTo>
                        <a:pt x="1" y="601"/>
                      </a:lnTo>
                      <a:lnTo>
                        <a:pt x="234" y="735"/>
                      </a:lnTo>
                      <a:lnTo>
                        <a:pt x="601" y="801"/>
                      </a:lnTo>
                      <a:lnTo>
                        <a:pt x="635" y="801"/>
                      </a:lnTo>
                      <a:lnTo>
                        <a:pt x="968" y="835"/>
                      </a:lnTo>
                      <a:lnTo>
                        <a:pt x="1102" y="868"/>
                      </a:lnTo>
                      <a:lnTo>
                        <a:pt x="1335" y="835"/>
                      </a:lnTo>
                      <a:lnTo>
                        <a:pt x="1702" y="835"/>
                      </a:lnTo>
                      <a:lnTo>
                        <a:pt x="2069" y="835"/>
                      </a:lnTo>
                      <a:lnTo>
                        <a:pt x="2436" y="835"/>
                      </a:lnTo>
                      <a:lnTo>
                        <a:pt x="2803" y="835"/>
                      </a:lnTo>
                      <a:lnTo>
                        <a:pt x="2936" y="835"/>
                      </a:lnTo>
                      <a:lnTo>
                        <a:pt x="3170" y="835"/>
                      </a:lnTo>
                      <a:lnTo>
                        <a:pt x="3503" y="835"/>
                      </a:lnTo>
                      <a:lnTo>
                        <a:pt x="3870" y="801"/>
                      </a:lnTo>
                      <a:lnTo>
                        <a:pt x="4237" y="801"/>
                      </a:lnTo>
                      <a:lnTo>
                        <a:pt x="4604" y="801"/>
                      </a:lnTo>
                      <a:lnTo>
                        <a:pt x="4971" y="801"/>
                      </a:lnTo>
                      <a:lnTo>
                        <a:pt x="5338" y="801"/>
                      </a:lnTo>
                      <a:lnTo>
                        <a:pt x="5505" y="801"/>
                      </a:lnTo>
                      <a:lnTo>
                        <a:pt x="6072" y="801"/>
                      </a:lnTo>
                      <a:lnTo>
                        <a:pt x="6806" y="801"/>
                      </a:lnTo>
                      <a:lnTo>
                        <a:pt x="7539" y="801"/>
                      </a:lnTo>
                      <a:lnTo>
                        <a:pt x="8273" y="801"/>
                      </a:lnTo>
                      <a:lnTo>
                        <a:pt x="9007" y="768"/>
                      </a:lnTo>
                      <a:lnTo>
                        <a:pt x="9374" y="768"/>
                      </a:lnTo>
                      <a:lnTo>
                        <a:pt x="9741" y="768"/>
                      </a:lnTo>
                      <a:lnTo>
                        <a:pt x="10041" y="768"/>
                      </a:lnTo>
                      <a:lnTo>
                        <a:pt x="10108" y="768"/>
                      </a:lnTo>
                      <a:lnTo>
                        <a:pt x="10475" y="768"/>
                      </a:lnTo>
                      <a:lnTo>
                        <a:pt x="10842" y="735"/>
                      </a:lnTo>
                      <a:lnTo>
                        <a:pt x="10942" y="735"/>
                      </a:lnTo>
                      <a:lnTo>
                        <a:pt x="11209" y="701"/>
                      </a:lnTo>
                      <a:lnTo>
                        <a:pt x="11576" y="668"/>
                      </a:lnTo>
                      <a:lnTo>
                        <a:pt x="11742" y="668"/>
                      </a:lnTo>
                      <a:lnTo>
                        <a:pt x="11943" y="468"/>
                      </a:lnTo>
                      <a:lnTo>
                        <a:pt x="11943" y="234"/>
                      </a:lnTo>
                      <a:lnTo>
                        <a:pt x="11742" y="34"/>
                      </a:lnTo>
                      <a:lnTo>
                        <a:pt x="11576" y="34"/>
                      </a:lnTo>
                      <a:lnTo>
                        <a:pt x="11209" y="1"/>
                      </a:lnTo>
                      <a:lnTo>
                        <a:pt x="10942" y="1"/>
                      </a:lnTo>
                      <a:lnTo>
                        <a:pt x="10842" y="1"/>
                      </a:lnTo>
                      <a:lnTo>
                        <a:pt x="10475" y="1"/>
                      </a:lnTo>
                      <a:lnTo>
                        <a:pt x="10108" y="1"/>
                      </a:lnTo>
                      <a:lnTo>
                        <a:pt x="10041"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5153025" y="2041075"/>
                  <a:ext cx="383625" cy="27550"/>
                </a:xfrm>
                <a:custGeom>
                  <a:avLst/>
                  <a:gdLst/>
                  <a:ahLst/>
                  <a:cxnLst/>
                  <a:rect l="l" t="t" r="r" b="b"/>
                  <a:pathLst>
                    <a:path w="15345" h="1102" extrusionOk="0">
                      <a:moveTo>
                        <a:pt x="5537" y="0"/>
                      </a:moveTo>
                      <a:lnTo>
                        <a:pt x="5237" y="0"/>
                      </a:lnTo>
                      <a:lnTo>
                        <a:pt x="4937" y="0"/>
                      </a:lnTo>
                      <a:lnTo>
                        <a:pt x="4804" y="0"/>
                      </a:lnTo>
                      <a:lnTo>
                        <a:pt x="4637" y="0"/>
                      </a:lnTo>
                      <a:lnTo>
                        <a:pt x="4337" y="34"/>
                      </a:lnTo>
                      <a:lnTo>
                        <a:pt x="4036" y="34"/>
                      </a:lnTo>
                      <a:lnTo>
                        <a:pt x="3736" y="34"/>
                      </a:lnTo>
                      <a:lnTo>
                        <a:pt x="3569" y="34"/>
                      </a:lnTo>
                      <a:lnTo>
                        <a:pt x="3436" y="67"/>
                      </a:lnTo>
                      <a:lnTo>
                        <a:pt x="3336" y="67"/>
                      </a:lnTo>
                      <a:lnTo>
                        <a:pt x="3269" y="67"/>
                      </a:lnTo>
                      <a:lnTo>
                        <a:pt x="3136" y="67"/>
                      </a:lnTo>
                      <a:lnTo>
                        <a:pt x="2969" y="67"/>
                      </a:lnTo>
                      <a:lnTo>
                        <a:pt x="2802" y="100"/>
                      </a:lnTo>
                      <a:lnTo>
                        <a:pt x="2669" y="100"/>
                      </a:lnTo>
                      <a:lnTo>
                        <a:pt x="2502" y="100"/>
                      </a:lnTo>
                      <a:lnTo>
                        <a:pt x="2369" y="134"/>
                      </a:lnTo>
                      <a:lnTo>
                        <a:pt x="2202" y="134"/>
                      </a:lnTo>
                      <a:lnTo>
                        <a:pt x="2068" y="134"/>
                      </a:lnTo>
                      <a:lnTo>
                        <a:pt x="1902" y="167"/>
                      </a:lnTo>
                      <a:lnTo>
                        <a:pt x="1768" y="167"/>
                      </a:lnTo>
                      <a:lnTo>
                        <a:pt x="1601" y="167"/>
                      </a:lnTo>
                      <a:lnTo>
                        <a:pt x="1468" y="200"/>
                      </a:lnTo>
                      <a:lnTo>
                        <a:pt x="1301" y="200"/>
                      </a:lnTo>
                      <a:lnTo>
                        <a:pt x="1168" y="234"/>
                      </a:lnTo>
                      <a:lnTo>
                        <a:pt x="1034" y="234"/>
                      </a:lnTo>
                      <a:lnTo>
                        <a:pt x="1001" y="234"/>
                      </a:lnTo>
                      <a:lnTo>
                        <a:pt x="867" y="267"/>
                      </a:lnTo>
                      <a:lnTo>
                        <a:pt x="701" y="301"/>
                      </a:lnTo>
                      <a:lnTo>
                        <a:pt x="567" y="334"/>
                      </a:lnTo>
                      <a:lnTo>
                        <a:pt x="400" y="367"/>
                      </a:lnTo>
                      <a:lnTo>
                        <a:pt x="267" y="367"/>
                      </a:lnTo>
                      <a:lnTo>
                        <a:pt x="100" y="401"/>
                      </a:lnTo>
                      <a:lnTo>
                        <a:pt x="0" y="534"/>
                      </a:lnTo>
                      <a:lnTo>
                        <a:pt x="134" y="634"/>
                      </a:lnTo>
                      <a:lnTo>
                        <a:pt x="267" y="634"/>
                      </a:lnTo>
                      <a:lnTo>
                        <a:pt x="434" y="634"/>
                      </a:lnTo>
                      <a:lnTo>
                        <a:pt x="567" y="634"/>
                      </a:lnTo>
                      <a:lnTo>
                        <a:pt x="734" y="667"/>
                      </a:lnTo>
                      <a:lnTo>
                        <a:pt x="867" y="667"/>
                      </a:lnTo>
                      <a:lnTo>
                        <a:pt x="1034" y="667"/>
                      </a:lnTo>
                      <a:lnTo>
                        <a:pt x="1068" y="667"/>
                      </a:lnTo>
                      <a:lnTo>
                        <a:pt x="1168" y="667"/>
                      </a:lnTo>
                      <a:lnTo>
                        <a:pt x="1334" y="667"/>
                      </a:lnTo>
                      <a:lnTo>
                        <a:pt x="1468" y="667"/>
                      </a:lnTo>
                      <a:lnTo>
                        <a:pt x="1635" y="667"/>
                      </a:lnTo>
                      <a:lnTo>
                        <a:pt x="1768" y="667"/>
                      </a:lnTo>
                      <a:lnTo>
                        <a:pt x="1935" y="667"/>
                      </a:lnTo>
                      <a:lnTo>
                        <a:pt x="2068" y="667"/>
                      </a:lnTo>
                      <a:lnTo>
                        <a:pt x="2235" y="667"/>
                      </a:lnTo>
                      <a:lnTo>
                        <a:pt x="2369" y="667"/>
                      </a:lnTo>
                      <a:lnTo>
                        <a:pt x="2535" y="667"/>
                      </a:lnTo>
                      <a:lnTo>
                        <a:pt x="2669" y="667"/>
                      </a:lnTo>
                      <a:lnTo>
                        <a:pt x="2836" y="667"/>
                      </a:lnTo>
                      <a:lnTo>
                        <a:pt x="2969" y="667"/>
                      </a:lnTo>
                      <a:lnTo>
                        <a:pt x="3136" y="667"/>
                      </a:lnTo>
                      <a:lnTo>
                        <a:pt x="3269" y="701"/>
                      </a:lnTo>
                      <a:lnTo>
                        <a:pt x="3369" y="701"/>
                      </a:lnTo>
                      <a:lnTo>
                        <a:pt x="3436" y="701"/>
                      </a:lnTo>
                      <a:lnTo>
                        <a:pt x="3569" y="701"/>
                      </a:lnTo>
                      <a:lnTo>
                        <a:pt x="3736" y="701"/>
                      </a:lnTo>
                      <a:lnTo>
                        <a:pt x="4036" y="701"/>
                      </a:lnTo>
                      <a:lnTo>
                        <a:pt x="4337" y="701"/>
                      </a:lnTo>
                      <a:lnTo>
                        <a:pt x="4637" y="734"/>
                      </a:lnTo>
                      <a:lnTo>
                        <a:pt x="4804" y="734"/>
                      </a:lnTo>
                      <a:lnTo>
                        <a:pt x="4937" y="734"/>
                      </a:lnTo>
                      <a:lnTo>
                        <a:pt x="5237" y="734"/>
                      </a:lnTo>
                      <a:lnTo>
                        <a:pt x="5537" y="734"/>
                      </a:lnTo>
                      <a:lnTo>
                        <a:pt x="5838" y="768"/>
                      </a:lnTo>
                      <a:lnTo>
                        <a:pt x="6138" y="768"/>
                      </a:lnTo>
                      <a:lnTo>
                        <a:pt x="6205" y="768"/>
                      </a:lnTo>
                      <a:lnTo>
                        <a:pt x="6438" y="768"/>
                      </a:lnTo>
                      <a:lnTo>
                        <a:pt x="6738" y="801"/>
                      </a:lnTo>
                      <a:lnTo>
                        <a:pt x="7039" y="801"/>
                      </a:lnTo>
                      <a:lnTo>
                        <a:pt x="7339" y="801"/>
                      </a:lnTo>
                      <a:lnTo>
                        <a:pt x="7639" y="801"/>
                      </a:lnTo>
                      <a:lnTo>
                        <a:pt x="7939" y="834"/>
                      </a:lnTo>
                      <a:lnTo>
                        <a:pt x="8073" y="834"/>
                      </a:lnTo>
                      <a:lnTo>
                        <a:pt x="8239" y="834"/>
                      </a:lnTo>
                      <a:lnTo>
                        <a:pt x="8540" y="834"/>
                      </a:lnTo>
                      <a:lnTo>
                        <a:pt x="8840" y="868"/>
                      </a:lnTo>
                      <a:lnTo>
                        <a:pt x="9140" y="868"/>
                      </a:lnTo>
                      <a:lnTo>
                        <a:pt x="9440" y="901"/>
                      </a:lnTo>
                      <a:lnTo>
                        <a:pt x="9740" y="901"/>
                      </a:lnTo>
                      <a:lnTo>
                        <a:pt x="9907" y="901"/>
                      </a:lnTo>
                      <a:lnTo>
                        <a:pt x="10074" y="901"/>
                      </a:lnTo>
                      <a:lnTo>
                        <a:pt x="10241" y="934"/>
                      </a:lnTo>
                      <a:lnTo>
                        <a:pt x="10274" y="934"/>
                      </a:lnTo>
                      <a:lnTo>
                        <a:pt x="10408" y="934"/>
                      </a:lnTo>
                      <a:lnTo>
                        <a:pt x="10574" y="934"/>
                      </a:lnTo>
                      <a:lnTo>
                        <a:pt x="10775" y="968"/>
                      </a:lnTo>
                      <a:lnTo>
                        <a:pt x="11108" y="968"/>
                      </a:lnTo>
                      <a:lnTo>
                        <a:pt x="11775" y="1001"/>
                      </a:lnTo>
                      <a:lnTo>
                        <a:pt x="12142" y="1034"/>
                      </a:lnTo>
                      <a:lnTo>
                        <a:pt x="12309" y="1034"/>
                      </a:lnTo>
                      <a:lnTo>
                        <a:pt x="12342" y="1034"/>
                      </a:lnTo>
                      <a:lnTo>
                        <a:pt x="12476" y="1068"/>
                      </a:lnTo>
                      <a:lnTo>
                        <a:pt x="12643" y="1068"/>
                      </a:lnTo>
                      <a:lnTo>
                        <a:pt x="12809" y="1068"/>
                      </a:lnTo>
                      <a:lnTo>
                        <a:pt x="13009" y="1068"/>
                      </a:lnTo>
                      <a:lnTo>
                        <a:pt x="13176" y="1068"/>
                      </a:lnTo>
                      <a:lnTo>
                        <a:pt x="13343" y="1068"/>
                      </a:lnTo>
                      <a:lnTo>
                        <a:pt x="13510" y="1101"/>
                      </a:lnTo>
                      <a:lnTo>
                        <a:pt x="13677" y="1101"/>
                      </a:lnTo>
                      <a:lnTo>
                        <a:pt x="13877" y="1101"/>
                      </a:lnTo>
                      <a:lnTo>
                        <a:pt x="13910" y="1101"/>
                      </a:lnTo>
                      <a:lnTo>
                        <a:pt x="14044" y="1068"/>
                      </a:lnTo>
                      <a:lnTo>
                        <a:pt x="14177" y="1068"/>
                      </a:lnTo>
                      <a:lnTo>
                        <a:pt x="14210" y="1068"/>
                      </a:lnTo>
                      <a:lnTo>
                        <a:pt x="14377" y="1034"/>
                      </a:lnTo>
                      <a:lnTo>
                        <a:pt x="14544" y="1001"/>
                      </a:lnTo>
                      <a:lnTo>
                        <a:pt x="14611" y="1001"/>
                      </a:lnTo>
                      <a:lnTo>
                        <a:pt x="14744" y="968"/>
                      </a:lnTo>
                      <a:lnTo>
                        <a:pt x="14811" y="968"/>
                      </a:lnTo>
                      <a:lnTo>
                        <a:pt x="14911" y="934"/>
                      </a:lnTo>
                      <a:lnTo>
                        <a:pt x="14978" y="934"/>
                      </a:lnTo>
                      <a:lnTo>
                        <a:pt x="15078" y="934"/>
                      </a:lnTo>
                      <a:lnTo>
                        <a:pt x="15144" y="901"/>
                      </a:lnTo>
                      <a:lnTo>
                        <a:pt x="15211" y="901"/>
                      </a:lnTo>
                      <a:lnTo>
                        <a:pt x="15244" y="901"/>
                      </a:lnTo>
                      <a:lnTo>
                        <a:pt x="15344" y="801"/>
                      </a:lnTo>
                      <a:lnTo>
                        <a:pt x="15244" y="667"/>
                      </a:lnTo>
                      <a:lnTo>
                        <a:pt x="15211" y="667"/>
                      </a:lnTo>
                      <a:lnTo>
                        <a:pt x="15144" y="667"/>
                      </a:lnTo>
                      <a:lnTo>
                        <a:pt x="15078" y="667"/>
                      </a:lnTo>
                      <a:lnTo>
                        <a:pt x="14978" y="667"/>
                      </a:lnTo>
                      <a:lnTo>
                        <a:pt x="14911" y="634"/>
                      </a:lnTo>
                      <a:lnTo>
                        <a:pt x="14811" y="634"/>
                      </a:lnTo>
                      <a:lnTo>
                        <a:pt x="14744" y="601"/>
                      </a:lnTo>
                      <a:lnTo>
                        <a:pt x="14644" y="601"/>
                      </a:lnTo>
                      <a:lnTo>
                        <a:pt x="14544" y="601"/>
                      </a:lnTo>
                      <a:lnTo>
                        <a:pt x="14377" y="567"/>
                      </a:lnTo>
                      <a:lnTo>
                        <a:pt x="14210" y="534"/>
                      </a:lnTo>
                      <a:lnTo>
                        <a:pt x="14210" y="534"/>
                      </a:lnTo>
                      <a:lnTo>
                        <a:pt x="14044" y="501"/>
                      </a:lnTo>
                      <a:lnTo>
                        <a:pt x="13910" y="467"/>
                      </a:lnTo>
                      <a:lnTo>
                        <a:pt x="13877" y="467"/>
                      </a:lnTo>
                      <a:lnTo>
                        <a:pt x="13710" y="467"/>
                      </a:lnTo>
                      <a:lnTo>
                        <a:pt x="13543" y="434"/>
                      </a:lnTo>
                      <a:lnTo>
                        <a:pt x="13376" y="434"/>
                      </a:lnTo>
                      <a:lnTo>
                        <a:pt x="13210" y="434"/>
                      </a:lnTo>
                      <a:lnTo>
                        <a:pt x="13043" y="401"/>
                      </a:lnTo>
                      <a:lnTo>
                        <a:pt x="12876" y="401"/>
                      </a:lnTo>
                      <a:lnTo>
                        <a:pt x="12676" y="367"/>
                      </a:lnTo>
                      <a:lnTo>
                        <a:pt x="12509" y="367"/>
                      </a:lnTo>
                      <a:lnTo>
                        <a:pt x="12376" y="367"/>
                      </a:lnTo>
                      <a:lnTo>
                        <a:pt x="12342" y="334"/>
                      </a:lnTo>
                      <a:lnTo>
                        <a:pt x="12176" y="334"/>
                      </a:lnTo>
                      <a:lnTo>
                        <a:pt x="11842" y="301"/>
                      </a:lnTo>
                      <a:lnTo>
                        <a:pt x="11141" y="234"/>
                      </a:lnTo>
                      <a:lnTo>
                        <a:pt x="10808" y="234"/>
                      </a:lnTo>
                      <a:lnTo>
                        <a:pt x="10641" y="200"/>
                      </a:lnTo>
                      <a:lnTo>
                        <a:pt x="10474" y="200"/>
                      </a:lnTo>
                      <a:lnTo>
                        <a:pt x="10308" y="167"/>
                      </a:lnTo>
                      <a:lnTo>
                        <a:pt x="10308" y="167"/>
                      </a:lnTo>
                      <a:lnTo>
                        <a:pt x="10107" y="167"/>
                      </a:lnTo>
                      <a:lnTo>
                        <a:pt x="9941" y="167"/>
                      </a:lnTo>
                      <a:lnTo>
                        <a:pt x="9774" y="134"/>
                      </a:lnTo>
                      <a:lnTo>
                        <a:pt x="9474" y="134"/>
                      </a:lnTo>
                      <a:lnTo>
                        <a:pt x="9173" y="100"/>
                      </a:lnTo>
                      <a:lnTo>
                        <a:pt x="8873" y="100"/>
                      </a:lnTo>
                      <a:lnTo>
                        <a:pt x="8573" y="67"/>
                      </a:lnTo>
                      <a:lnTo>
                        <a:pt x="8273" y="67"/>
                      </a:lnTo>
                      <a:lnTo>
                        <a:pt x="8106" y="67"/>
                      </a:lnTo>
                      <a:lnTo>
                        <a:pt x="7973" y="67"/>
                      </a:lnTo>
                      <a:lnTo>
                        <a:pt x="7672" y="34"/>
                      </a:lnTo>
                      <a:lnTo>
                        <a:pt x="7372" y="34"/>
                      </a:lnTo>
                      <a:lnTo>
                        <a:pt x="7072" y="34"/>
                      </a:lnTo>
                      <a:lnTo>
                        <a:pt x="6772" y="0"/>
                      </a:lnTo>
                      <a:lnTo>
                        <a:pt x="6471" y="0"/>
                      </a:lnTo>
                      <a:lnTo>
                        <a:pt x="6205" y="0"/>
                      </a:lnTo>
                      <a:lnTo>
                        <a:pt x="6138" y="0"/>
                      </a:lnTo>
                      <a:lnTo>
                        <a:pt x="5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4665175" y="1217975"/>
                  <a:ext cx="407800" cy="24225"/>
                </a:xfrm>
                <a:custGeom>
                  <a:avLst/>
                  <a:gdLst/>
                  <a:ahLst/>
                  <a:cxnLst/>
                  <a:rect l="l" t="t" r="r" b="b"/>
                  <a:pathLst>
                    <a:path w="16312" h="969" extrusionOk="0">
                      <a:moveTo>
                        <a:pt x="13276" y="1"/>
                      </a:moveTo>
                      <a:lnTo>
                        <a:pt x="13043" y="1"/>
                      </a:lnTo>
                      <a:lnTo>
                        <a:pt x="12843" y="34"/>
                      </a:lnTo>
                      <a:lnTo>
                        <a:pt x="12643" y="34"/>
                      </a:lnTo>
                      <a:lnTo>
                        <a:pt x="12409" y="34"/>
                      </a:lnTo>
                      <a:lnTo>
                        <a:pt x="12209" y="34"/>
                      </a:lnTo>
                      <a:lnTo>
                        <a:pt x="12009" y="34"/>
                      </a:lnTo>
                      <a:lnTo>
                        <a:pt x="11575" y="34"/>
                      </a:lnTo>
                      <a:lnTo>
                        <a:pt x="11175" y="67"/>
                      </a:lnTo>
                      <a:lnTo>
                        <a:pt x="10741" y="67"/>
                      </a:lnTo>
                      <a:lnTo>
                        <a:pt x="10308" y="67"/>
                      </a:lnTo>
                      <a:lnTo>
                        <a:pt x="10107" y="67"/>
                      </a:lnTo>
                      <a:lnTo>
                        <a:pt x="9907" y="67"/>
                      </a:lnTo>
                      <a:lnTo>
                        <a:pt x="9707" y="67"/>
                      </a:lnTo>
                      <a:lnTo>
                        <a:pt x="9474" y="67"/>
                      </a:lnTo>
                      <a:lnTo>
                        <a:pt x="8907" y="101"/>
                      </a:lnTo>
                      <a:lnTo>
                        <a:pt x="8340" y="101"/>
                      </a:lnTo>
                      <a:lnTo>
                        <a:pt x="7739" y="101"/>
                      </a:lnTo>
                      <a:lnTo>
                        <a:pt x="7172" y="101"/>
                      </a:lnTo>
                      <a:lnTo>
                        <a:pt x="6605" y="101"/>
                      </a:lnTo>
                      <a:lnTo>
                        <a:pt x="6305" y="101"/>
                      </a:lnTo>
                      <a:lnTo>
                        <a:pt x="6005" y="101"/>
                      </a:lnTo>
                      <a:lnTo>
                        <a:pt x="5738" y="101"/>
                      </a:lnTo>
                      <a:lnTo>
                        <a:pt x="5437" y="101"/>
                      </a:lnTo>
                      <a:lnTo>
                        <a:pt x="5137" y="134"/>
                      </a:lnTo>
                      <a:lnTo>
                        <a:pt x="4837" y="134"/>
                      </a:lnTo>
                      <a:lnTo>
                        <a:pt x="4570" y="134"/>
                      </a:lnTo>
                      <a:lnTo>
                        <a:pt x="4270" y="134"/>
                      </a:lnTo>
                      <a:lnTo>
                        <a:pt x="3970" y="134"/>
                      </a:lnTo>
                      <a:lnTo>
                        <a:pt x="3670" y="168"/>
                      </a:lnTo>
                      <a:lnTo>
                        <a:pt x="3403" y="168"/>
                      </a:lnTo>
                      <a:lnTo>
                        <a:pt x="3102" y="168"/>
                      </a:lnTo>
                      <a:lnTo>
                        <a:pt x="2802" y="201"/>
                      </a:lnTo>
                      <a:lnTo>
                        <a:pt x="2635" y="201"/>
                      </a:lnTo>
                      <a:lnTo>
                        <a:pt x="2535" y="201"/>
                      </a:lnTo>
                      <a:lnTo>
                        <a:pt x="2369" y="201"/>
                      </a:lnTo>
                      <a:lnTo>
                        <a:pt x="2235" y="234"/>
                      </a:lnTo>
                      <a:lnTo>
                        <a:pt x="2102" y="234"/>
                      </a:lnTo>
                      <a:lnTo>
                        <a:pt x="1935" y="234"/>
                      </a:lnTo>
                      <a:lnTo>
                        <a:pt x="1802" y="268"/>
                      </a:lnTo>
                      <a:lnTo>
                        <a:pt x="1635" y="268"/>
                      </a:lnTo>
                      <a:lnTo>
                        <a:pt x="1501" y="301"/>
                      </a:lnTo>
                      <a:lnTo>
                        <a:pt x="1368" y="301"/>
                      </a:lnTo>
                      <a:lnTo>
                        <a:pt x="1201" y="301"/>
                      </a:lnTo>
                      <a:lnTo>
                        <a:pt x="1068" y="334"/>
                      </a:lnTo>
                      <a:lnTo>
                        <a:pt x="934" y="334"/>
                      </a:lnTo>
                      <a:lnTo>
                        <a:pt x="767" y="368"/>
                      </a:lnTo>
                      <a:lnTo>
                        <a:pt x="767" y="368"/>
                      </a:lnTo>
                      <a:lnTo>
                        <a:pt x="634" y="401"/>
                      </a:lnTo>
                      <a:lnTo>
                        <a:pt x="501" y="434"/>
                      </a:lnTo>
                      <a:lnTo>
                        <a:pt x="367" y="468"/>
                      </a:lnTo>
                      <a:lnTo>
                        <a:pt x="200" y="501"/>
                      </a:lnTo>
                      <a:lnTo>
                        <a:pt x="0" y="735"/>
                      </a:lnTo>
                      <a:lnTo>
                        <a:pt x="234" y="901"/>
                      </a:lnTo>
                      <a:lnTo>
                        <a:pt x="401" y="935"/>
                      </a:lnTo>
                      <a:lnTo>
                        <a:pt x="534" y="935"/>
                      </a:lnTo>
                      <a:lnTo>
                        <a:pt x="701" y="935"/>
                      </a:lnTo>
                      <a:lnTo>
                        <a:pt x="801" y="968"/>
                      </a:lnTo>
                      <a:lnTo>
                        <a:pt x="834" y="968"/>
                      </a:lnTo>
                      <a:lnTo>
                        <a:pt x="968" y="935"/>
                      </a:lnTo>
                      <a:lnTo>
                        <a:pt x="1101" y="935"/>
                      </a:lnTo>
                      <a:lnTo>
                        <a:pt x="1268" y="935"/>
                      </a:lnTo>
                      <a:lnTo>
                        <a:pt x="1401" y="935"/>
                      </a:lnTo>
                      <a:lnTo>
                        <a:pt x="1535" y="935"/>
                      </a:lnTo>
                      <a:lnTo>
                        <a:pt x="1701" y="901"/>
                      </a:lnTo>
                      <a:lnTo>
                        <a:pt x="1835" y="901"/>
                      </a:lnTo>
                      <a:lnTo>
                        <a:pt x="1968" y="901"/>
                      </a:lnTo>
                      <a:lnTo>
                        <a:pt x="2135" y="901"/>
                      </a:lnTo>
                      <a:lnTo>
                        <a:pt x="2269" y="901"/>
                      </a:lnTo>
                      <a:lnTo>
                        <a:pt x="2402" y="868"/>
                      </a:lnTo>
                      <a:lnTo>
                        <a:pt x="2569" y="868"/>
                      </a:lnTo>
                      <a:lnTo>
                        <a:pt x="2669" y="868"/>
                      </a:lnTo>
                      <a:lnTo>
                        <a:pt x="2836" y="868"/>
                      </a:lnTo>
                      <a:lnTo>
                        <a:pt x="3136" y="868"/>
                      </a:lnTo>
                      <a:lnTo>
                        <a:pt x="3436" y="835"/>
                      </a:lnTo>
                      <a:lnTo>
                        <a:pt x="3703" y="835"/>
                      </a:lnTo>
                      <a:lnTo>
                        <a:pt x="4003" y="835"/>
                      </a:lnTo>
                      <a:lnTo>
                        <a:pt x="4270" y="801"/>
                      </a:lnTo>
                      <a:lnTo>
                        <a:pt x="4570" y="801"/>
                      </a:lnTo>
                      <a:lnTo>
                        <a:pt x="4870" y="801"/>
                      </a:lnTo>
                      <a:lnTo>
                        <a:pt x="5137" y="801"/>
                      </a:lnTo>
                      <a:lnTo>
                        <a:pt x="5437" y="801"/>
                      </a:lnTo>
                      <a:lnTo>
                        <a:pt x="5738" y="768"/>
                      </a:lnTo>
                      <a:lnTo>
                        <a:pt x="6005" y="768"/>
                      </a:lnTo>
                      <a:lnTo>
                        <a:pt x="6305" y="768"/>
                      </a:lnTo>
                      <a:lnTo>
                        <a:pt x="6605" y="768"/>
                      </a:lnTo>
                      <a:lnTo>
                        <a:pt x="7172" y="768"/>
                      </a:lnTo>
                      <a:lnTo>
                        <a:pt x="7772" y="768"/>
                      </a:lnTo>
                      <a:lnTo>
                        <a:pt x="8340" y="768"/>
                      </a:lnTo>
                      <a:lnTo>
                        <a:pt x="8907" y="768"/>
                      </a:lnTo>
                      <a:lnTo>
                        <a:pt x="9507" y="735"/>
                      </a:lnTo>
                      <a:lnTo>
                        <a:pt x="9707" y="735"/>
                      </a:lnTo>
                      <a:lnTo>
                        <a:pt x="9907" y="735"/>
                      </a:lnTo>
                      <a:lnTo>
                        <a:pt x="10141" y="735"/>
                      </a:lnTo>
                      <a:lnTo>
                        <a:pt x="10341" y="735"/>
                      </a:lnTo>
                      <a:lnTo>
                        <a:pt x="10741" y="735"/>
                      </a:lnTo>
                      <a:lnTo>
                        <a:pt x="11175" y="701"/>
                      </a:lnTo>
                      <a:lnTo>
                        <a:pt x="11609" y="701"/>
                      </a:lnTo>
                      <a:lnTo>
                        <a:pt x="12009" y="701"/>
                      </a:lnTo>
                      <a:lnTo>
                        <a:pt x="12209" y="701"/>
                      </a:lnTo>
                      <a:lnTo>
                        <a:pt x="12442" y="701"/>
                      </a:lnTo>
                      <a:lnTo>
                        <a:pt x="12643" y="668"/>
                      </a:lnTo>
                      <a:lnTo>
                        <a:pt x="12843" y="668"/>
                      </a:lnTo>
                      <a:lnTo>
                        <a:pt x="13043" y="668"/>
                      </a:lnTo>
                      <a:lnTo>
                        <a:pt x="13276" y="668"/>
                      </a:lnTo>
                      <a:lnTo>
                        <a:pt x="13477" y="668"/>
                      </a:lnTo>
                      <a:lnTo>
                        <a:pt x="13677" y="668"/>
                      </a:lnTo>
                      <a:lnTo>
                        <a:pt x="13877" y="668"/>
                      </a:lnTo>
                      <a:lnTo>
                        <a:pt x="13877" y="668"/>
                      </a:lnTo>
                      <a:lnTo>
                        <a:pt x="14110" y="668"/>
                      </a:lnTo>
                      <a:lnTo>
                        <a:pt x="14310" y="668"/>
                      </a:lnTo>
                      <a:lnTo>
                        <a:pt x="14511" y="668"/>
                      </a:lnTo>
                      <a:lnTo>
                        <a:pt x="14611" y="668"/>
                      </a:lnTo>
                      <a:lnTo>
                        <a:pt x="14711" y="668"/>
                      </a:lnTo>
                      <a:lnTo>
                        <a:pt x="14811" y="701"/>
                      </a:lnTo>
                      <a:lnTo>
                        <a:pt x="14944" y="701"/>
                      </a:lnTo>
                      <a:lnTo>
                        <a:pt x="14944" y="701"/>
                      </a:lnTo>
                      <a:lnTo>
                        <a:pt x="15044" y="701"/>
                      </a:lnTo>
                      <a:lnTo>
                        <a:pt x="15144" y="701"/>
                      </a:lnTo>
                      <a:lnTo>
                        <a:pt x="15244" y="701"/>
                      </a:lnTo>
                      <a:lnTo>
                        <a:pt x="15345" y="701"/>
                      </a:lnTo>
                      <a:lnTo>
                        <a:pt x="15445" y="701"/>
                      </a:lnTo>
                      <a:lnTo>
                        <a:pt x="15545" y="701"/>
                      </a:lnTo>
                      <a:lnTo>
                        <a:pt x="15645" y="701"/>
                      </a:lnTo>
                      <a:lnTo>
                        <a:pt x="15745" y="701"/>
                      </a:lnTo>
                      <a:lnTo>
                        <a:pt x="15845" y="735"/>
                      </a:lnTo>
                      <a:lnTo>
                        <a:pt x="15912" y="735"/>
                      </a:lnTo>
                      <a:lnTo>
                        <a:pt x="15978" y="668"/>
                      </a:lnTo>
                      <a:lnTo>
                        <a:pt x="16078" y="601"/>
                      </a:lnTo>
                      <a:lnTo>
                        <a:pt x="16178" y="568"/>
                      </a:lnTo>
                      <a:lnTo>
                        <a:pt x="16312" y="468"/>
                      </a:lnTo>
                      <a:lnTo>
                        <a:pt x="16212" y="334"/>
                      </a:lnTo>
                      <a:lnTo>
                        <a:pt x="16112" y="268"/>
                      </a:lnTo>
                      <a:lnTo>
                        <a:pt x="16012" y="201"/>
                      </a:lnTo>
                      <a:lnTo>
                        <a:pt x="15945" y="134"/>
                      </a:lnTo>
                      <a:lnTo>
                        <a:pt x="15912" y="134"/>
                      </a:lnTo>
                      <a:lnTo>
                        <a:pt x="15812" y="134"/>
                      </a:lnTo>
                      <a:lnTo>
                        <a:pt x="15678" y="101"/>
                      </a:lnTo>
                      <a:lnTo>
                        <a:pt x="15578" y="101"/>
                      </a:lnTo>
                      <a:lnTo>
                        <a:pt x="15478" y="101"/>
                      </a:lnTo>
                      <a:lnTo>
                        <a:pt x="15378" y="101"/>
                      </a:lnTo>
                      <a:lnTo>
                        <a:pt x="15278" y="67"/>
                      </a:lnTo>
                      <a:lnTo>
                        <a:pt x="15178" y="67"/>
                      </a:lnTo>
                      <a:lnTo>
                        <a:pt x="15044" y="67"/>
                      </a:lnTo>
                      <a:lnTo>
                        <a:pt x="14978" y="67"/>
                      </a:lnTo>
                      <a:lnTo>
                        <a:pt x="14944" y="67"/>
                      </a:lnTo>
                      <a:lnTo>
                        <a:pt x="14844" y="34"/>
                      </a:lnTo>
                      <a:lnTo>
                        <a:pt x="14744" y="34"/>
                      </a:lnTo>
                      <a:lnTo>
                        <a:pt x="14644" y="34"/>
                      </a:lnTo>
                      <a:lnTo>
                        <a:pt x="14544" y="34"/>
                      </a:lnTo>
                      <a:lnTo>
                        <a:pt x="14310" y="34"/>
                      </a:lnTo>
                      <a:lnTo>
                        <a:pt x="14110" y="34"/>
                      </a:lnTo>
                      <a:lnTo>
                        <a:pt x="13910" y="1"/>
                      </a:lnTo>
                      <a:lnTo>
                        <a:pt x="13877" y="1"/>
                      </a:lnTo>
                      <a:lnTo>
                        <a:pt x="13677" y="1"/>
                      </a:lnTo>
                      <a:lnTo>
                        <a:pt x="13477"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4612625" y="1705825"/>
                  <a:ext cx="461200" cy="34225"/>
                </a:xfrm>
                <a:custGeom>
                  <a:avLst/>
                  <a:gdLst/>
                  <a:ahLst/>
                  <a:cxnLst/>
                  <a:rect l="l" t="t" r="r" b="b"/>
                  <a:pathLst>
                    <a:path w="18448" h="1369" extrusionOk="0">
                      <a:moveTo>
                        <a:pt x="10675" y="1"/>
                      </a:moveTo>
                      <a:lnTo>
                        <a:pt x="10408" y="1"/>
                      </a:lnTo>
                      <a:lnTo>
                        <a:pt x="10108" y="1"/>
                      </a:lnTo>
                      <a:lnTo>
                        <a:pt x="9841" y="1"/>
                      </a:lnTo>
                      <a:lnTo>
                        <a:pt x="9541" y="1"/>
                      </a:lnTo>
                      <a:lnTo>
                        <a:pt x="9274" y="34"/>
                      </a:lnTo>
                      <a:lnTo>
                        <a:pt x="8974" y="34"/>
                      </a:lnTo>
                      <a:lnTo>
                        <a:pt x="8707" y="34"/>
                      </a:lnTo>
                      <a:lnTo>
                        <a:pt x="8407" y="34"/>
                      </a:lnTo>
                      <a:lnTo>
                        <a:pt x="8307" y="67"/>
                      </a:lnTo>
                      <a:lnTo>
                        <a:pt x="8107" y="67"/>
                      </a:lnTo>
                      <a:lnTo>
                        <a:pt x="7840" y="67"/>
                      </a:lnTo>
                      <a:lnTo>
                        <a:pt x="7539" y="67"/>
                      </a:lnTo>
                      <a:lnTo>
                        <a:pt x="7273" y="101"/>
                      </a:lnTo>
                      <a:lnTo>
                        <a:pt x="6972" y="101"/>
                      </a:lnTo>
                      <a:lnTo>
                        <a:pt x="6706" y="134"/>
                      </a:lnTo>
                      <a:lnTo>
                        <a:pt x="6405" y="134"/>
                      </a:lnTo>
                      <a:lnTo>
                        <a:pt x="6138" y="167"/>
                      </a:lnTo>
                      <a:lnTo>
                        <a:pt x="5838" y="201"/>
                      </a:lnTo>
                      <a:lnTo>
                        <a:pt x="5571" y="201"/>
                      </a:lnTo>
                      <a:lnTo>
                        <a:pt x="5271" y="234"/>
                      </a:lnTo>
                      <a:lnTo>
                        <a:pt x="4971" y="268"/>
                      </a:lnTo>
                      <a:lnTo>
                        <a:pt x="4704" y="268"/>
                      </a:lnTo>
                      <a:lnTo>
                        <a:pt x="4404" y="301"/>
                      </a:lnTo>
                      <a:lnTo>
                        <a:pt x="4137" y="334"/>
                      </a:lnTo>
                      <a:lnTo>
                        <a:pt x="3837" y="368"/>
                      </a:lnTo>
                      <a:lnTo>
                        <a:pt x="3570" y="401"/>
                      </a:lnTo>
                      <a:lnTo>
                        <a:pt x="3270" y="401"/>
                      </a:lnTo>
                      <a:lnTo>
                        <a:pt x="3003" y="434"/>
                      </a:lnTo>
                      <a:lnTo>
                        <a:pt x="2703" y="468"/>
                      </a:lnTo>
                      <a:lnTo>
                        <a:pt x="2436" y="501"/>
                      </a:lnTo>
                      <a:lnTo>
                        <a:pt x="2169" y="534"/>
                      </a:lnTo>
                      <a:lnTo>
                        <a:pt x="1869" y="601"/>
                      </a:lnTo>
                      <a:lnTo>
                        <a:pt x="1602" y="634"/>
                      </a:lnTo>
                      <a:lnTo>
                        <a:pt x="1302" y="668"/>
                      </a:lnTo>
                      <a:lnTo>
                        <a:pt x="1168" y="668"/>
                      </a:lnTo>
                      <a:lnTo>
                        <a:pt x="1035" y="701"/>
                      </a:lnTo>
                      <a:lnTo>
                        <a:pt x="735" y="768"/>
                      </a:lnTo>
                      <a:lnTo>
                        <a:pt x="568" y="801"/>
                      </a:lnTo>
                      <a:lnTo>
                        <a:pt x="468" y="835"/>
                      </a:lnTo>
                      <a:lnTo>
                        <a:pt x="201" y="968"/>
                      </a:lnTo>
                      <a:lnTo>
                        <a:pt x="1" y="1168"/>
                      </a:lnTo>
                      <a:lnTo>
                        <a:pt x="268" y="1302"/>
                      </a:lnTo>
                      <a:lnTo>
                        <a:pt x="534" y="1335"/>
                      </a:lnTo>
                      <a:lnTo>
                        <a:pt x="635" y="1368"/>
                      </a:lnTo>
                      <a:lnTo>
                        <a:pt x="835" y="1335"/>
                      </a:lnTo>
                      <a:lnTo>
                        <a:pt x="1102" y="1302"/>
                      </a:lnTo>
                      <a:lnTo>
                        <a:pt x="1235" y="1302"/>
                      </a:lnTo>
                      <a:lnTo>
                        <a:pt x="1402" y="1268"/>
                      </a:lnTo>
                      <a:lnTo>
                        <a:pt x="1669" y="1235"/>
                      </a:lnTo>
                      <a:lnTo>
                        <a:pt x="1935" y="1202"/>
                      </a:lnTo>
                      <a:lnTo>
                        <a:pt x="2236" y="1168"/>
                      </a:lnTo>
                      <a:lnTo>
                        <a:pt x="2503" y="1135"/>
                      </a:lnTo>
                      <a:lnTo>
                        <a:pt x="2803" y="1101"/>
                      </a:lnTo>
                      <a:lnTo>
                        <a:pt x="3070" y="1068"/>
                      </a:lnTo>
                      <a:lnTo>
                        <a:pt x="3336" y="1035"/>
                      </a:lnTo>
                      <a:lnTo>
                        <a:pt x="3637" y="1001"/>
                      </a:lnTo>
                      <a:lnTo>
                        <a:pt x="3904" y="968"/>
                      </a:lnTo>
                      <a:lnTo>
                        <a:pt x="4204" y="968"/>
                      </a:lnTo>
                      <a:lnTo>
                        <a:pt x="4471" y="935"/>
                      </a:lnTo>
                      <a:lnTo>
                        <a:pt x="4771" y="901"/>
                      </a:lnTo>
                      <a:lnTo>
                        <a:pt x="5038" y="868"/>
                      </a:lnTo>
                      <a:lnTo>
                        <a:pt x="5305" y="868"/>
                      </a:lnTo>
                      <a:lnTo>
                        <a:pt x="5605" y="835"/>
                      </a:lnTo>
                      <a:lnTo>
                        <a:pt x="5872" y="835"/>
                      </a:lnTo>
                      <a:lnTo>
                        <a:pt x="6172" y="801"/>
                      </a:lnTo>
                      <a:lnTo>
                        <a:pt x="6439" y="768"/>
                      </a:lnTo>
                      <a:lnTo>
                        <a:pt x="6739" y="768"/>
                      </a:lnTo>
                      <a:lnTo>
                        <a:pt x="7006" y="735"/>
                      </a:lnTo>
                      <a:lnTo>
                        <a:pt x="7306" y="735"/>
                      </a:lnTo>
                      <a:lnTo>
                        <a:pt x="7573" y="735"/>
                      </a:lnTo>
                      <a:lnTo>
                        <a:pt x="7873" y="701"/>
                      </a:lnTo>
                      <a:lnTo>
                        <a:pt x="8140" y="701"/>
                      </a:lnTo>
                      <a:lnTo>
                        <a:pt x="8340" y="701"/>
                      </a:lnTo>
                      <a:lnTo>
                        <a:pt x="8440" y="701"/>
                      </a:lnTo>
                      <a:lnTo>
                        <a:pt x="8707" y="668"/>
                      </a:lnTo>
                      <a:lnTo>
                        <a:pt x="9007" y="668"/>
                      </a:lnTo>
                      <a:lnTo>
                        <a:pt x="9274" y="668"/>
                      </a:lnTo>
                      <a:lnTo>
                        <a:pt x="9574" y="668"/>
                      </a:lnTo>
                      <a:lnTo>
                        <a:pt x="9841" y="668"/>
                      </a:lnTo>
                      <a:lnTo>
                        <a:pt x="10141" y="668"/>
                      </a:lnTo>
                      <a:lnTo>
                        <a:pt x="10408" y="634"/>
                      </a:lnTo>
                      <a:lnTo>
                        <a:pt x="10708" y="634"/>
                      </a:lnTo>
                      <a:lnTo>
                        <a:pt x="10975" y="634"/>
                      </a:lnTo>
                      <a:lnTo>
                        <a:pt x="11275" y="634"/>
                      </a:lnTo>
                      <a:lnTo>
                        <a:pt x="11542" y="634"/>
                      </a:lnTo>
                      <a:lnTo>
                        <a:pt x="11843" y="634"/>
                      </a:lnTo>
                      <a:lnTo>
                        <a:pt x="12109" y="668"/>
                      </a:lnTo>
                      <a:lnTo>
                        <a:pt x="12376" y="668"/>
                      </a:lnTo>
                      <a:lnTo>
                        <a:pt x="12676" y="668"/>
                      </a:lnTo>
                      <a:lnTo>
                        <a:pt x="12943" y="668"/>
                      </a:lnTo>
                      <a:lnTo>
                        <a:pt x="13244" y="668"/>
                      </a:lnTo>
                      <a:lnTo>
                        <a:pt x="13510" y="701"/>
                      </a:lnTo>
                      <a:lnTo>
                        <a:pt x="13811" y="701"/>
                      </a:lnTo>
                      <a:lnTo>
                        <a:pt x="14077" y="701"/>
                      </a:lnTo>
                      <a:lnTo>
                        <a:pt x="14378" y="735"/>
                      </a:lnTo>
                      <a:lnTo>
                        <a:pt x="14645" y="735"/>
                      </a:lnTo>
                      <a:lnTo>
                        <a:pt x="14945" y="735"/>
                      </a:lnTo>
                      <a:lnTo>
                        <a:pt x="15212" y="768"/>
                      </a:lnTo>
                      <a:lnTo>
                        <a:pt x="15512" y="768"/>
                      </a:lnTo>
                      <a:lnTo>
                        <a:pt x="15645" y="801"/>
                      </a:lnTo>
                      <a:lnTo>
                        <a:pt x="15779" y="801"/>
                      </a:lnTo>
                      <a:lnTo>
                        <a:pt x="16046" y="801"/>
                      </a:lnTo>
                      <a:lnTo>
                        <a:pt x="16346" y="801"/>
                      </a:lnTo>
                      <a:lnTo>
                        <a:pt x="16613" y="835"/>
                      </a:lnTo>
                      <a:lnTo>
                        <a:pt x="16846" y="835"/>
                      </a:lnTo>
                      <a:lnTo>
                        <a:pt x="16913" y="835"/>
                      </a:lnTo>
                      <a:lnTo>
                        <a:pt x="17180" y="868"/>
                      </a:lnTo>
                      <a:lnTo>
                        <a:pt x="17480" y="868"/>
                      </a:lnTo>
                      <a:lnTo>
                        <a:pt x="17747" y="901"/>
                      </a:lnTo>
                      <a:lnTo>
                        <a:pt x="17947" y="901"/>
                      </a:lnTo>
                      <a:lnTo>
                        <a:pt x="18047" y="868"/>
                      </a:lnTo>
                      <a:lnTo>
                        <a:pt x="18314" y="768"/>
                      </a:lnTo>
                      <a:lnTo>
                        <a:pt x="18447" y="668"/>
                      </a:lnTo>
                      <a:lnTo>
                        <a:pt x="18347" y="568"/>
                      </a:lnTo>
                      <a:lnTo>
                        <a:pt x="18080" y="434"/>
                      </a:lnTo>
                      <a:lnTo>
                        <a:pt x="17980" y="368"/>
                      </a:lnTo>
                      <a:lnTo>
                        <a:pt x="17780" y="334"/>
                      </a:lnTo>
                      <a:lnTo>
                        <a:pt x="17513" y="301"/>
                      </a:lnTo>
                      <a:lnTo>
                        <a:pt x="17246" y="268"/>
                      </a:lnTo>
                      <a:lnTo>
                        <a:pt x="16946" y="234"/>
                      </a:lnTo>
                      <a:lnTo>
                        <a:pt x="16879" y="234"/>
                      </a:lnTo>
                      <a:lnTo>
                        <a:pt x="16679" y="234"/>
                      </a:lnTo>
                      <a:lnTo>
                        <a:pt x="16379" y="201"/>
                      </a:lnTo>
                      <a:lnTo>
                        <a:pt x="16112" y="167"/>
                      </a:lnTo>
                      <a:lnTo>
                        <a:pt x="15812" y="167"/>
                      </a:lnTo>
                      <a:lnTo>
                        <a:pt x="15679" y="134"/>
                      </a:lnTo>
                      <a:lnTo>
                        <a:pt x="15545" y="134"/>
                      </a:lnTo>
                      <a:lnTo>
                        <a:pt x="15245" y="101"/>
                      </a:lnTo>
                      <a:lnTo>
                        <a:pt x="14978" y="101"/>
                      </a:lnTo>
                      <a:lnTo>
                        <a:pt x="14678" y="101"/>
                      </a:lnTo>
                      <a:lnTo>
                        <a:pt x="14411" y="67"/>
                      </a:lnTo>
                      <a:lnTo>
                        <a:pt x="14111" y="67"/>
                      </a:lnTo>
                      <a:lnTo>
                        <a:pt x="13844" y="67"/>
                      </a:lnTo>
                      <a:lnTo>
                        <a:pt x="13544" y="34"/>
                      </a:lnTo>
                      <a:lnTo>
                        <a:pt x="13244" y="34"/>
                      </a:lnTo>
                      <a:lnTo>
                        <a:pt x="12977" y="34"/>
                      </a:lnTo>
                      <a:lnTo>
                        <a:pt x="12676" y="34"/>
                      </a:lnTo>
                      <a:lnTo>
                        <a:pt x="12410" y="1"/>
                      </a:lnTo>
                      <a:lnTo>
                        <a:pt x="12109" y="1"/>
                      </a:lnTo>
                      <a:lnTo>
                        <a:pt x="11843" y="1"/>
                      </a:lnTo>
                      <a:lnTo>
                        <a:pt x="11542" y="1"/>
                      </a:lnTo>
                      <a:lnTo>
                        <a:pt x="11275" y="1"/>
                      </a:lnTo>
                      <a:lnTo>
                        <a:pt x="10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4580100" y="1825925"/>
                  <a:ext cx="453700" cy="32550"/>
                </a:xfrm>
                <a:custGeom>
                  <a:avLst/>
                  <a:gdLst/>
                  <a:ahLst/>
                  <a:cxnLst/>
                  <a:rect l="l" t="t" r="r" b="b"/>
                  <a:pathLst>
                    <a:path w="18148" h="1302" extrusionOk="0">
                      <a:moveTo>
                        <a:pt x="13377" y="0"/>
                      </a:moveTo>
                      <a:lnTo>
                        <a:pt x="13043" y="0"/>
                      </a:lnTo>
                      <a:lnTo>
                        <a:pt x="12710" y="0"/>
                      </a:lnTo>
                      <a:lnTo>
                        <a:pt x="12376" y="0"/>
                      </a:lnTo>
                      <a:lnTo>
                        <a:pt x="12043" y="33"/>
                      </a:lnTo>
                      <a:lnTo>
                        <a:pt x="11709" y="33"/>
                      </a:lnTo>
                      <a:lnTo>
                        <a:pt x="11376" y="33"/>
                      </a:lnTo>
                      <a:lnTo>
                        <a:pt x="11042" y="33"/>
                      </a:lnTo>
                      <a:lnTo>
                        <a:pt x="10708" y="33"/>
                      </a:lnTo>
                      <a:lnTo>
                        <a:pt x="10375" y="33"/>
                      </a:lnTo>
                      <a:lnTo>
                        <a:pt x="10041" y="67"/>
                      </a:lnTo>
                      <a:lnTo>
                        <a:pt x="9708" y="67"/>
                      </a:lnTo>
                      <a:lnTo>
                        <a:pt x="9374" y="67"/>
                      </a:lnTo>
                      <a:lnTo>
                        <a:pt x="9041" y="100"/>
                      </a:lnTo>
                      <a:lnTo>
                        <a:pt x="8707" y="100"/>
                      </a:lnTo>
                      <a:lnTo>
                        <a:pt x="8373" y="100"/>
                      </a:lnTo>
                      <a:lnTo>
                        <a:pt x="8040" y="134"/>
                      </a:lnTo>
                      <a:lnTo>
                        <a:pt x="7706" y="134"/>
                      </a:lnTo>
                      <a:lnTo>
                        <a:pt x="7573" y="134"/>
                      </a:lnTo>
                      <a:lnTo>
                        <a:pt x="7373" y="167"/>
                      </a:lnTo>
                      <a:lnTo>
                        <a:pt x="7139" y="167"/>
                      </a:lnTo>
                      <a:lnTo>
                        <a:pt x="6906" y="167"/>
                      </a:lnTo>
                      <a:lnTo>
                        <a:pt x="6706" y="200"/>
                      </a:lnTo>
                      <a:lnTo>
                        <a:pt x="6472" y="200"/>
                      </a:lnTo>
                      <a:lnTo>
                        <a:pt x="6239" y="234"/>
                      </a:lnTo>
                      <a:lnTo>
                        <a:pt x="6005" y="234"/>
                      </a:lnTo>
                      <a:lnTo>
                        <a:pt x="5805" y="267"/>
                      </a:lnTo>
                      <a:lnTo>
                        <a:pt x="5571" y="267"/>
                      </a:lnTo>
                      <a:lnTo>
                        <a:pt x="5338" y="300"/>
                      </a:lnTo>
                      <a:lnTo>
                        <a:pt x="5138" y="300"/>
                      </a:lnTo>
                      <a:lnTo>
                        <a:pt x="4671" y="334"/>
                      </a:lnTo>
                      <a:lnTo>
                        <a:pt x="3804" y="400"/>
                      </a:lnTo>
                      <a:lnTo>
                        <a:pt x="3337" y="434"/>
                      </a:lnTo>
                      <a:lnTo>
                        <a:pt x="3136" y="467"/>
                      </a:lnTo>
                      <a:lnTo>
                        <a:pt x="2903" y="467"/>
                      </a:lnTo>
                      <a:lnTo>
                        <a:pt x="2669" y="500"/>
                      </a:lnTo>
                      <a:lnTo>
                        <a:pt x="2469" y="500"/>
                      </a:lnTo>
                      <a:lnTo>
                        <a:pt x="2236" y="534"/>
                      </a:lnTo>
                      <a:lnTo>
                        <a:pt x="2036" y="534"/>
                      </a:lnTo>
                      <a:lnTo>
                        <a:pt x="1802" y="567"/>
                      </a:lnTo>
                      <a:lnTo>
                        <a:pt x="1702" y="567"/>
                      </a:lnTo>
                      <a:lnTo>
                        <a:pt x="1569" y="567"/>
                      </a:lnTo>
                      <a:lnTo>
                        <a:pt x="1368" y="601"/>
                      </a:lnTo>
                      <a:lnTo>
                        <a:pt x="1135" y="601"/>
                      </a:lnTo>
                      <a:lnTo>
                        <a:pt x="901" y="634"/>
                      </a:lnTo>
                      <a:lnTo>
                        <a:pt x="835" y="634"/>
                      </a:lnTo>
                      <a:lnTo>
                        <a:pt x="701" y="667"/>
                      </a:lnTo>
                      <a:lnTo>
                        <a:pt x="468" y="734"/>
                      </a:lnTo>
                      <a:lnTo>
                        <a:pt x="268" y="767"/>
                      </a:lnTo>
                      <a:lnTo>
                        <a:pt x="1" y="1001"/>
                      </a:lnTo>
                      <a:lnTo>
                        <a:pt x="268" y="1201"/>
                      </a:lnTo>
                      <a:lnTo>
                        <a:pt x="501" y="1234"/>
                      </a:lnTo>
                      <a:lnTo>
                        <a:pt x="735" y="1268"/>
                      </a:lnTo>
                      <a:lnTo>
                        <a:pt x="868" y="1301"/>
                      </a:lnTo>
                      <a:lnTo>
                        <a:pt x="935" y="1301"/>
                      </a:lnTo>
                      <a:lnTo>
                        <a:pt x="1168" y="1301"/>
                      </a:lnTo>
                      <a:lnTo>
                        <a:pt x="1402" y="1301"/>
                      </a:lnTo>
                      <a:lnTo>
                        <a:pt x="1602" y="1268"/>
                      </a:lnTo>
                      <a:lnTo>
                        <a:pt x="1735" y="1268"/>
                      </a:lnTo>
                      <a:lnTo>
                        <a:pt x="1835" y="1268"/>
                      </a:lnTo>
                      <a:lnTo>
                        <a:pt x="2069" y="1268"/>
                      </a:lnTo>
                      <a:lnTo>
                        <a:pt x="2302" y="1234"/>
                      </a:lnTo>
                      <a:lnTo>
                        <a:pt x="2503" y="1234"/>
                      </a:lnTo>
                      <a:lnTo>
                        <a:pt x="2736" y="1201"/>
                      </a:lnTo>
                      <a:lnTo>
                        <a:pt x="2970" y="1201"/>
                      </a:lnTo>
                      <a:lnTo>
                        <a:pt x="3170" y="1168"/>
                      </a:lnTo>
                      <a:lnTo>
                        <a:pt x="3403" y="1168"/>
                      </a:lnTo>
                      <a:lnTo>
                        <a:pt x="3837" y="1134"/>
                      </a:lnTo>
                      <a:lnTo>
                        <a:pt x="4738" y="1034"/>
                      </a:lnTo>
                      <a:lnTo>
                        <a:pt x="5171" y="1001"/>
                      </a:lnTo>
                      <a:lnTo>
                        <a:pt x="5405" y="1001"/>
                      </a:lnTo>
                      <a:lnTo>
                        <a:pt x="5638" y="967"/>
                      </a:lnTo>
                      <a:lnTo>
                        <a:pt x="5838" y="967"/>
                      </a:lnTo>
                      <a:lnTo>
                        <a:pt x="6072" y="934"/>
                      </a:lnTo>
                      <a:lnTo>
                        <a:pt x="6305" y="934"/>
                      </a:lnTo>
                      <a:lnTo>
                        <a:pt x="6505" y="901"/>
                      </a:lnTo>
                      <a:lnTo>
                        <a:pt x="6739" y="901"/>
                      </a:lnTo>
                      <a:lnTo>
                        <a:pt x="6972" y="867"/>
                      </a:lnTo>
                      <a:lnTo>
                        <a:pt x="7173" y="867"/>
                      </a:lnTo>
                      <a:lnTo>
                        <a:pt x="7406" y="867"/>
                      </a:lnTo>
                      <a:lnTo>
                        <a:pt x="7606" y="834"/>
                      </a:lnTo>
                      <a:lnTo>
                        <a:pt x="7740" y="834"/>
                      </a:lnTo>
                      <a:lnTo>
                        <a:pt x="8073" y="834"/>
                      </a:lnTo>
                      <a:lnTo>
                        <a:pt x="8407" y="801"/>
                      </a:lnTo>
                      <a:lnTo>
                        <a:pt x="8740" y="801"/>
                      </a:lnTo>
                      <a:lnTo>
                        <a:pt x="9074" y="767"/>
                      </a:lnTo>
                      <a:lnTo>
                        <a:pt x="9374" y="767"/>
                      </a:lnTo>
                      <a:lnTo>
                        <a:pt x="9708" y="734"/>
                      </a:lnTo>
                      <a:lnTo>
                        <a:pt x="10041" y="734"/>
                      </a:lnTo>
                      <a:lnTo>
                        <a:pt x="10375" y="734"/>
                      </a:lnTo>
                      <a:lnTo>
                        <a:pt x="10708" y="734"/>
                      </a:lnTo>
                      <a:lnTo>
                        <a:pt x="11042" y="701"/>
                      </a:lnTo>
                      <a:lnTo>
                        <a:pt x="11376" y="701"/>
                      </a:lnTo>
                      <a:lnTo>
                        <a:pt x="11709" y="701"/>
                      </a:lnTo>
                      <a:lnTo>
                        <a:pt x="12043" y="701"/>
                      </a:lnTo>
                      <a:lnTo>
                        <a:pt x="12376" y="667"/>
                      </a:lnTo>
                      <a:lnTo>
                        <a:pt x="12710" y="667"/>
                      </a:lnTo>
                      <a:lnTo>
                        <a:pt x="13043" y="667"/>
                      </a:lnTo>
                      <a:lnTo>
                        <a:pt x="13377" y="667"/>
                      </a:lnTo>
                      <a:lnTo>
                        <a:pt x="13711" y="667"/>
                      </a:lnTo>
                      <a:lnTo>
                        <a:pt x="13844" y="667"/>
                      </a:lnTo>
                      <a:lnTo>
                        <a:pt x="14044" y="667"/>
                      </a:lnTo>
                      <a:lnTo>
                        <a:pt x="14378" y="667"/>
                      </a:lnTo>
                      <a:lnTo>
                        <a:pt x="14711" y="634"/>
                      </a:lnTo>
                      <a:lnTo>
                        <a:pt x="15045" y="634"/>
                      </a:lnTo>
                      <a:lnTo>
                        <a:pt x="15378" y="634"/>
                      </a:lnTo>
                      <a:lnTo>
                        <a:pt x="15712" y="634"/>
                      </a:lnTo>
                      <a:lnTo>
                        <a:pt x="15812" y="634"/>
                      </a:lnTo>
                      <a:lnTo>
                        <a:pt x="16046" y="634"/>
                      </a:lnTo>
                      <a:lnTo>
                        <a:pt x="16379" y="634"/>
                      </a:lnTo>
                      <a:lnTo>
                        <a:pt x="16713" y="634"/>
                      </a:lnTo>
                      <a:lnTo>
                        <a:pt x="17046" y="634"/>
                      </a:lnTo>
                      <a:lnTo>
                        <a:pt x="17380" y="634"/>
                      </a:lnTo>
                      <a:lnTo>
                        <a:pt x="17513" y="634"/>
                      </a:lnTo>
                      <a:lnTo>
                        <a:pt x="17713" y="567"/>
                      </a:lnTo>
                      <a:lnTo>
                        <a:pt x="18047" y="500"/>
                      </a:lnTo>
                      <a:lnTo>
                        <a:pt x="18147" y="400"/>
                      </a:lnTo>
                      <a:lnTo>
                        <a:pt x="18047" y="267"/>
                      </a:lnTo>
                      <a:lnTo>
                        <a:pt x="17713" y="200"/>
                      </a:lnTo>
                      <a:lnTo>
                        <a:pt x="17513" y="134"/>
                      </a:lnTo>
                      <a:lnTo>
                        <a:pt x="17380" y="134"/>
                      </a:lnTo>
                      <a:lnTo>
                        <a:pt x="17046" y="100"/>
                      </a:lnTo>
                      <a:lnTo>
                        <a:pt x="16713" y="100"/>
                      </a:lnTo>
                      <a:lnTo>
                        <a:pt x="16379" y="67"/>
                      </a:lnTo>
                      <a:lnTo>
                        <a:pt x="16046" y="67"/>
                      </a:lnTo>
                      <a:lnTo>
                        <a:pt x="15812" y="67"/>
                      </a:lnTo>
                      <a:lnTo>
                        <a:pt x="15712" y="33"/>
                      </a:lnTo>
                      <a:lnTo>
                        <a:pt x="15378" y="33"/>
                      </a:lnTo>
                      <a:lnTo>
                        <a:pt x="15045" y="33"/>
                      </a:lnTo>
                      <a:lnTo>
                        <a:pt x="14711" y="33"/>
                      </a:lnTo>
                      <a:lnTo>
                        <a:pt x="14378" y="33"/>
                      </a:lnTo>
                      <a:lnTo>
                        <a:pt x="14044" y="0"/>
                      </a:lnTo>
                      <a:lnTo>
                        <a:pt x="13844" y="0"/>
                      </a:lnTo>
                      <a:lnTo>
                        <a:pt x="137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4520900" y="2373800"/>
                  <a:ext cx="467850" cy="33400"/>
                </a:xfrm>
                <a:custGeom>
                  <a:avLst/>
                  <a:gdLst/>
                  <a:ahLst/>
                  <a:cxnLst/>
                  <a:rect l="l" t="t" r="r" b="b"/>
                  <a:pathLst>
                    <a:path w="18714" h="1336" extrusionOk="0">
                      <a:moveTo>
                        <a:pt x="14311" y="34"/>
                      </a:moveTo>
                      <a:lnTo>
                        <a:pt x="13610" y="34"/>
                      </a:lnTo>
                      <a:lnTo>
                        <a:pt x="13243" y="34"/>
                      </a:lnTo>
                      <a:lnTo>
                        <a:pt x="12910" y="34"/>
                      </a:lnTo>
                      <a:lnTo>
                        <a:pt x="12543" y="34"/>
                      </a:lnTo>
                      <a:lnTo>
                        <a:pt x="12209" y="34"/>
                      </a:lnTo>
                      <a:lnTo>
                        <a:pt x="11842" y="34"/>
                      </a:lnTo>
                      <a:lnTo>
                        <a:pt x="11475" y="34"/>
                      </a:lnTo>
                      <a:lnTo>
                        <a:pt x="11142" y="34"/>
                      </a:lnTo>
                      <a:lnTo>
                        <a:pt x="10775" y="68"/>
                      </a:lnTo>
                      <a:lnTo>
                        <a:pt x="10441" y="68"/>
                      </a:lnTo>
                      <a:lnTo>
                        <a:pt x="10074" y="68"/>
                      </a:lnTo>
                      <a:lnTo>
                        <a:pt x="9741" y="68"/>
                      </a:lnTo>
                      <a:lnTo>
                        <a:pt x="9374" y="101"/>
                      </a:lnTo>
                      <a:lnTo>
                        <a:pt x="9007" y="101"/>
                      </a:lnTo>
                      <a:lnTo>
                        <a:pt x="8840" y="101"/>
                      </a:lnTo>
                      <a:lnTo>
                        <a:pt x="8673" y="134"/>
                      </a:lnTo>
                      <a:lnTo>
                        <a:pt x="8507" y="134"/>
                      </a:lnTo>
                      <a:lnTo>
                        <a:pt x="8306" y="134"/>
                      </a:lnTo>
                      <a:lnTo>
                        <a:pt x="8140" y="134"/>
                      </a:lnTo>
                      <a:lnTo>
                        <a:pt x="7973" y="134"/>
                      </a:lnTo>
                      <a:lnTo>
                        <a:pt x="7773" y="168"/>
                      </a:lnTo>
                      <a:lnTo>
                        <a:pt x="7606" y="168"/>
                      </a:lnTo>
                      <a:lnTo>
                        <a:pt x="7506" y="168"/>
                      </a:lnTo>
                      <a:lnTo>
                        <a:pt x="7439" y="168"/>
                      </a:lnTo>
                      <a:lnTo>
                        <a:pt x="7239" y="201"/>
                      </a:lnTo>
                      <a:lnTo>
                        <a:pt x="7039" y="201"/>
                      </a:lnTo>
                      <a:lnTo>
                        <a:pt x="6805" y="234"/>
                      </a:lnTo>
                      <a:lnTo>
                        <a:pt x="6572" y="234"/>
                      </a:lnTo>
                      <a:lnTo>
                        <a:pt x="6338" y="268"/>
                      </a:lnTo>
                      <a:lnTo>
                        <a:pt x="6138" y="268"/>
                      </a:lnTo>
                      <a:lnTo>
                        <a:pt x="5905" y="301"/>
                      </a:lnTo>
                      <a:lnTo>
                        <a:pt x="5671" y="301"/>
                      </a:lnTo>
                      <a:lnTo>
                        <a:pt x="5471" y="334"/>
                      </a:lnTo>
                      <a:lnTo>
                        <a:pt x="5238" y="334"/>
                      </a:lnTo>
                      <a:lnTo>
                        <a:pt x="5004" y="368"/>
                      </a:lnTo>
                      <a:lnTo>
                        <a:pt x="4570" y="401"/>
                      </a:lnTo>
                      <a:lnTo>
                        <a:pt x="3670" y="501"/>
                      </a:lnTo>
                      <a:lnTo>
                        <a:pt x="3403" y="501"/>
                      </a:lnTo>
                      <a:lnTo>
                        <a:pt x="3236" y="535"/>
                      </a:lnTo>
                      <a:lnTo>
                        <a:pt x="3003" y="535"/>
                      </a:lnTo>
                      <a:lnTo>
                        <a:pt x="2769" y="568"/>
                      </a:lnTo>
                      <a:lnTo>
                        <a:pt x="2569" y="601"/>
                      </a:lnTo>
                      <a:lnTo>
                        <a:pt x="2335" y="601"/>
                      </a:lnTo>
                      <a:lnTo>
                        <a:pt x="2102" y="635"/>
                      </a:lnTo>
                      <a:lnTo>
                        <a:pt x="1902" y="635"/>
                      </a:lnTo>
                      <a:lnTo>
                        <a:pt x="1668" y="668"/>
                      </a:lnTo>
                      <a:lnTo>
                        <a:pt x="1435" y="668"/>
                      </a:lnTo>
                      <a:lnTo>
                        <a:pt x="1235" y="701"/>
                      </a:lnTo>
                      <a:lnTo>
                        <a:pt x="1001" y="701"/>
                      </a:lnTo>
                      <a:lnTo>
                        <a:pt x="768" y="735"/>
                      </a:lnTo>
                      <a:lnTo>
                        <a:pt x="568" y="735"/>
                      </a:lnTo>
                      <a:lnTo>
                        <a:pt x="534" y="735"/>
                      </a:lnTo>
                      <a:lnTo>
                        <a:pt x="334" y="835"/>
                      </a:lnTo>
                      <a:lnTo>
                        <a:pt x="134" y="935"/>
                      </a:lnTo>
                      <a:lnTo>
                        <a:pt x="0" y="1035"/>
                      </a:lnTo>
                      <a:lnTo>
                        <a:pt x="134" y="1168"/>
                      </a:lnTo>
                      <a:lnTo>
                        <a:pt x="367" y="1235"/>
                      </a:lnTo>
                      <a:lnTo>
                        <a:pt x="568" y="1335"/>
                      </a:lnTo>
                      <a:lnTo>
                        <a:pt x="568" y="1335"/>
                      </a:lnTo>
                      <a:lnTo>
                        <a:pt x="801" y="1302"/>
                      </a:lnTo>
                      <a:lnTo>
                        <a:pt x="1035" y="1302"/>
                      </a:lnTo>
                      <a:lnTo>
                        <a:pt x="1268" y="1302"/>
                      </a:lnTo>
                      <a:lnTo>
                        <a:pt x="1468" y="1302"/>
                      </a:lnTo>
                      <a:lnTo>
                        <a:pt x="1702" y="1268"/>
                      </a:lnTo>
                      <a:lnTo>
                        <a:pt x="1935" y="1268"/>
                      </a:lnTo>
                      <a:lnTo>
                        <a:pt x="2169" y="1268"/>
                      </a:lnTo>
                      <a:lnTo>
                        <a:pt x="2369" y="1235"/>
                      </a:lnTo>
                      <a:lnTo>
                        <a:pt x="2602" y="1235"/>
                      </a:lnTo>
                      <a:lnTo>
                        <a:pt x="2836" y="1235"/>
                      </a:lnTo>
                      <a:lnTo>
                        <a:pt x="3069" y="1202"/>
                      </a:lnTo>
                      <a:lnTo>
                        <a:pt x="3269" y="1202"/>
                      </a:lnTo>
                      <a:lnTo>
                        <a:pt x="3436" y="1202"/>
                      </a:lnTo>
                      <a:lnTo>
                        <a:pt x="3736" y="1168"/>
                      </a:lnTo>
                      <a:lnTo>
                        <a:pt x="4637" y="1102"/>
                      </a:lnTo>
                      <a:lnTo>
                        <a:pt x="5071" y="1068"/>
                      </a:lnTo>
                      <a:lnTo>
                        <a:pt x="5304" y="1068"/>
                      </a:lnTo>
                      <a:lnTo>
                        <a:pt x="5504" y="1035"/>
                      </a:lnTo>
                      <a:lnTo>
                        <a:pt x="5738" y="1035"/>
                      </a:lnTo>
                      <a:lnTo>
                        <a:pt x="5971" y="1002"/>
                      </a:lnTo>
                      <a:lnTo>
                        <a:pt x="6172" y="1002"/>
                      </a:lnTo>
                      <a:lnTo>
                        <a:pt x="6405" y="968"/>
                      </a:lnTo>
                      <a:lnTo>
                        <a:pt x="6639" y="968"/>
                      </a:lnTo>
                      <a:lnTo>
                        <a:pt x="6839" y="968"/>
                      </a:lnTo>
                      <a:lnTo>
                        <a:pt x="7072" y="935"/>
                      </a:lnTo>
                      <a:lnTo>
                        <a:pt x="7306" y="935"/>
                      </a:lnTo>
                      <a:lnTo>
                        <a:pt x="7472" y="935"/>
                      </a:lnTo>
                      <a:lnTo>
                        <a:pt x="7539" y="935"/>
                      </a:lnTo>
                      <a:lnTo>
                        <a:pt x="7639" y="935"/>
                      </a:lnTo>
                      <a:lnTo>
                        <a:pt x="7806" y="935"/>
                      </a:lnTo>
                      <a:lnTo>
                        <a:pt x="8006" y="901"/>
                      </a:lnTo>
                      <a:lnTo>
                        <a:pt x="8173" y="901"/>
                      </a:lnTo>
                      <a:lnTo>
                        <a:pt x="8340" y="901"/>
                      </a:lnTo>
                      <a:lnTo>
                        <a:pt x="8507" y="901"/>
                      </a:lnTo>
                      <a:lnTo>
                        <a:pt x="8707" y="901"/>
                      </a:lnTo>
                      <a:lnTo>
                        <a:pt x="8873" y="901"/>
                      </a:lnTo>
                      <a:lnTo>
                        <a:pt x="9040" y="901"/>
                      </a:lnTo>
                      <a:lnTo>
                        <a:pt x="9407" y="868"/>
                      </a:lnTo>
                      <a:lnTo>
                        <a:pt x="9741" y="868"/>
                      </a:lnTo>
                      <a:lnTo>
                        <a:pt x="10108" y="868"/>
                      </a:lnTo>
                      <a:lnTo>
                        <a:pt x="10441" y="868"/>
                      </a:lnTo>
                      <a:lnTo>
                        <a:pt x="10808" y="868"/>
                      </a:lnTo>
                      <a:lnTo>
                        <a:pt x="11142" y="868"/>
                      </a:lnTo>
                      <a:lnTo>
                        <a:pt x="11509" y="868"/>
                      </a:lnTo>
                      <a:lnTo>
                        <a:pt x="11842" y="868"/>
                      </a:lnTo>
                      <a:lnTo>
                        <a:pt x="12209" y="868"/>
                      </a:lnTo>
                      <a:lnTo>
                        <a:pt x="12543" y="868"/>
                      </a:lnTo>
                      <a:lnTo>
                        <a:pt x="12910" y="868"/>
                      </a:lnTo>
                      <a:lnTo>
                        <a:pt x="13243" y="868"/>
                      </a:lnTo>
                      <a:lnTo>
                        <a:pt x="13610" y="868"/>
                      </a:lnTo>
                      <a:lnTo>
                        <a:pt x="14311" y="868"/>
                      </a:lnTo>
                      <a:lnTo>
                        <a:pt x="14744" y="868"/>
                      </a:lnTo>
                      <a:lnTo>
                        <a:pt x="15011" y="868"/>
                      </a:lnTo>
                      <a:lnTo>
                        <a:pt x="15712" y="868"/>
                      </a:lnTo>
                      <a:lnTo>
                        <a:pt x="15845" y="868"/>
                      </a:lnTo>
                      <a:lnTo>
                        <a:pt x="16079" y="868"/>
                      </a:lnTo>
                      <a:lnTo>
                        <a:pt x="16412" y="835"/>
                      </a:lnTo>
                      <a:lnTo>
                        <a:pt x="16779" y="835"/>
                      </a:lnTo>
                      <a:lnTo>
                        <a:pt x="16913" y="835"/>
                      </a:lnTo>
                      <a:lnTo>
                        <a:pt x="17113" y="768"/>
                      </a:lnTo>
                      <a:lnTo>
                        <a:pt x="17480" y="735"/>
                      </a:lnTo>
                      <a:lnTo>
                        <a:pt x="17847" y="668"/>
                      </a:lnTo>
                      <a:lnTo>
                        <a:pt x="18180" y="635"/>
                      </a:lnTo>
                      <a:lnTo>
                        <a:pt x="18547" y="568"/>
                      </a:lnTo>
                      <a:lnTo>
                        <a:pt x="18714" y="434"/>
                      </a:lnTo>
                      <a:lnTo>
                        <a:pt x="18547" y="301"/>
                      </a:lnTo>
                      <a:lnTo>
                        <a:pt x="18180" y="268"/>
                      </a:lnTo>
                      <a:lnTo>
                        <a:pt x="17813" y="234"/>
                      </a:lnTo>
                      <a:lnTo>
                        <a:pt x="17480" y="168"/>
                      </a:lnTo>
                      <a:lnTo>
                        <a:pt x="17113" y="134"/>
                      </a:lnTo>
                      <a:lnTo>
                        <a:pt x="16913" y="68"/>
                      </a:lnTo>
                      <a:lnTo>
                        <a:pt x="16779" y="68"/>
                      </a:lnTo>
                      <a:lnTo>
                        <a:pt x="16412" y="68"/>
                      </a:lnTo>
                      <a:lnTo>
                        <a:pt x="16079" y="68"/>
                      </a:lnTo>
                      <a:lnTo>
                        <a:pt x="15845" y="34"/>
                      </a:lnTo>
                      <a:lnTo>
                        <a:pt x="15712" y="34"/>
                      </a:lnTo>
                      <a:lnTo>
                        <a:pt x="15011" y="34"/>
                      </a:lnTo>
                      <a:lnTo>
                        <a:pt x="14744"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4086425" y="1850925"/>
                  <a:ext cx="258550" cy="35050"/>
                </a:xfrm>
                <a:custGeom>
                  <a:avLst/>
                  <a:gdLst/>
                  <a:ahLst/>
                  <a:cxnLst/>
                  <a:rect l="l" t="t" r="r" b="b"/>
                  <a:pathLst>
                    <a:path w="10342" h="1402" extrusionOk="0">
                      <a:moveTo>
                        <a:pt x="5371" y="34"/>
                      </a:moveTo>
                      <a:lnTo>
                        <a:pt x="5071" y="34"/>
                      </a:lnTo>
                      <a:lnTo>
                        <a:pt x="4770" y="34"/>
                      </a:lnTo>
                      <a:lnTo>
                        <a:pt x="4437" y="34"/>
                      </a:lnTo>
                      <a:lnTo>
                        <a:pt x="4137" y="34"/>
                      </a:lnTo>
                      <a:lnTo>
                        <a:pt x="3836" y="34"/>
                      </a:lnTo>
                      <a:lnTo>
                        <a:pt x="3836" y="34"/>
                      </a:lnTo>
                      <a:lnTo>
                        <a:pt x="3536" y="68"/>
                      </a:lnTo>
                      <a:lnTo>
                        <a:pt x="3203" y="68"/>
                      </a:lnTo>
                      <a:lnTo>
                        <a:pt x="2902" y="101"/>
                      </a:lnTo>
                      <a:lnTo>
                        <a:pt x="2602" y="101"/>
                      </a:lnTo>
                      <a:lnTo>
                        <a:pt x="2302" y="134"/>
                      </a:lnTo>
                      <a:lnTo>
                        <a:pt x="2135" y="134"/>
                      </a:lnTo>
                      <a:lnTo>
                        <a:pt x="2002" y="134"/>
                      </a:lnTo>
                      <a:lnTo>
                        <a:pt x="1702" y="168"/>
                      </a:lnTo>
                      <a:lnTo>
                        <a:pt x="1368" y="201"/>
                      </a:lnTo>
                      <a:lnTo>
                        <a:pt x="1068" y="234"/>
                      </a:lnTo>
                      <a:lnTo>
                        <a:pt x="934" y="234"/>
                      </a:lnTo>
                      <a:lnTo>
                        <a:pt x="768" y="334"/>
                      </a:lnTo>
                      <a:lnTo>
                        <a:pt x="501" y="468"/>
                      </a:lnTo>
                      <a:lnTo>
                        <a:pt x="0" y="901"/>
                      </a:lnTo>
                      <a:lnTo>
                        <a:pt x="567" y="1235"/>
                      </a:lnTo>
                      <a:lnTo>
                        <a:pt x="868" y="1335"/>
                      </a:lnTo>
                      <a:lnTo>
                        <a:pt x="1034" y="1402"/>
                      </a:lnTo>
                      <a:lnTo>
                        <a:pt x="1168" y="1402"/>
                      </a:lnTo>
                      <a:lnTo>
                        <a:pt x="1468" y="1368"/>
                      </a:lnTo>
                      <a:lnTo>
                        <a:pt x="1768" y="1368"/>
                      </a:lnTo>
                      <a:lnTo>
                        <a:pt x="2069" y="1335"/>
                      </a:lnTo>
                      <a:lnTo>
                        <a:pt x="2235" y="1335"/>
                      </a:lnTo>
                      <a:lnTo>
                        <a:pt x="2369" y="1302"/>
                      </a:lnTo>
                      <a:lnTo>
                        <a:pt x="2669" y="1302"/>
                      </a:lnTo>
                      <a:lnTo>
                        <a:pt x="2969" y="1268"/>
                      </a:lnTo>
                      <a:lnTo>
                        <a:pt x="3269" y="1235"/>
                      </a:lnTo>
                      <a:lnTo>
                        <a:pt x="3570" y="1235"/>
                      </a:lnTo>
                      <a:lnTo>
                        <a:pt x="3903" y="1202"/>
                      </a:lnTo>
                      <a:lnTo>
                        <a:pt x="3903" y="1202"/>
                      </a:lnTo>
                      <a:lnTo>
                        <a:pt x="4203" y="1202"/>
                      </a:lnTo>
                      <a:lnTo>
                        <a:pt x="4504" y="1168"/>
                      </a:lnTo>
                      <a:lnTo>
                        <a:pt x="4804" y="1168"/>
                      </a:lnTo>
                      <a:lnTo>
                        <a:pt x="5104" y="1135"/>
                      </a:lnTo>
                      <a:lnTo>
                        <a:pt x="5404" y="1135"/>
                      </a:lnTo>
                      <a:lnTo>
                        <a:pt x="5638" y="1102"/>
                      </a:lnTo>
                      <a:lnTo>
                        <a:pt x="5704" y="1102"/>
                      </a:lnTo>
                      <a:lnTo>
                        <a:pt x="6005" y="1068"/>
                      </a:lnTo>
                      <a:lnTo>
                        <a:pt x="6305" y="1068"/>
                      </a:lnTo>
                      <a:lnTo>
                        <a:pt x="6638" y="1035"/>
                      </a:lnTo>
                      <a:lnTo>
                        <a:pt x="6939" y="1002"/>
                      </a:lnTo>
                      <a:lnTo>
                        <a:pt x="7105" y="1002"/>
                      </a:lnTo>
                      <a:lnTo>
                        <a:pt x="7239" y="1002"/>
                      </a:lnTo>
                      <a:lnTo>
                        <a:pt x="7539" y="968"/>
                      </a:lnTo>
                      <a:lnTo>
                        <a:pt x="7572" y="935"/>
                      </a:lnTo>
                      <a:lnTo>
                        <a:pt x="7839" y="901"/>
                      </a:lnTo>
                      <a:lnTo>
                        <a:pt x="8073" y="901"/>
                      </a:lnTo>
                      <a:lnTo>
                        <a:pt x="8140" y="868"/>
                      </a:lnTo>
                      <a:lnTo>
                        <a:pt x="8440" y="835"/>
                      </a:lnTo>
                      <a:lnTo>
                        <a:pt x="8740" y="768"/>
                      </a:lnTo>
                      <a:lnTo>
                        <a:pt x="9007" y="735"/>
                      </a:lnTo>
                      <a:lnTo>
                        <a:pt x="9040" y="735"/>
                      </a:lnTo>
                      <a:lnTo>
                        <a:pt x="9340" y="701"/>
                      </a:lnTo>
                      <a:lnTo>
                        <a:pt x="9641" y="668"/>
                      </a:lnTo>
                      <a:lnTo>
                        <a:pt x="9941" y="635"/>
                      </a:lnTo>
                      <a:lnTo>
                        <a:pt x="10241" y="601"/>
                      </a:lnTo>
                      <a:lnTo>
                        <a:pt x="10274" y="601"/>
                      </a:lnTo>
                      <a:lnTo>
                        <a:pt x="10341" y="501"/>
                      </a:lnTo>
                      <a:lnTo>
                        <a:pt x="10274" y="434"/>
                      </a:lnTo>
                      <a:lnTo>
                        <a:pt x="10241" y="434"/>
                      </a:lnTo>
                      <a:lnTo>
                        <a:pt x="9974" y="401"/>
                      </a:lnTo>
                      <a:lnTo>
                        <a:pt x="9641" y="368"/>
                      </a:lnTo>
                      <a:lnTo>
                        <a:pt x="9340" y="334"/>
                      </a:lnTo>
                      <a:lnTo>
                        <a:pt x="9040" y="268"/>
                      </a:lnTo>
                      <a:lnTo>
                        <a:pt x="9007" y="268"/>
                      </a:lnTo>
                      <a:lnTo>
                        <a:pt x="8740" y="234"/>
                      </a:lnTo>
                      <a:lnTo>
                        <a:pt x="8440" y="201"/>
                      </a:lnTo>
                      <a:lnTo>
                        <a:pt x="8140" y="134"/>
                      </a:lnTo>
                      <a:lnTo>
                        <a:pt x="8073" y="134"/>
                      </a:lnTo>
                      <a:lnTo>
                        <a:pt x="7839" y="101"/>
                      </a:lnTo>
                      <a:lnTo>
                        <a:pt x="7572" y="101"/>
                      </a:lnTo>
                      <a:lnTo>
                        <a:pt x="7506" y="68"/>
                      </a:lnTo>
                      <a:lnTo>
                        <a:pt x="7206" y="68"/>
                      </a:lnTo>
                      <a:lnTo>
                        <a:pt x="7072" y="34"/>
                      </a:lnTo>
                      <a:lnTo>
                        <a:pt x="6905" y="34"/>
                      </a:lnTo>
                      <a:lnTo>
                        <a:pt x="6605" y="34"/>
                      </a:lnTo>
                      <a:lnTo>
                        <a:pt x="6305" y="34"/>
                      </a:lnTo>
                      <a:lnTo>
                        <a:pt x="5971" y="34"/>
                      </a:lnTo>
                      <a:lnTo>
                        <a:pt x="5671" y="1"/>
                      </a:lnTo>
                      <a:lnTo>
                        <a:pt x="5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3959675" y="2365475"/>
                  <a:ext cx="322750" cy="34200"/>
                </a:xfrm>
                <a:custGeom>
                  <a:avLst/>
                  <a:gdLst/>
                  <a:ahLst/>
                  <a:cxnLst/>
                  <a:rect l="l" t="t" r="r" b="b"/>
                  <a:pathLst>
                    <a:path w="12910" h="1368" extrusionOk="0">
                      <a:moveTo>
                        <a:pt x="6571" y="0"/>
                      </a:moveTo>
                      <a:lnTo>
                        <a:pt x="6371" y="0"/>
                      </a:lnTo>
                      <a:lnTo>
                        <a:pt x="6171" y="0"/>
                      </a:lnTo>
                      <a:lnTo>
                        <a:pt x="5971" y="0"/>
                      </a:lnTo>
                      <a:lnTo>
                        <a:pt x="5771" y="0"/>
                      </a:lnTo>
                      <a:lnTo>
                        <a:pt x="5571" y="0"/>
                      </a:lnTo>
                      <a:lnTo>
                        <a:pt x="5371" y="0"/>
                      </a:lnTo>
                      <a:lnTo>
                        <a:pt x="5004" y="0"/>
                      </a:lnTo>
                      <a:lnTo>
                        <a:pt x="4603" y="34"/>
                      </a:lnTo>
                      <a:lnTo>
                        <a:pt x="4203" y="34"/>
                      </a:lnTo>
                      <a:lnTo>
                        <a:pt x="3803" y="34"/>
                      </a:lnTo>
                      <a:lnTo>
                        <a:pt x="3669" y="34"/>
                      </a:lnTo>
                      <a:lnTo>
                        <a:pt x="3403" y="67"/>
                      </a:lnTo>
                      <a:lnTo>
                        <a:pt x="3036" y="67"/>
                      </a:lnTo>
                      <a:lnTo>
                        <a:pt x="2635" y="100"/>
                      </a:lnTo>
                      <a:lnTo>
                        <a:pt x="1868" y="100"/>
                      </a:lnTo>
                      <a:lnTo>
                        <a:pt x="1468" y="134"/>
                      </a:lnTo>
                      <a:lnTo>
                        <a:pt x="1468" y="134"/>
                      </a:lnTo>
                      <a:lnTo>
                        <a:pt x="1068" y="200"/>
                      </a:lnTo>
                      <a:lnTo>
                        <a:pt x="834" y="267"/>
                      </a:lnTo>
                      <a:lnTo>
                        <a:pt x="701" y="300"/>
                      </a:lnTo>
                      <a:lnTo>
                        <a:pt x="300" y="367"/>
                      </a:lnTo>
                      <a:lnTo>
                        <a:pt x="0" y="634"/>
                      </a:lnTo>
                      <a:lnTo>
                        <a:pt x="334" y="868"/>
                      </a:lnTo>
                      <a:lnTo>
                        <a:pt x="701" y="934"/>
                      </a:lnTo>
                      <a:lnTo>
                        <a:pt x="834" y="934"/>
                      </a:lnTo>
                      <a:lnTo>
                        <a:pt x="1101" y="1001"/>
                      </a:lnTo>
                      <a:lnTo>
                        <a:pt x="1468" y="1068"/>
                      </a:lnTo>
                      <a:lnTo>
                        <a:pt x="1501" y="1068"/>
                      </a:lnTo>
                      <a:lnTo>
                        <a:pt x="1868" y="1034"/>
                      </a:lnTo>
                      <a:lnTo>
                        <a:pt x="2669" y="1034"/>
                      </a:lnTo>
                      <a:lnTo>
                        <a:pt x="3036" y="1034"/>
                      </a:lnTo>
                      <a:lnTo>
                        <a:pt x="3436" y="1034"/>
                      </a:lnTo>
                      <a:lnTo>
                        <a:pt x="3703" y="1034"/>
                      </a:lnTo>
                      <a:lnTo>
                        <a:pt x="3836" y="1034"/>
                      </a:lnTo>
                      <a:lnTo>
                        <a:pt x="4203" y="1034"/>
                      </a:lnTo>
                      <a:lnTo>
                        <a:pt x="4603" y="1034"/>
                      </a:lnTo>
                      <a:lnTo>
                        <a:pt x="5004" y="1034"/>
                      </a:lnTo>
                      <a:lnTo>
                        <a:pt x="5404" y="1034"/>
                      </a:lnTo>
                      <a:lnTo>
                        <a:pt x="5604" y="1034"/>
                      </a:lnTo>
                      <a:lnTo>
                        <a:pt x="5771" y="1034"/>
                      </a:lnTo>
                      <a:lnTo>
                        <a:pt x="5971" y="1034"/>
                      </a:lnTo>
                      <a:lnTo>
                        <a:pt x="6171" y="1034"/>
                      </a:lnTo>
                      <a:lnTo>
                        <a:pt x="6371" y="1034"/>
                      </a:lnTo>
                      <a:lnTo>
                        <a:pt x="6571" y="1034"/>
                      </a:lnTo>
                      <a:lnTo>
                        <a:pt x="6772" y="1034"/>
                      </a:lnTo>
                      <a:lnTo>
                        <a:pt x="6772" y="1034"/>
                      </a:lnTo>
                      <a:lnTo>
                        <a:pt x="6972" y="1034"/>
                      </a:lnTo>
                      <a:lnTo>
                        <a:pt x="7139" y="1034"/>
                      </a:lnTo>
                      <a:lnTo>
                        <a:pt x="7339" y="1034"/>
                      </a:lnTo>
                      <a:lnTo>
                        <a:pt x="7539" y="1034"/>
                      </a:lnTo>
                      <a:lnTo>
                        <a:pt x="7739" y="1068"/>
                      </a:lnTo>
                      <a:lnTo>
                        <a:pt x="7939" y="1068"/>
                      </a:lnTo>
                      <a:lnTo>
                        <a:pt x="8139" y="1068"/>
                      </a:lnTo>
                      <a:lnTo>
                        <a:pt x="8306" y="1068"/>
                      </a:lnTo>
                      <a:lnTo>
                        <a:pt x="8506" y="1068"/>
                      </a:lnTo>
                      <a:lnTo>
                        <a:pt x="8706" y="1101"/>
                      </a:lnTo>
                      <a:lnTo>
                        <a:pt x="8906" y="1101"/>
                      </a:lnTo>
                      <a:lnTo>
                        <a:pt x="9107" y="1101"/>
                      </a:lnTo>
                      <a:lnTo>
                        <a:pt x="9273" y="1101"/>
                      </a:lnTo>
                      <a:lnTo>
                        <a:pt x="9474" y="1134"/>
                      </a:lnTo>
                      <a:lnTo>
                        <a:pt x="9674" y="1134"/>
                      </a:lnTo>
                      <a:lnTo>
                        <a:pt x="9874" y="1134"/>
                      </a:lnTo>
                      <a:lnTo>
                        <a:pt x="10041" y="1168"/>
                      </a:lnTo>
                      <a:lnTo>
                        <a:pt x="10241" y="1168"/>
                      </a:lnTo>
                      <a:lnTo>
                        <a:pt x="10441" y="1201"/>
                      </a:lnTo>
                      <a:lnTo>
                        <a:pt x="10641" y="1201"/>
                      </a:lnTo>
                      <a:lnTo>
                        <a:pt x="10808" y="1234"/>
                      </a:lnTo>
                      <a:lnTo>
                        <a:pt x="11008" y="1234"/>
                      </a:lnTo>
                      <a:lnTo>
                        <a:pt x="11208" y="1268"/>
                      </a:lnTo>
                      <a:lnTo>
                        <a:pt x="11375" y="1268"/>
                      </a:lnTo>
                      <a:lnTo>
                        <a:pt x="11575" y="1301"/>
                      </a:lnTo>
                      <a:lnTo>
                        <a:pt x="11775" y="1335"/>
                      </a:lnTo>
                      <a:lnTo>
                        <a:pt x="11942" y="1335"/>
                      </a:lnTo>
                      <a:lnTo>
                        <a:pt x="11942" y="1335"/>
                      </a:lnTo>
                      <a:lnTo>
                        <a:pt x="12142" y="1368"/>
                      </a:lnTo>
                      <a:lnTo>
                        <a:pt x="12309" y="1368"/>
                      </a:lnTo>
                      <a:lnTo>
                        <a:pt x="12342" y="1335"/>
                      </a:lnTo>
                      <a:lnTo>
                        <a:pt x="12576" y="1134"/>
                      </a:lnTo>
                      <a:lnTo>
                        <a:pt x="12776" y="1001"/>
                      </a:lnTo>
                      <a:lnTo>
                        <a:pt x="12909" y="934"/>
                      </a:lnTo>
                      <a:lnTo>
                        <a:pt x="12809" y="801"/>
                      </a:lnTo>
                      <a:lnTo>
                        <a:pt x="12642" y="601"/>
                      </a:lnTo>
                      <a:lnTo>
                        <a:pt x="12476" y="367"/>
                      </a:lnTo>
                      <a:lnTo>
                        <a:pt x="12442" y="334"/>
                      </a:lnTo>
                      <a:lnTo>
                        <a:pt x="12276" y="300"/>
                      </a:lnTo>
                      <a:lnTo>
                        <a:pt x="12075" y="267"/>
                      </a:lnTo>
                      <a:lnTo>
                        <a:pt x="12075" y="267"/>
                      </a:lnTo>
                      <a:lnTo>
                        <a:pt x="11875" y="234"/>
                      </a:lnTo>
                      <a:lnTo>
                        <a:pt x="11708" y="234"/>
                      </a:lnTo>
                      <a:lnTo>
                        <a:pt x="11508" y="200"/>
                      </a:lnTo>
                      <a:lnTo>
                        <a:pt x="11308" y="200"/>
                      </a:lnTo>
                      <a:lnTo>
                        <a:pt x="11108" y="167"/>
                      </a:lnTo>
                      <a:lnTo>
                        <a:pt x="10908" y="167"/>
                      </a:lnTo>
                      <a:lnTo>
                        <a:pt x="10708" y="134"/>
                      </a:lnTo>
                      <a:lnTo>
                        <a:pt x="10508" y="134"/>
                      </a:lnTo>
                      <a:lnTo>
                        <a:pt x="10307" y="100"/>
                      </a:lnTo>
                      <a:lnTo>
                        <a:pt x="10141" y="100"/>
                      </a:lnTo>
                      <a:lnTo>
                        <a:pt x="9941" y="100"/>
                      </a:lnTo>
                      <a:lnTo>
                        <a:pt x="9740" y="67"/>
                      </a:lnTo>
                      <a:lnTo>
                        <a:pt x="9540" y="67"/>
                      </a:lnTo>
                      <a:lnTo>
                        <a:pt x="9340" y="67"/>
                      </a:lnTo>
                      <a:lnTo>
                        <a:pt x="9140" y="34"/>
                      </a:lnTo>
                      <a:lnTo>
                        <a:pt x="8940" y="34"/>
                      </a:lnTo>
                      <a:lnTo>
                        <a:pt x="8740" y="34"/>
                      </a:lnTo>
                      <a:lnTo>
                        <a:pt x="8540" y="34"/>
                      </a:lnTo>
                      <a:lnTo>
                        <a:pt x="8339" y="34"/>
                      </a:lnTo>
                      <a:lnTo>
                        <a:pt x="8139" y="0"/>
                      </a:lnTo>
                      <a:lnTo>
                        <a:pt x="7939" y="0"/>
                      </a:lnTo>
                      <a:lnTo>
                        <a:pt x="7772" y="0"/>
                      </a:lnTo>
                      <a:lnTo>
                        <a:pt x="7572" y="0"/>
                      </a:lnTo>
                      <a:lnTo>
                        <a:pt x="7372" y="0"/>
                      </a:lnTo>
                      <a:lnTo>
                        <a:pt x="7172" y="0"/>
                      </a:lnTo>
                      <a:lnTo>
                        <a:pt x="6972" y="0"/>
                      </a:lnTo>
                      <a:lnTo>
                        <a:pt x="6805" y="0"/>
                      </a:lnTo>
                      <a:lnTo>
                        <a:pt x="6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5128825" y="1668300"/>
                  <a:ext cx="418675" cy="414500"/>
                </a:xfrm>
                <a:custGeom>
                  <a:avLst/>
                  <a:gdLst/>
                  <a:ahLst/>
                  <a:cxnLst/>
                  <a:rect l="l" t="t" r="r" b="b"/>
                  <a:pathLst>
                    <a:path w="16747" h="16580" extrusionOk="0">
                      <a:moveTo>
                        <a:pt x="16746" y="1"/>
                      </a:moveTo>
                      <a:lnTo>
                        <a:pt x="6872" y="34"/>
                      </a:lnTo>
                      <a:cubicBezTo>
                        <a:pt x="6872" y="34"/>
                        <a:pt x="1" y="6906"/>
                        <a:pt x="901" y="15578"/>
                      </a:cubicBezTo>
                      <a:cubicBezTo>
                        <a:pt x="901" y="15578"/>
                        <a:pt x="8440" y="12309"/>
                        <a:pt x="15845" y="16579"/>
                      </a:cubicBezTo>
                      <a:cubicBezTo>
                        <a:pt x="15845" y="16579"/>
                        <a:pt x="9774" y="8106"/>
                        <a:pt x="1674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4476700" y="1230500"/>
                  <a:ext cx="595450" cy="536225"/>
                </a:xfrm>
                <a:custGeom>
                  <a:avLst/>
                  <a:gdLst/>
                  <a:ahLst/>
                  <a:cxnLst/>
                  <a:rect l="l" t="t" r="r" b="b"/>
                  <a:pathLst>
                    <a:path w="23818" h="21449" extrusionOk="0">
                      <a:moveTo>
                        <a:pt x="22850" y="33"/>
                      </a:moveTo>
                      <a:lnTo>
                        <a:pt x="9107" y="0"/>
                      </a:lnTo>
                      <a:cubicBezTo>
                        <a:pt x="9107" y="0"/>
                        <a:pt x="1" y="10241"/>
                        <a:pt x="5538" y="21449"/>
                      </a:cubicBezTo>
                      <a:cubicBezTo>
                        <a:pt x="5538" y="21449"/>
                        <a:pt x="12643" y="14344"/>
                        <a:pt x="23818" y="20581"/>
                      </a:cubicBezTo>
                      <a:cubicBezTo>
                        <a:pt x="23818" y="20581"/>
                        <a:pt x="15045" y="10374"/>
                        <a:pt x="22850" y="33"/>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4360775" y="1844250"/>
                  <a:ext cx="680525" cy="582950"/>
                </a:xfrm>
                <a:custGeom>
                  <a:avLst/>
                  <a:gdLst/>
                  <a:ahLst/>
                  <a:cxnLst/>
                  <a:rect l="l" t="t" r="r" b="b"/>
                  <a:pathLst>
                    <a:path w="27221" h="23318" extrusionOk="0">
                      <a:moveTo>
                        <a:pt x="27220" y="1"/>
                      </a:moveTo>
                      <a:lnTo>
                        <a:pt x="9107" y="201"/>
                      </a:lnTo>
                      <a:cubicBezTo>
                        <a:pt x="9107" y="201"/>
                        <a:pt x="1" y="9274"/>
                        <a:pt x="5938" y="23318"/>
                      </a:cubicBezTo>
                      <a:cubicBezTo>
                        <a:pt x="5938" y="23318"/>
                        <a:pt x="16546" y="14678"/>
                        <a:pt x="26520" y="21316"/>
                      </a:cubicBezTo>
                      <a:cubicBezTo>
                        <a:pt x="26520" y="21316"/>
                        <a:pt x="20849" y="9741"/>
                        <a:pt x="2722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740350" y="1866775"/>
                  <a:ext cx="597950" cy="574600"/>
                </a:xfrm>
                <a:custGeom>
                  <a:avLst/>
                  <a:gdLst/>
                  <a:ahLst/>
                  <a:cxnLst/>
                  <a:rect l="l" t="t" r="r" b="b"/>
                  <a:pathLst>
                    <a:path w="23918" h="22984" extrusionOk="0">
                      <a:moveTo>
                        <a:pt x="23917" y="1"/>
                      </a:moveTo>
                      <a:lnTo>
                        <a:pt x="13176" y="768"/>
                      </a:lnTo>
                      <a:cubicBezTo>
                        <a:pt x="13176" y="768"/>
                        <a:pt x="0" y="8540"/>
                        <a:pt x="8173" y="20782"/>
                      </a:cubicBezTo>
                      <a:cubicBezTo>
                        <a:pt x="8173" y="20782"/>
                        <a:pt x="13276" y="13210"/>
                        <a:pt x="22750" y="22984"/>
                      </a:cubicBezTo>
                      <a:cubicBezTo>
                        <a:pt x="22750" y="22984"/>
                        <a:pt x="14644" y="11509"/>
                        <a:pt x="2391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5445725" y="1664125"/>
                  <a:ext cx="101775" cy="396150"/>
                </a:xfrm>
                <a:custGeom>
                  <a:avLst/>
                  <a:gdLst/>
                  <a:ahLst/>
                  <a:cxnLst/>
                  <a:rect l="l" t="t" r="r" b="b"/>
                  <a:pathLst>
                    <a:path w="4071" h="15846" extrusionOk="0">
                      <a:moveTo>
                        <a:pt x="3870" y="34"/>
                      </a:moveTo>
                      <a:lnTo>
                        <a:pt x="3803" y="68"/>
                      </a:lnTo>
                      <a:lnTo>
                        <a:pt x="3770" y="68"/>
                      </a:lnTo>
                      <a:lnTo>
                        <a:pt x="3703" y="101"/>
                      </a:lnTo>
                      <a:lnTo>
                        <a:pt x="3636" y="134"/>
                      </a:lnTo>
                      <a:lnTo>
                        <a:pt x="3603" y="168"/>
                      </a:lnTo>
                      <a:lnTo>
                        <a:pt x="3536" y="201"/>
                      </a:lnTo>
                      <a:lnTo>
                        <a:pt x="3470" y="234"/>
                      </a:lnTo>
                      <a:lnTo>
                        <a:pt x="3436" y="301"/>
                      </a:lnTo>
                      <a:lnTo>
                        <a:pt x="3370" y="334"/>
                      </a:lnTo>
                      <a:lnTo>
                        <a:pt x="3303" y="368"/>
                      </a:lnTo>
                      <a:lnTo>
                        <a:pt x="3270" y="401"/>
                      </a:lnTo>
                      <a:lnTo>
                        <a:pt x="3203" y="434"/>
                      </a:lnTo>
                      <a:lnTo>
                        <a:pt x="3169" y="468"/>
                      </a:lnTo>
                      <a:lnTo>
                        <a:pt x="3169" y="468"/>
                      </a:lnTo>
                      <a:lnTo>
                        <a:pt x="3103" y="501"/>
                      </a:lnTo>
                      <a:lnTo>
                        <a:pt x="3069" y="568"/>
                      </a:lnTo>
                      <a:lnTo>
                        <a:pt x="3003" y="601"/>
                      </a:lnTo>
                      <a:lnTo>
                        <a:pt x="2969" y="635"/>
                      </a:lnTo>
                      <a:lnTo>
                        <a:pt x="2903" y="701"/>
                      </a:lnTo>
                      <a:lnTo>
                        <a:pt x="2869" y="735"/>
                      </a:lnTo>
                      <a:lnTo>
                        <a:pt x="2803" y="768"/>
                      </a:lnTo>
                      <a:lnTo>
                        <a:pt x="2769" y="835"/>
                      </a:lnTo>
                      <a:lnTo>
                        <a:pt x="2702" y="868"/>
                      </a:lnTo>
                      <a:lnTo>
                        <a:pt x="2669" y="901"/>
                      </a:lnTo>
                      <a:lnTo>
                        <a:pt x="2636" y="968"/>
                      </a:lnTo>
                      <a:lnTo>
                        <a:pt x="2569" y="1002"/>
                      </a:lnTo>
                      <a:lnTo>
                        <a:pt x="2536" y="1068"/>
                      </a:lnTo>
                      <a:lnTo>
                        <a:pt x="2502" y="1102"/>
                      </a:lnTo>
                      <a:lnTo>
                        <a:pt x="2436" y="1168"/>
                      </a:lnTo>
                      <a:lnTo>
                        <a:pt x="2402" y="1202"/>
                      </a:lnTo>
                      <a:lnTo>
                        <a:pt x="2369" y="1268"/>
                      </a:lnTo>
                      <a:lnTo>
                        <a:pt x="2336" y="1302"/>
                      </a:lnTo>
                      <a:lnTo>
                        <a:pt x="2302" y="1368"/>
                      </a:lnTo>
                      <a:lnTo>
                        <a:pt x="2235" y="1402"/>
                      </a:lnTo>
                      <a:lnTo>
                        <a:pt x="2202" y="1469"/>
                      </a:lnTo>
                      <a:lnTo>
                        <a:pt x="2169" y="1535"/>
                      </a:lnTo>
                      <a:lnTo>
                        <a:pt x="2135" y="1569"/>
                      </a:lnTo>
                      <a:lnTo>
                        <a:pt x="2102" y="1635"/>
                      </a:lnTo>
                      <a:lnTo>
                        <a:pt x="2069" y="1669"/>
                      </a:lnTo>
                      <a:lnTo>
                        <a:pt x="2035" y="1735"/>
                      </a:lnTo>
                      <a:lnTo>
                        <a:pt x="2002" y="1802"/>
                      </a:lnTo>
                      <a:lnTo>
                        <a:pt x="1935" y="1835"/>
                      </a:lnTo>
                      <a:lnTo>
                        <a:pt x="1902" y="1902"/>
                      </a:lnTo>
                      <a:lnTo>
                        <a:pt x="1869" y="1969"/>
                      </a:lnTo>
                      <a:lnTo>
                        <a:pt x="1835" y="2002"/>
                      </a:lnTo>
                      <a:lnTo>
                        <a:pt x="1802" y="2069"/>
                      </a:lnTo>
                      <a:lnTo>
                        <a:pt x="1768" y="2136"/>
                      </a:lnTo>
                      <a:lnTo>
                        <a:pt x="1735" y="2169"/>
                      </a:lnTo>
                      <a:lnTo>
                        <a:pt x="1668" y="2302"/>
                      </a:lnTo>
                      <a:lnTo>
                        <a:pt x="1602" y="2403"/>
                      </a:lnTo>
                      <a:lnTo>
                        <a:pt x="1535" y="2503"/>
                      </a:lnTo>
                      <a:lnTo>
                        <a:pt x="1502" y="2636"/>
                      </a:lnTo>
                      <a:lnTo>
                        <a:pt x="1468" y="2636"/>
                      </a:lnTo>
                      <a:lnTo>
                        <a:pt x="1435" y="2736"/>
                      </a:lnTo>
                      <a:lnTo>
                        <a:pt x="1368" y="2836"/>
                      </a:lnTo>
                      <a:lnTo>
                        <a:pt x="1301" y="2970"/>
                      </a:lnTo>
                      <a:lnTo>
                        <a:pt x="1268" y="3070"/>
                      </a:lnTo>
                      <a:lnTo>
                        <a:pt x="1201" y="3170"/>
                      </a:lnTo>
                      <a:lnTo>
                        <a:pt x="1168" y="3270"/>
                      </a:lnTo>
                      <a:lnTo>
                        <a:pt x="1101" y="3370"/>
                      </a:lnTo>
                      <a:lnTo>
                        <a:pt x="1068" y="3470"/>
                      </a:lnTo>
                      <a:lnTo>
                        <a:pt x="1035" y="3537"/>
                      </a:lnTo>
                      <a:lnTo>
                        <a:pt x="968" y="3637"/>
                      </a:lnTo>
                      <a:lnTo>
                        <a:pt x="935" y="3737"/>
                      </a:lnTo>
                      <a:lnTo>
                        <a:pt x="901" y="3837"/>
                      </a:lnTo>
                      <a:lnTo>
                        <a:pt x="868" y="3937"/>
                      </a:lnTo>
                      <a:lnTo>
                        <a:pt x="801" y="4037"/>
                      </a:lnTo>
                      <a:lnTo>
                        <a:pt x="768" y="4137"/>
                      </a:lnTo>
                      <a:lnTo>
                        <a:pt x="734" y="4237"/>
                      </a:lnTo>
                      <a:lnTo>
                        <a:pt x="701" y="4337"/>
                      </a:lnTo>
                      <a:lnTo>
                        <a:pt x="668" y="4437"/>
                      </a:lnTo>
                      <a:lnTo>
                        <a:pt x="668" y="4471"/>
                      </a:lnTo>
                      <a:lnTo>
                        <a:pt x="634" y="4537"/>
                      </a:lnTo>
                      <a:lnTo>
                        <a:pt x="601" y="4637"/>
                      </a:lnTo>
                      <a:lnTo>
                        <a:pt x="568" y="4738"/>
                      </a:lnTo>
                      <a:lnTo>
                        <a:pt x="534" y="4838"/>
                      </a:lnTo>
                      <a:lnTo>
                        <a:pt x="501" y="4938"/>
                      </a:lnTo>
                      <a:lnTo>
                        <a:pt x="468" y="5038"/>
                      </a:lnTo>
                      <a:lnTo>
                        <a:pt x="434" y="5138"/>
                      </a:lnTo>
                      <a:lnTo>
                        <a:pt x="401" y="5238"/>
                      </a:lnTo>
                      <a:lnTo>
                        <a:pt x="401" y="5338"/>
                      </a:lnTo>
                      <a:lnTo>
                        <a:pt x="367" y="5438"/>
                      </a:lnTo>
                      <a:lnTo>
                        <a:pt x="334" y="5538"/>
                      </a:lnTo>
                      <a:lnTo>
                        <a:pt x="301" y="5638"/>
                      </a:lnTo>
                      <a:lnTo>
                        <a:pt x="301" y="5738"/>
                      </a:lnTo>
                      <a:lnTo>
                        <a:pt x="267" y="5838"/>
                      </a:lnTo>
                      <a:lnTo>
                        <a:pt x="234" y="5938"/>
                      </a:lnTo>
                      <a:lnTo>
                        <a:pt x="234" y="6038"/>
                      </a:lnTo>
                      <a:lnTo>
                        <a:pt x="201" y="6139"/>
                      </a:lnTo>
                      <a:lnTo>
                        <a:pt x="201" y="6272"/>
                      </a:lnTo>
                      <a:lnTo>
                        <a:pt x="167" y="6372"/>
                      </a:lnTo>
                      <a:lnTo>
                        <a:pt x="167" y="6472"/>
                      </a:lnTo>
                      <a:lnTo>
                        <a:pt x="134" y="6572"/>
                      </a:lnTo>
                      <a:lnTo>
                        <a:pt x="134" y="6672"/>
                      </a:lnTo>
                      <a:lnTo>
                        <a:pt x="101" y="6772"/>
                      </a:lnTo>
                      <a:lnTo>
                        <a:pt x="101" y="6872"/>
                      </a:lnTo>
                      <a:lnTo>
                        <a:pt x="101" y="6972"/>
                      </a:lnTo>
                      <a:lnTo>
                        <a:pt x="67" y="7073"/>
                      </a:lnTo>
                      <a:lnTo>
                        <a:pt x="67" y="7173"/>
                      </a:lnTo>
                      <a:lnTo>
                        <a:pt x="67" y="7306"/>
                      </a:lnTo>
                      <a:lnTo>
                        <a:pt x="34" y="7406"/>
                      </a:lnTo>
                      <a:lnTo>
                        <a:pt x="34" y="7506"/>
                      </a:lnTo>
                      <a:lnTo>
                        <a:pt x="34" y="7606"/>
                      </a:lnTo>
                      <a:lnTo>
                        <a:pt x="34" y="7706"/>
                      </a:lnTo>
                      <a:lnTo>
                        <a:pt x="34" y="7806"/>
                      </a:lnTo>
                      <a:lnTo>
                        <a:pt x="1" y="7906"/>
                      </a:lnTo>
                      <a:lnTo>
                        <a:pt x="1" y="8007"/>
                      </a:lnTo>
                      <a:lnTo>
                        <a:pt x="1" y="8107"/>
                      </a:lnTo>
                      <a:lnTo>
                        <a:pt x="1" y="8240"/>
                      </a:lnTo>
                      <a:lnTo>
                        <a:pt x="1" y="8340"/>
                      </a:lnTo>
                      <a:lnTo>
                        <a:pt x="1" y="8440"/>
                      </a:lnTo>
                      <a:lnTo>
                        <a:pt x="1" y="8540"/>
                      </a:lnTo>
                      <a:lnTo>
                        <a:pt x="1" y="8640"/>
                      </a:lnTo>
                      <a:lnTo>
                        <a:pt x="1" y="8740"/>
                      </a:lnTo>
                      <a:lnTo>
                        <a:pt x="1" y="8840"/>
                      </a:lnTo>
                      <a:lnTo>
                        <a:pt x="1" y="8941"/>
                      </a:lnTo>
                      <a:lnTo>
                        <a:pt x="34" y="9041"/>
                      </a:lnTo>
                      <a:lnTo>
                        <a:pt x="34" y="9174"/>
                      </a:lnTo>
                      <a:lnTo>
                        <a:pt x="34" y="9274"/>
                      </a:lnTo>
                      <a:lnTo>
                        <a:pt x="34" y="9374"/>
                      </a:lnTo>
                      <a:lnTo>
                        <a:pt x="34" y="9474"/>
                      </a:lnTo>
                      <a:lnTo>
                        <a:pt x="67" y="9574"/>
                      </a:lnTo>
                      <a:lnTo>
                        <a:pt x="67" y="9674"/>
                      </a:lnTo>
                      <a:lnTo>
                        <a:pt x="67" y="9774"/>
                      </a:lnTo>
                      <a:lnTo>
                        <a:pt x="101" y="9875"/>
                      </a:lnTo>
                      <a:lnTo>
                        <a:pt x="101" y="9975"/>
                      </a:lnTo>
                      <a:lnTo>
                        <a:pt x="101" y="10075"/>
                      </a:lnTo>
                      <a:lnTo>
                        <a:pt x="134" y="10208"/>
                      </a:lnTo>
                      <a:lnTo>
                        <a:pt x="134" y="10241"/>
                      </a:lnTo>
                      <a:lnTo>
                        <a:pt x="134" y="10308"/>
                      </a:lnTo>
                      <a:lnTo>
                        <a:pt x="167" y="10408"/>
                      </a:lnTo>
                      <a:lnTo>
                        <a:pt x="167" y="10508"/>
                      </a:lnTo>
                      <a:lnTo>
                        <a:pt x="201" y="10608"/>
                      </a:lnTo>
                      <a:lnTo>
                        <a:pt x="201" y="10708"/>
                      </a:lnTo>
                      <a:lnTo>
                        <a:pt x="234" y="10809"/>
                      </a:lnTo>
                      <a:lnTo>
                        <a:pt x="234" y="10909"/>
                      </a:lnTo>
                      <a:lnTo>
                        <a:pt x="267" y="11009"/>
                      </a:lnTo>
                      <a:lnTo>
                        <a:pt x="267" y="11109"/>
                      </a:lnTo>
                      <a:lnTo>
                        <a:pt x="301" y="11209"/>
                      </a:lnTo>
                      <a:lnTo>
                        <a:pt x="334" y="11309"/>
                      </a:lnTo>
                      <a:lnTo>
                        <a:pt x="334" y="11409"/>
                      </a:lnTo>
                      <a:lnTo>
                        <a:pt x="367" y="11509"/>
                      </a:lnTo>
                      <a:lnTo>
                        <a:pt x="401" y="11609"/>
                      </a:lnTo>
                      <a:lnTo>
                        <a:pt x="401" y="11709"/>
                      </a:lnTo>
                      <a:lnTo>
                        <a:pt x="434" y="11843"/>
                      </a:lnTo>
                      <a:lnTo>
                        <a:pt x="468" y="11943"/>
                      </a:lnTo>
                      <a:lnTo>
                        <a:pt x="501" y="12043"/>
                      </a:lnTo>
                      <a:lnTo>
                        <a:pt x="534" y="12143"/>
                      </a:lnTo>
                      <a:lnTo>
                        <a:pt x="568" y="12243"/>
                      </a:lnTo>
                      <a:lnTo>
                        <a:pt x="568" y="12343"/>
                      </a:lnTo>
                      <a:lnTo>
                        <a:pt x="601" y="12443"/>
                      </a:lnTo>
                      <a:lnTo>
                        <a:pt x="634" y="12543"/>
                      </a:lnTo>
                      <a:lnTo>
                        <a:pt x="668" y="12643"/>
                      </a:lnTo>
                      <a:lnTo>
                        <a:pt x="701" y="12743"/>
                      </a:lnTo>
                      <a:lnTo>
                        <a:pt x="734" y="12810"/>
                      </a:lnTo>
                      <a:lnTo>
                        <a:pt x="768" y="12910"/>
                      </a:lnTo>
                      <a:lnTo>
                        <a:pt x="801" y="13010"/>
                      </a:lnTo>
                      <a:lnTo>
                        <a:pt x="834" y="13110"/>
                      </a:lnTo>
                      <a:lnTo>
                        <a:pt x="868" y="13210"/>
                      </a:lnTo>
                      <a:lnTo>
                        <a:pt x="901" y="13310"/>
                      </a:lnTo>
                      <a:lnTo>
                        <a:pt x="935" y="13410"/>
                      </a:lnTo>
                      <a:lnTo>
                        <a:pt x="968" y="13511"/>
                      </a:lnTo>
                      <a:lnTo>
                        <a:pt x="1035" y="13611"/>
                      </a:lnTo>
                      <a:lnTo>
                        <a:pt x="1068" y="13711"/>
                      </a:lnTo>
                      <a:lnTo>
                        <a:pt x="1101" y="13811"/>
                      </a:lnTo>
                      <a:lnTo>
                        <a:pt x="1135" y="13911"/>
                      </a:lnTo>
                      <a:lnTo>
                        <a:pt x="1168" y="13978"/>
                      </a:lnTo>
                      <a:lnTo>
                        <a:pt x="1235" y="14078"/>
                      </a:lnTo>
                      <a:lnTo>
                        <a:pt x="1268" y="14178"/>
                      </a:lnTo>
                      <a:lnTo>
                        <a:pt x="1301" y="14278"/>
                      </a:lnTo>
                      <a:lnTo>
                        <a:pt x="1335" y="14378"/>
                      </a:lnTo>
                      <a:lnTo>
                        <a:pt x="1402" y="14478"/>
                      </a:lnTo>
                      <a:lnTo>
                        <a:pt x="1435" y="14545"/>
                      </a:lnTo>
                      <a:lnTo>
                        <a:pt x="1468" y="14645"/>
                      </a:lnTo>
                      <a:lnTo>
                        <a:pt x="1535" y="14745"/>
                      </a:lnTo>
                      <a:lnTo>
                        <a:pt x="1568" y="14845"/>
                      </a:lnTo>
                      <a:lnTo>
                        <a:pt x="1635" y="14945"/>
                      </a:lnTo>
                      <a:lnTo>
                        <a:pt x="1668" y="15012"/>
                      </a:lnTo>
                      <a:lnTo>
                        <a:pt x="1735" y="15112"/>
                      </a:lnTo>
                      <a:lnTo>
                        <a:pt x="1768" y="15212"/>
                      </a:lnTo>
                      <a:lnTo>
                        <a:pt x="1835" y="15312"/>
                      </a:lnTo>
                      <a:lnTo>
                        <a:pt x="1835" y="15345"/>
                      </a:lnTo>
                      <a:lnTo>
                        <a:pt x="1869" y="15379"/>
                      </a:lnTo>
                      <a:lnTo>
                        <a:pt x="1935" y="15479"/>
                      </a:lnTo>
                      <a:lnTo>
                        <a:pt x="1969" y="15545"/>
                      </a:lnTo>
                      <a:lnTo>
                        <a:pt x="2035" y="15645"/>
                      </a:lnTo>
                      <a:lnTo>
                        <a:pt x="2102" y="15745"/>
                      </a:lnTo>
                      <a:lnTo>
                        <a:pt x="2169" y="15812"/>
                      </a:lnTo>
                      <a:lnTo>
                        <a:pt x="2235" y="15846"/>
                      </a:lnTo>
                      <a:lnTo>
                        <a:pt x="2235" y="15779"/>
                      </a:lnTo>
                      <a:lnTo>
                        <a:pt x="2202" y="15679"/>
                      </a:lnTo>
                      <a:lnTo>
                        <a:pt x="2169" y="15579"/>
                      </a:lnTo>
                      <a:lnTo>
                        <a:pt x="2102" y="15479"/>
                      </a:lnTo>
                      <a:lnTo>
                        <a:pt x="2069" y="15412"/>
                      </a:lnTo>
                      <a:lnTo>
                        <a:pt x="2035" y="15312"/>
                      </a:lnTo>
                      <a:lnTo>
                        <a:pt x="2002" y="15245"/>
                      </a:lnTo>
                      <a:lnTo>
                        <a:pt x="1969" y="15212"/>
                      </a:lnTo>
                      <a:lnTo>
                        <a:pt x="1935" y="15112"/>
                      </a:lnTo>
                      <a:lnTo>
                        <a:pt x="1869" y="15045"/>
                      </a:lnTo>
                      <a:lnTo>
                        <a:pt x="1835" y="14945"/>
                      </a:lnTo>
                      <a:lnTo>
                        <a:pt x="1802" y="14845"/>
                      </a:lnTo>
                      <a:lnTo>
                        <a:pt x="1735" y="14745"/>
                      </a:lnTo>
                      <a:lnTo>
                        <a:pt x="1702" y="14678"/>
                      </a:lnTo>
                      <a:lnTo>
                        <a:pt x="1668" y="14578"/>
                      </a:lnTo>
                      <a:lnTo>
                        <a:pt x="1602" y="14478"/>
                      </a:lnTo>
                      <a:lnTo>
                        <a:pt x="1568" y="14378"/>
                      </a:lnTo>
                      <a:lnTo>
                        <a:pt x="1535" y="14278"/>
                      </a:lnTo>
                      <a:lnTo>
                        <a:pt x="1502" y="14211"/>
                      </a:lnTo>
                      <a:lnTo>
                        <a:pt x="1435" y="14111"/>
                      </a:lnTo>
                      <a:lnTo>
                        <a:pt x="1402" y="14011"/>
                      </a:lnTo>
                      <a:lnTo>
                        <a:pt x="1368" y="13911"/>
                      </a:lnTo>
                      <a:lnTo>
                        <a:pt x="1335" y="13811"/>
                      </a:lnTo>
                      <a:lnTo>
                        <a:pt x="1301" y="13711"/>
                      </a:lnTo>
                      <a:lnTo>
                        <a:pt x="1268" y="13644"/>
                      </a:lnTo>
                      <a:lnTo>
                        <a:pt x="1235" y="13544"/>
                      </a:lnTo>
                      <a:lnTo>
                        <a:pt x="1201" y="13444"/>
                      </a:lnTo>
                      <a:lnTo>
                        <a:pt x="1135" y="13344"/>
                      </a:lnTo>
                      <a:lnTo>
                        <a:pt x="1101" y="13244"/>
                      </a:lnTo>
                      <a:lnTo>
                        <a:pt x="1068" y="13144"/>
                      </a:lnTo>
                      <a:lnTo>
                        <a:pt x="1035" y="13044"/>
                      </a:lnTo>
                      <a:lnTo>
                        <a:pt x="1035" y="12943"/>
                      </a:lnTo>
                      <a:lnTo>
                        <a:pt x="1001" y="12843"/>
                      </a:lnTo>
                      <a:lnTo>
                        <a:pt x="968" y="12743"/>
                      </a:lnTo>
                      <a:lnTo>
                        <a:pt x="935" y="12643"/>
                      </a:lnTo>
                      <a:lnTo>
                        <a:pt x="901" y="12543"/>
                      </a:lnTo>
                      <a:lnTo>
                        <a:pt x="868" y="12476"/>
                      </a:lnTo>
                      <a:lnTo>
                        <a:pt x="834" y="12376"/>
                      </a:lnTo>
                      <a:lnTo>
                        <a:pt x="801" y="12276"/>
                      </a:lnTo>
                      <a:lnTo>
                        <a:pt x="801" y="12176"/>
                      </a:lnTo>
                      <a:lnTo>
                        <a:pt x="768" y="12076"/>
                      </a:lnTo>
                      <a:lnTo>
                        <a:pt x="734" y="11976"/>
                      </a:lnTo>
                      <a:lnTo>
                        <a:pt x="701" y="11876"/>
                      </a:lnTo>
                      <a:lnTo>
                        <a:pt x="701" y="11776"/>
                      </a:lnTo>
                      <a:lnTo>
                        <a:pt x="668" y="11676"/>
                      </a:lnTo>
                      <a:lnTo>
                        <a:pt x="634" y="11576"/>
                      </a:lnTo>
                      <a:lnTo>
                        <a:pt x="634" y="11476"/>
                      </a:lnTo>
                      <a:lnTo>
                        <a:pt x="601" y="11376"/>
                      </a:lnTo>
                      <a:lnTo>
                        <a:pt x="568" y="11276"/>
                      </a:lnTo>
                      <a:lnTo>
                        <a:pt x="568" y="11176"/>
                      </a:lnTo>
                      <a:lnTo>
                        <a:pt x="534" y="11075"/>
                      </a:lnTo>
                      <a:lnTo>
                        <a:pt x="534" y="10975"/>
                      </a:lnTo>
                      <a:lnTo>
                        <a:pt x="501" y="10875"/>
                      </a:lnTo>
                      <a:lnTo>
                        <a:pt x="501" y="10775"/>
                      </a:lnTo>
                      <a:lnTo>
                        <a:pt x="468" y="10675"/>
                      </a:lnTo>
                      <a:lnTo>
                        <a:pt x="468" y="10575"/>
                      </a:lnTo>
                      <a:lnTo>
                        <a:pt x="468" y="10475"/>
                      </a:lnTo>
                      <a:lnTo>
                        <a:pt x="434" y="10375"/>
                      </a:lnTo>
                      <a:lnTo>
                        <a:pt x="434" y="10275"/>
                      </a:lnTo>
                      <a:lnTo>
                        <a:pt x="434" y="10208"/>
                      </a:lnTo>
                      <a:lnTo>
                        <a:pt x="401" y="10175"/>
                      </a:lnTo>
                      <a:lnTo>
                        <a:pt x="401" y="10041"/>
                      </a:lnTo>
                      <a:lnTo>
                        <a:pt x="401" y="9941"/>
                      </a:lnTo>
                      <a:lnTo>
                        <a:pt x="367" y="9841"/>
                      </a:lnTo>
                      <a:lnTo>
                        <a:pt x="367" y="9741"/>
                      </a:lnTo>
                      <a:lnTo>
                        <a:pt x="367" y="9641"/>
                      </a:lnTo>
                      <a:lnTo>
                        <a:pt x="367" y="9541"/>
                      </a:lnTo>
                      <a:lnTo>
                        <a:pt x="367" y="9441"/>
                      </a:lnTo>
                      <a:lnTo>
                        <a:pt x="334" y="9341"/>
                      </a:lnTo>
                      <a:lnTo>
                        <a:pt x="334" y="9241"/>
                      </a:lnTo>
                      <a:lnTo>
                        <a:pt x="334" y="9141"/>
                      </a:lnTo>
                      <a:lnTo>
                        <a:pt x="334" y="9041"/>
                      </a:lnTo>
                      <a:lnTo>
                        <a:pt x="334" y="8941"/>
                      </a:lnTo>
                      <a:lnTo>
                        <a:pt x="334" y="8840"/>
                      </a:lnTo>
                      <a:lnTo>
                        <a:pt x="334" y="8740"/>
                      </a:lnTo>
                      <a:lnTo>
                        <a:pt x="334" y="8640"/>
                      </a:lnTo>
                      <a:lnTo>
                        <a:pt x="334" y="8540"/>
                      </a:lnTo>
                      <a:lnTo>
                        <a:pt x="334" y="8440"/>
                      </a:lnTo>
                      <a:lnTo>
                        <a:pt x="334" y="8340"/>
                      </a:lnTo>
                      <a:lnTo>
                        <a:pt x="334" y="8240"/>
                      </a:lnTo>
                      <a:lnTo>
                        <a:pt x="334" y="8140"/>
                      </a:lnTo>
                      <a:lnTo>
                        <a:pt x="334" y="8040"/>
                      </a:lnTo>
                      <a:lnTo>
                        <a:pt x="367" y="7940"/>
                      </a:lnTo>
                      <a:lnTo>
                        <a:pt x="367" y="7840"/>
                      </a:lnTo>
                      <a:lnTo>
                        <a:pt x="367" y="7740"/>
                      </a:lnTo>
                      <a:lnTo>
                        <a:pt x="367" y="7640"/>
                      </a:lnTo>
                      <a:lnTo>
                        <a:pt x="401" y="7540"/>
                      </a:lnTo>
                      <a:lnTo>
                        <a:pt x="401" y="7439"/>
                      </a:lnTo>
                      <a:lnTo>
                        <a:pt x="401" y="7339"/>
                      </a:lnTo>
                      <a:lnTo>
                        <a:pt x="434" y="7239"/>
                      </a:lnTo>
                      <a:lnTo>
                        <a:pt x="434" y="7139"/>
                      </a:lnTo>
                      <a:lnTo>
                        <a:pt x="434" y="7039"/>
                      </a:lnTo>
                      <a:lnTo>
                        <a:pt x="468" y="6939"/>
                      </a:lnTo>
                      <a:lnTo>
                        <a:pt x="468" y="6839"/>
                      </a:lnTo>
                      <a:lnTo>
                        <a:pt x="501" y="6739"/>
                      </a:lnTo>
                      <a:lnTo>
                        <a:pt x="501" y="6639"/>
                      </a:lnTo>
                      <a:lnTo>
                        <a:pt x="534" y="6539"/>
                      </a:lnTo>
                      <a:lnTo>
                        <a:pt x="534" y="6439"/>
                      </a:lnTo>
                      <a:lnTo>
                        <a:pt x="568" y="6339"/>
                      </a:lnTo>
                      <a:lnTo>
                        <a:pt x="568" y="6239"/>
                      </a:lnTo>
                      <a:lnTo>
                        <a:pt x="601" y="6139"/>
                      </a:lnTo>
                      <a:lnTo>
                        <a:pt x="634" y="6038"/>
                      </a:lnTo>
                      <a:lnTo>
                        <a:pt x="634" y="5938"/>
                      </a:lnTo>
                      <a:lnTo>
                        <a:pt x="668" y="5838"/>
                      </a:lnTo>
                      <a:lnTo>
                        <a:pt x="701" y="5738"/>
                      </a:lnTo>
                      <a:lnTo>
                        <a:pt x="734" y="5638"/>
                      </a:lnTo>
                      <a:lnTo>
                        <a:pt x="734" y="5538"/>
                      </a:lnTo>
                      <a:lnTo>
                        <a:pt x="768" y="5438"/>
                      </a:lnTo>
                      <a:lnTo>
                        <a:pt x="801" y="5338"/>
                      </a:lnTo>
                      <a:lnTo>
                        <a:pt x="834" y="5238"/>
                      </a:lnTo>
                      <a:lnTo>
                        <a:pt x="868" y="5138"/>
                      </a:lnTo>
                      <a:lnTo>
                        <a:pt x="901" y="5071"/>
                      </a:lnTo>
                      <a:lnTo>
                        <a:pt x="935" y="4971"/>
                      </a:lnTo>
                      <a:lnTo>
                        <a:pt x="968" y="4871"/>
                      </a:lnTo>
                      <a:lnTo>
                        <a:pt x="1001" y="4771"/>
                      </a:lnTo>
                      <a:lnTo>
                        <a:pt x="1035" y="4671"/>
                      </a:lnTo>
                      <a:lnTo>
                        <a:pt x="1068" y="4604"/>
                      </a:lnTo>
                      <a:lnTo>
                        <a:pt x="1068" y="4571"/>
                      </a:lnTo>
                      <a:lnTo>
                        <a:pt x="1101" y="4471"/>
                      </a:lnTo>
                      <a:lnTo>
                        <a:pt x="1135" y="4404"/>
                      </a:lnTo>
                      <a:lnTo>
                        <a:pt x="1168" y="4304"/>
                      </a:lnTo>
                      <a:lnTo>
                        <a:pt x="1201" y="4204"/>
                      </a:lnTo>
                      <a:lnTo>
                        <a:pt x="1235" y="4104"/>
                      </a:lnTo>
                      <a:lnTo>
                        <a:pt x="1268" y="4004"/>
                      </a:lnTo>
                      <a:lnTo>
                        <a:pt x="1335" y="3904"/>
                      </a:lnTo>
                      <a:lnTo>
                        <a:pt x="1368" y="3837"/>
                      </a:lnTo>
                      <a:lnTo>
                        <a:pt x="1402" y="3737"/>
                      </a:lnTo>
                      <a:lnTo>
                        <a:pt x="1468" y="3637"/>
                      </a:lnTo>
                      <a:lnTo>
                        <a:pt x="1502" y="3537"/>
                      </a:lnTo>
                      <a:lnTo>
                        <a:pt x="1535" y="3437"/>
                      </a:lnTo>
                      <a:lnTo>
                        <a:pt x="1602" y="3370"/>
                      </a:lnTo>
                      <a:lnTo>
                        <a:pt x="1635" y="3270"/>
                      </a:lnTo>
                      <a:lnTo>
                        <a:pt x="1702" y="3170"/>
                      </a:lnTo>
                      <a:lnTo>
                        <a:pt x="1735" y="3036"/>
                      </a:lnTo>
                      <a:lnTo>
                        <a:pt x="1802" y="2936"/>
                      </a:lnTo>
                      <a:lnTo>
                        <a:pt x="1869" y="2836"/>
                      </a:lnTo>
                      <a:lnTo>
                        <a:pt x="1869" y="2836"/>
                      </a:lnTo>
                      <a:lnTo>
                        <a:pt x="1935" y="2736"/>
                      </a:lnTo>
                      <a:lnTo>
                        <a:pt x="2002" y="2603"/>
                      </a:lnTo>
                      <a:lnTo>
                        <a:pt x="2035" y="2503"/>
                      </a:lnTo>
                      <a:lnTo>
                        <a:pt x="2102" y="2403"/>
                      </a:lnTo>
                      <a:lnTo>
                        <a:pt x="2135" y="2336"/>
                      </a:lnTo>
                      <a:lnTo>
                        <a:pt x="2169" y="2302"/>
                      </a:lnTo>
                      <a:lnTo>
                        <a:pt x="2202" y="2236"/>
                      </a:lnTo>
                      <a:lnTo>
                        <a:pt x="2235" y="2169"/>
                      </a:lnTo>
                      <a:lnTo>
                        <a:pt x="2269" y="2136"/>
                      </a:lnTo>
                      <a:lnTo>
                        <a:pt x="2302" y="2069"/>
                      </a:lnTo>
                      <a:lnTo>
                        <a:pt x="2336" y="2036"/>
                      </a:lnTo>
                      <a:lnTo>
                        <a:pt x="2369" y="1969"/>
                      </a:lnTo>
                      <a:lnTo>
                        <a:pt x="2402" y="1936"/>
                      </a:lnTo>
                      <a:lnTo>
                        <a:pt x="2436" y="1869"/>
                      </a:lnTo>
                      <a:lnTo>
                        <a:pt x="2469" y="1802"/>
                      </a:lnTo>
                      <a:lnTo>
                        <a:pt x="2502" y="1769"/>
                      </a:lnTo>
                      <a:lnTo>
                        <a:pt x="2536" y="1702"/>
                      </a:lnTo>
                      <a:lnTo>
                        <a:pt x="2569" y="1669"/>
                      </a:lnTo>
                      <a:lnTo>
                        <a:pt x="2636" y="1602"/>
                      </a:lnTo>
                      <a:lnTo>
                        <a:pt x="2669" y="1569"/>
                      </a:lnTo>
                      <a:lnTo>
                        <a:pt x="2702" y="1502"/>
                      </a:lnTo>
                      <a:lnTo>
                        <a:pt x="2736" y="1469"/>
                      </a:lnTo>
                      <a:lnTo>
                        <a:pt x="2769" y="1402"/>
                      </a:lnTo>
                      <a:lnTo>
                        <a:pt x="2803" y="1368"/>
                      </a:lnTo>
                      <a:lnTo>
                        <a:pt x="2803" y="1368"/>
                      </a:lnTo>
                      <a:lnTo>
                        <a:pt x="2836" y="1302"/>
                      </a:lnTo>
                      <a:lnTo>
                        <a:pt x="2869" y="1268"/>
                      </a:lnTo>
                      <a:lnTo>
                        <a:pt x="2936" y="1202"/>
                      </a:lnTo>
                      <a:lnTo>
                        <a:pt x="2969" y="1168"/>
                      </a:lnTo>
                      <a:lnTo>
                        <a:pt x="3003" y="1135"/>
                      </a:lnTo>
                      <a:lnTo>
                        <a:pt x="3036" y="1068"/>
                      </a:lnTo>
                      <a:lnTo>
                        <a:pt x="3069" y="1035"/>
                      </a:lnTo>
                      <a:lnTo>
                        <a:pt x="3103" y="968"/>
                      </a:lnTo>
                      <a:lnTo>
                        <a:pt x="3169" y="935"/>
                      </a:lnTo>
                      <a:lnTo>
                        <a:pt x="3203" y="901"/>
                      </a:lnTo>
                      <a:lnTo>
                        <a:pt x="3236" y="835"/>
                      </a:lnTo>
                      <a:lnTo>
                        <a:pt x="3270" y="801"/>
                      </a:lnTo>
                      <a:lnTo>
                        <a:pt x="3336" y="768"/>
                      </a:lnTo>
                      <a:lnTo>
                        <a:pt x="3370" y="701"/>
                      </a:lnTo>
                      <a:lnTo>
                        <a:pt x="3403" y="701"/>
                      </a:lnTo>
                      <a:lnTo>
                        <a:pt x="3403" y="668"/>
                      </a:lnTo>
                      <a:lnTo>
                        <a:pt x="3470" y="635"/>
                      </a:lnTo>
                      <a:lnTo>
                        <a:pt x="3503" y="601"/>
                      </a:lnTo>
                      <a:lnTo>
                        <a:pt x="3536" y="568"/>
                      </a:lnTo>
                      <a:lnTo>
                        <a:pt x="3603" y="501"/>
                      </a:lnTo>
                      <a:lnTo>
                        <a:pt x="3636" y="468"/>
                      </a:lnTo>
                      <a:lnTo>
                        <a:pt x="3670" y="434"/>
                      </a:lnTo>
                      <a:lnTo>
                        <a:pt x="3737" y="401"/>
                      </a:lnTo>
                      <a:lnTo>
                        <a:pt x="3770" y="368"/>
                      </a:lnTo>
                      <a:lnTo>
                        <a:pt x="3837" y="334"/>
                      </a:lnTo>
                      <a:lnTo>
                        <a:pt x="3870" y="301"/>
                      </a:lnTo>
                      <a:lnTo>
                        <a:pt x="3937" y="268"/>
                      </a:lnTo>
                      <a:lnTo>
                        <a:pt x="3970" y="234"/>
                      </a:lnTo>
                      <a:lnTo>
                        <a:pt x="3970" y="234"/>
                      </a:lnTo>
                      <a:lnTo>
                        <a:pt x="4037" y="201"/>
                      </a:lnTo>
                      <a:lnTo>
                        <a:pt x="4070" y="34"/>
                      </a:lnTo>
                      <a:lnTo>
                        <a:pt x="3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4932850" y="1228825"/>
                  <a:ext cx="110950" cy="490375"/>
                </a:xfrm>
                <a:custGeom>
                  <a:avLst/>
                  <a:gdLst/>
                  <a:ahLst/>
                  <a:cxnLst/>
                  <a:rect l="l" t="t" r="r" b="b"/>
                  <a:pathLst>
                    <a:path w="4438" h="19615" extrusionOk="0">
                      <a:moveTo>
                        <a:pt x="4271" y="34"/>
                      </a:moveTo>
                      <a:lnTo>
                        <a:pt x="4237" y="67"/>
                      </a:lnTo>
                      <a:lnTo>
                        <a:pt x="4137" y="134"/>
                      </a:lnTo>
                      <a:lnTo>
                        <a:pt x="4070" y="201"/>
                      </a:lnTo>
                      <a:lnTo>
                        <a:pt x="3970" y="267"/>
                      </a:lnTo>
                      <a:lnTo>
                        <a:pt x="3870" y="367"/>
                      </a:lnTo>
                      <a:lnTo>
                        <a:pt x="3804" y="434"/>
                      </a:lnTo>
                      <a:lnTo>
                        <a:pt x="3704" y="501"/>
                      </a:lnTo>
                      <a:lnTo>
                        <a:pt x="3603" y="567"/>
                      </a:lnTo>
                      <a:lnTo>
                        <a:pt x="3537" y="668"/>
                      </a:lnTo>
                      <a:lnTo>
                        <a:pt x="3437" y="734"/>
                      </a:lnTo>
                      <a:lnTo>
                        <a:pt x="3337" y="801"/>
                      </a:lnTo>
                      <a:lnTo>
                        <a:pt x="3303" y="868"/>
                      </a:lnTo>
                      <a:lnTo>
                        <a:pt x="3270" y="901"/>
                      </a:lnTo>
                      <a:lnTo>
                        <a:pt x="3170" y="968"/>
                      </a:lnTo>
                      <a:lnTo>
                        <a:pt x="3103" y="1068"/>
                      </a:lnTo>
                      <a:lnTo>
                        <a:pt x="3003" y="1135"/>
                      </a:lnTo>
                      <a:lnTo>
                        <a:pt x="2903" y="1201"/>
                      </a:lnTo>
                      <a:lnTo>
                        <a:pt x="2836" y="1301"/>
                      </a:lnTo>
                      <a:lnTo>
                        <a:pt x="2736" y="1368"/>
                      </a:lnTo>
                      <a:lnTo>
                        <a:pt x="2669" y="1468"/>
                      </a:lnTo>
                      <a:lnTo>
                        <a:pt x="2603" y="1535"/>
                      </a:lnTo>
                      <a:lnTo>
                        <a:pt x="2569" y="1535"/>
                      </a:lnTo>
                      <a:lnTo>
                        <a:pt x="2503" y="1635"/>
                      </a:lnTo>
                      <a:lnTo>
                        <a:pt x="2436" y="1735"/>
                      </a:lnTo>
                      <a:lnTo>
                        <a:pt x="2403" y="1768"/>
                      </a:lnTo>
                      <a:lnTo>
                        <a:pt x="2336" y="1802"/>
                      </a:lnTo>
                      <a:lnTo>
                        <a:pt x="2303" y="1868"/>
                      </a:lnTo>
                      <a:lnTo>
                        <a:pt x="2269" y="1902"/>
                      </a:lnTo>
                      <a:lnTo>
                        <a:pt x="2236" y="1935"/>
                      </a:lnTo>
                      <a:lnTo>
                        <a:pt x="2202" y="2002"/>
                      </a:lnTo>
                      <a:lnTo>
                        <a:pt x="2169" y="2035"/>
                      </a:lnTo>
                      <a:lnTo>
                        <a:pt x="2136" y="2069"/>
                      </a:lnTo>
                      <a:lnTo>
                        <a:pt x="2136" y="2102"/>
                      </a:lnTo>
                      <a:lnTo>
                        <a:pt x="2069" y="2135"/>
                      </a:lnTo>
                      <a:lnTo>
                        <a:pt x="2036" y="2202"/>
                      </a:lnTo>
                      <a:lnTo>
                        <a:pt x="2002" y="2235"/>
                      </a:lnTo>
                      <a:lnTo>
                        <a:pt x="1969" y="2269"/>
                      </a:lnTo>
                      <a:lnTo>
                        <a:pt x="1936" y="2335"/>
                      </a:lnTo>
                      <a:lnTo>
                        <a:pt x="1902" y="2369"/>
                      </a:lnTo>
                      <a:lnTo>
                        <a:pt x="1869" y="2435"/>
                      </a:lnTo>
                      <a:lnTo>
                        <a:pt x="1836" y="2469"/>
                      </a:lnTo>
                      <a:lnTo>
                        <a:pt x="1836" y="2536"/>
                      </a:lnTo>
                      <a:lnTo>
                        <a:pt x="1802" y="2569"/>
                      </a:lnTo>
                      <a:lnTo>
                        <a:pt x="1769" y="2636"/>
                      </a:lnTo>
                      <a:lnTo>
                        <a:pt x="1735" y="2702"/>
                      </a:lnTo>
                      <a:lnTo>
                        <a:pt x="1669" y="2769"/>
                      </a:lnTo>
                      <a:lnTo>
                        <a:pt x="1635" y="2836"/>
                      </a:lnTo>
                      <a:lnTo>
                        <a:pt x="1602" y="2902"/>
                      </a:lnTo>
                      <a:lnTo>
                        <a:pt x="1569" y="2969"/>
                      </a:lnTo>
                      <a:lnTo>
                        <a:pt x="1535" y="3036"/>
                      </a:lnTo>
                      <a:lnTo>
                        <a:pt x="1502" y="3103"/>
                      </a:lnTo>
                      <a:lnTo>
                        <a:pt x="1469" y="3169"/>
                      </a:lnTo>
                      <a:lnTo>
                        <a:pt x="1435" y="3236"/>
                      </a:lnTo>
                      <a:lnTo>
                        <a:pt x="1402" y="3303"/>
                      </a:lnTo>
                      <a:lnTo>
                        <a:pt x="1369" y="3369"/>
                      </a:lnTo>
                      <a:lnTo>
                        <a:pt x="1302" y="3436"/>
                      </a:lnTo>
                      <a:lnTo>
                        <a:pt x="1268" y="3503"/>
                      </a:lnTo>
                      <a:lnTo>
                        <a:pt x="1235" y="3570"/>
                      </a:lnTo>
                      <a:lnTo>
                        <a:pt x="1202" y="3636"/>
                      </a:lnTo>
                      <a:lnTo>
                        <a:pt x="1168" y="3703"/>
                      </a:lnTo>
                      <a:lnTo>
                        <a:pt x="1168" y="3770"/>
                      </a:lnTo>
                      <a:lnTo>
                        <a:pt x="1135" y="3836"/>
                      </a:lnTo>
                      <a:lnTo>
                        <a:pt x="1102" y="3903"/>
                      </a:lnTo>
                      <a:lnTo>
                        <a:pt x="1068" y="3970"/>
                      </a:lnTo>
                      <a:lnTo>
                        <a:pt x="1035" y="4037"/>
                      </a:lnTo>
                      <a:lnTo>
                        <a:pt x="1002" y="4103"/>
                      </a:lnTo>
                      <a:lnTo>
                        <a:pt x="968" y="4170"/>
                      </a:lnTo>
                      <a:lnTo>
                        <a:pt x="935" y="4237"/>
                      </a:lnTo>
                      <a:lnTo>
                        <a:pt x="902" y="4303"/>
                      </a:lnTo>
                      <a:lnTo>
                        <a:pt x="868" y="4370"/>
                      </a:lnTo>
                      <a:lnTo>
                        <a:pt x="868" y="4437"/>
                      </a:lnTo>
                      <a:lnTo>
                        <a:pt x="835" y="4504"/>
                      </a:lnTo>
                      <a:lnTo>
                        <a:pt x="801" y="4570"/>
                      </a:lnTo>
                      <a:lnTo>
                        <a:pt x="768" y="4637"/>
                      </a:lnTo>
                      <a:lnTo>
                        <a:pt x="735" y="4704"/>
                      </a:lnTo>
                      <a:lnTo>
                        <a:pt x="735" y="4770"/>
                      </a:lnTo>
                      <a:lnTo>
                        <a:pt x="701" y="4837"/>
                      </a:lnTo>
                      <a:lnTo>
                        <a:pt x="668" y="4904"/>
                      </a:lnTo>
                      <a:lnTo>
                        <a:pt x="668" y="4937"/>
                      </a:lnTo>
                      <a:lnTo>
                        <a:pt x="668" y="5004"/>
                      </a:lnTo>
                      <a:lnTo>
                        <a:pt x="635" y="5071"/>
                      </a:lnTo>
                      <a:lnTo>
                        <a:pt x="601" y="5137"/>
                      </a:lnTo>
                      <a:lnTo>
                        <a:pt x="568" y="5204"/>
                      </a:lnTo>
                      <a:lnTo>
                        <a:pt x="568" y="5271"/>
                      </a:lnTo>
                      <a:lnTo>
                        <a:pt x="535" y="5338"/>
                      </a:lnTo>
                      <a:lnTo>
                        <a:pt x="535" y="5404"/>
                      </a:lnTo>
                      <a:lnTo>
                        <a:pt x="501" y="5471"/>
                      </a:lnTo>
                      <a:lnTo>
                        <a:pt x="468" y="5538"/>
                      </a:lnTo>
                      <a:lnTo>
                        <a:pt x="468" y="5604"/>
                      </a:lnTo>
                      <a:lnTo>
                        <a:pt x="435" y="5671"/>
                      </a:lnTo>
                      <a:lnTo>
                        <a:pt x="435" y="5738"/>
                      </a:lnTo>
                      <a:lnTo>
                        <a:pt x="401" y="5805"/>
                      </a:lnTo>
                      <a:lnTo>
                        <a:pt x="401" y="5905"/>
                      </a:lnTo>
                      <a:lnTo>
                        <a:pt x="368" y="5971"/>
                      </a:lnTo>
                      <a:lnTo>
                        <a:pt x="368" y="6038"/>
                      </a:lnTo>
                      <a:lnTo>
                        <a:pt x="334" y="6105"/>
                      </a:lnTo>
                      <a:lnTo>
                        <a:pt x="334" y="6171"/>
                      </a:lnTo>
                      <a:lnTo>
                        <a:pt x="301" y="6238"/>
                      </a:lnTo>
                      <a:lnTo>
                        <a:pt x="301" y="6305"/>
                      </a:lnTo>
                      <a:lnTo>
                        <a:pt x="268" y="6372"/>
                      </a:lnTo>
                      <a:lnTo>
                        <a:pt x="268" y="6438"/>
                      </a:lnTo>
                      <a:lnTo>
                        <a:pt x="234" y="6505"/>
                      </a:lnTo>
                      <a:lnTo>
                        <a:pt x="234" y="6572"/>
                      </a:lnTo>
                      <a:lnTo>
                        <a:pt x="234" y="6638"/>
                      </a:lnTo>
                      <a:lnTo>
                        <a:pt x="201" y="6739"/>
                      </a:lnTo>
                      <a:lnTo>
                        <a:pt x="201" y="6805"/>
                      </a:lnTo>
                      <a:lnTo>
                        <a:pt x="168" y="6872"/>
                      </a:lnTo>
                      <a:lnTo>
                        <a:pt x="168" y="6939"/>
                      </a:lnTo>
                      <a:lnTo>
                        <a:pt x="168" y="7005"/>
                      </a:lnTo>
                      <a:lnTo>
                        <a:pt x="134" y="7072"/>
                      </a:lnTo>
                      <a:lnTo>
                        <a:pt x="134" y="7139"/>
                      </a:lnTo>
                      <a:lnTo>
                        <a:pt x="134" y="7206"/>
                      </a:lnTo>
                      <a:lnTo>
                        <a:pt x="134" y="7272"/>
                      </a:lnTo>
                      <a:lnTo>
                        <a:pt x="101" y="7339"/>
                      </a:lnTo>
                      <a:lnTo>
                        <a:pt x="101" y="7439"/>
                      </a:lnTo>
                      <a:lnTo>
                        <a:pt x="101" y="7506"/>
                      </a:lnTo>
                      <a:lnTo>
                        <a:pt x="101" y="7572"/>
                      </a:lnTo>
                      <a:lnTo>
                        <a:pt x="68" y="7639"/>
                      </a:lnTo>
                      <a:lnTo>
                        <a:pt x="68" y="7706"/>
                      </a:lnTo>
                      <a:lnTo>
                        <a:pt x="68" y="7773"/>
                      </a:lnTo>
                      <a:lnTo>
                        <a:pt x="68" y="7839"/>
                      </a:lnTo>
                      <a:lnTo>
                        <a:pt x="68" y="7906"/>
                      </a:lnTo>
                      <a:lnTo>
                        <a:pt x="34" y="7973"/>
                      </a:lnTo>
                      <a:lnTo>
                        <a:pt x="34" y="8039"/>
                      </a:lnTo>
                      <a:lnTo>
                        <a:pt x="34" y="8140"/>
                      </a:lnTo>
                      <a:lnTo>
                        <a:pt x="34" y="8206"/>
                      </a:lnTo>
                      <a:lnTo>
                        <a:pt x="34" y="8273"/>
                      </a:lnTo>
                      <a:lnTo>
                        <a:pt x="34" y="8340"/>
                      </a:lnTo>
                      <a:lnTo>
                        <a:pt x="34" y="8406"/>
                      </a:lnTo>
                      <a:lnTo>
                        <a:pt x="34" y="8473"/>
                      </a:lnTo>
                      <a:lnTo>
                        <a:pt x="34" y="8540"/>
                      </a:lnTo>
                      <a:lnTo>
                        <a:pt x="34" y="8607"/>
                      </a:lnTo>
                      <a:lnTo>
                        <a:pt x="1" y="8673"/>
                      </a:lnTo>
                      <a:lnTo>
                        <a:pt x="1" y="8740"/>
                      </a:lnTo>
                      <a:lnTo>
                        <a:pt x="1" y="8840"/>
                      </a:lnTo>
                      <a:lnTo>
                        <a:pt x="1" y="8907"/>
                      </a:lnTo>
                      <a:lnTo>
                        <a:pt x="1" y="8973"/>
                      </a:lnTo>
                      <a:lnTo>
                        <a:pt x="1" y="9040"/>
                      </a:lnTo>
                      <a:lnTo>
                        <a:pt x="1" y="9107"/>
                      </a:lnTo>
                      <a:lnTo>
                        <a:pt x="1" y="9140"/>
                      </a:lnTo>
                      <a:lnTo>
                        <a:pt x="1" y="9174"/>
                      </a:lnTo>
                      <a:lnTo>
                        <a:pt x="34" y="9240"/>
                      </a:lnTo>
                      <a:lnTo>
                        <a:pt x="34" y="9307"/>
                      </a:lnTo>
                      <a:lnTo>
                        <a:pt x="34" y="9374"/>
                      </a:lnTo>
                      <a:lnTo>
                        <a:pt x="34" y="9440"/>
                      </a:lnTo>
                      <a:lnTo>
                        <a:pt x="34" y="9541"/>
                      </a:lnTo>
                      <a:lnTo>
                        <a:pt x="34" y="9607"/>
                      </a:lnTo>
                      <a:lnTo>
                        <a:pt x="34" y="9674"/>
                      </a:lnTo>
                      <a:lnTo>
                        <a:pt x="34" y="9741"/>
                      </a:lnTo>
                      <a:lnTo>
                        <a:pt x="34" y="9807"/>
                      </a:lnTo>
                      <a:lnTo>
                        <a:pt x="68" y="9874"/>
                      </a:lnTo>
                      <a:lnTo>
                        <a:pt x="68" y="9941"/>
                      </a:lnTo>
                      <a:lnTo>
                        <a:pt x="68" y="10008"/>
                      </a:lnTo>
                      <a:lnTo>
                        <a:pt x="68" y="10074"/>
                      </a:lnTo>
                      <a:lnTo>
                        <a:pt x="68" y="10141"/>
                      </a:lnTo>
                      <a:lnTo>
                        <a:pt x="68" y="10241"/>
                      </a:lnTo>
                      <a:lnTo>
                        <a:pt x="101" y="10308"/>
                      </a:lnTo>
                      <a:lnTo>
                        <a:pt x="101" y="10374"/>
                      </a:lnTo>
                      <a:lnTo>
                        <a:pt x="101" y="10441"/>
                      </a:lnTo>
                      <a:lnTo>
                        <a:pt x="134" y="10575"/>
                      </a:lnTo>
                      <a:lnTo>
                        <a:pt x="134" y="10708"/>
                      </a:lnTo>
                      <a:lnTo>
                        <a:pt x="168" y="10841"/>
                      </a:lnTo>
                      <a:lnTo>
                        <a:pt x="168" y="10975"/>
                      </a:lnTo>
                      <a:lnTo>
                        <a:pt x="201" y="11142"/>
                      </a:lnTo>
                      <a:lnTo>
                        <a:pt x="234" y="11275"/>
                      </a:lnTo>
                      <a:lnTo>
                        <a:pt x="268" y="11409"/>
                      </a:lnTo>
                      <a:lnTo>
                        <a:pt x="268" y="11542"/>
                      </a:lnTo>
                      <a:lnTo>
                        <a:pt x="301" y="11675"/>
                      </a:lnTo>
                      <a:lnTo>
                        <a:pt x="334" y="11809"/>
                      </a:lnTo>
                      <a:lnTo>
                        <a:pt x="368" y="11942"/>
                      </a:lnTo>
                      <a:lnTo>
                        <a:pt x="401" y="12076"/>
                      </a:lnTo>
                      <a:lnTo>
                        <a:pt x="435" y="12242"/>
                      </a:lnTo>
                      <a:lnTo>
                        <a:pt x="468" y="12376"/>
                      </a:lnTo>
                      <a:lnTo>
                        <a:pt x="501" y="12509"/>
                      </a:lnTo>
                      <a:lnTo>
                        <a:pt x="535" y="12643"/>
                      </a:lnTo>
                      <a:lnTo>
                        <a:pt x="568" y="12776"/>
                      </a:lnTo>
                      <a:lnTo>
                        <a:pt x="601" y="12910"/>
                      </a:lnTo>
                      <a:lnTo>
                        <a:pt x="668" y="13043"/>
                      </a:lnTo>
                      <a:lnTo>
                        <a:pt x="701" y="13176"/>
                      </a:lnTo>
                      <a:lnTo>
                        <a:pt x="735" y="13310"/>
                      </a:lnTo>
                      <a:lnTo>
                        <a:pt x="768" y="13443"/>
                      </a:lnTo>
                      <a:lnTo>
                        <a:pt x="835" y="13577"/>
                      </a:lnTo>
                      <a:lnTo>
                        <a:pt x="868" y="13710"/>
                      </a:lnTo>
                      <a:lnTo>
                        <a:pt x="935" y="13844"/>
                      </a:lnTo>
                      <a:lnTo>
                        <a:pt x="968" y="13977"/>
                      </a:lnTo>
                      <a:lnTo>
                        <a:pt x="1035" y="14110"/>
                      </a:lnTo>
                      <a:lnTo>
                        <a:pt x="1068" y="14244"/>
                      </a:lnTo>
                      <a:lnTo>
                        <a:pt x="1135" y="14377"/>
                      </a:lnTo>
                      <a:lnTo>
                        <a:pt x="1168" y="14511"/>
                      </a:lnTo>
                      <a:lnTo>
                        <a:pt x="1235" y="14644"/>
                      </a:lnTo>
                      <a:lnTo>
                        <a:pt x="1302" y="14778"/>
                      </a:lnTo>
                      <a:lnTo>
                        <a:pt x="1335" y="14911"/>
                      </a:lnTo>
                      <a:lnTo>
                        <a:pt x="1402" y="15044"/>
                      </a:lnTo>
                      <a:lnTo>
                        <a:pt x="1469" y="15178"/>
                      </a:lnTo>
                      <a:lnTo>
                        <a:pt x="1535" y="15311"/>
                      </a:lnTo>
                      <a:lnTo>
                        <a:pt x="1569" y="15411"/>
                      </a:lnTo>
                      <a:lnTo>
                        <a:pt x="1635" y="15545"/>
                      </a:lnTo>
                      <a:lnTo>
                        <a:pt x="1702" y="15678"/>
                      </a:lnTo>
                      <a:lnTo>
                        <a:pt x="1769" y="15812"/>
                      </a:lnTo>
                      <a:lnTo>
                        <a:pt x="1836" y="15945"/>
                      </a:lnTo>
                      <a:lnTo>
                        <a:pt x="1902" y="16079"/>
                      </a:lnTo>
                      <a:lnTo>
                        <a:pt x="1969" y="16179"/>
                      </a:lnTo>
                      <a:lnTo>
                        <a:pt x="2036" y="16312"/>
                      </a:lnTo>
                      <a:lnTo>
                        <a:pt x="2069" y="16379"/>
                      </a:lnTo>
                      <a:lnTo>
                        <a:pt x="2102" y="16445"/>
                      </a:lnTo>
                      <a:lnTo>
                        <a:pt x="2169" y="16579"/>
                      </a:lnTo>
                      <a:lnTo>
                        <a:pt x="2236" y="16679"/>
                      </a:lnTo>
                      <a:lnTo>
                        <a:pt x="2336" y="16812"/>
                      </a:lnTo>
                      <a:lnTo>
                        <a:pt x="2403" y="16946"/>
                      </a:lnTo>
                      <a:lnTo>
                        <a:pt x="2469" y="17046"/>
                      </a:lnTo>
                      <a:lnTo>
                        <a:pt x="2536" y="17179"/>
                      </a:lnTo>
                      <a:lnTo>
                        <a:pt x="2636" y="17313"/>
                      </a:lnTo>
                      <a:lnTo>
                        <a:pt x="2703" y="17413"/>
                      </a:lnTo>
                      <a:lnTo>
                        <a:pt x="2770" y="17546"/>
                      </a:lnTo>
                      <a:lnTo>
                        <a:pt x="2870" y="17646"/>
                      </a:lnTo>
                      <a:lnTo>
                        <a:pt x="2936" y="17780"/>
                      </a:lnTo>
                      <a:lnTo>
                        <a:pt x="3036" y="17913"/>
                      </a:lnTo>
                      <a:lnTo>
                        <a:pt x="3103" y="18013"/>
                      </a:lnTo>
                      <a:lnTo>
                        <a:pt x="3203" y="18147"/>
                      </a:lnTo>
                      <a:lnTo>
                        <a:pt x="3270" y="18247"/>
                      </a:lnTo>
                      <a:lnTo>
                        <a:pt x="3303" y="18280"/>
                      </a:lnTo>
                      <a:lnTo>
                        <a:pt x="3370" y="18380"/>
                      </a:lnTo>
                      <a:lnTo>
                        <a:pt x="3437" y="18480"/>
                      </a:lnTo>
                      <a:lnTo>
                        <a:pt x="3537" y="18614"/>
                      </a:lnTo>
                      <a:lnTo>
                        <a:pt x="3603" y="18714"/>
                      </a:lnTo>
                      <a:lnTo>
                        <a:pt x="3704" y="18814"/>
                      </a:lnTo>
                      <a:lnTo>
                        <a:pt x="3804" y="18947"/>
                      </a:lnTo>
                      <a:lnTo>
                        <a:pt x="3870" y="19047"/>
                      </a:lnTo>
                      <a:lnTo>
                        <a:pt x="3970" y="19147"/>
                      </a:lnTo>
                      <a:lnTo>
                        <a:pt x="4070" y="19281"/>
                      </a:lnTo>
                      <a:lnTo>
                        <a:pt x="4171" y="19381"/>
                      </a:lnTo>
                      <a:lnTo>
                        <a:pt x="4237" y="19481"/>
                      </a:lnTo>
                      <a:lnTo>
                        <a:pt x="4337" y="19614"/>
                      </a:lnTo>
                      <a:lnTo>
                        <a:pt x="4437" y="19614"/>
                      </a:lnTo>
                      <a:lnTo>
                        <a:pt x="4437" y="19514"/>
                      </a:lnTo>
                      <a:lnTo>
                        <a:pt x="4371" y="19381"/>
                      </a:lnTo>
                      <a:lnTo>
                        <a:pt x="4271" y="19281"/>
                      </a:lnTo>
                      <a:lnTo>
                        <a:pt x="4204" y="19181"/>
                      </a:lnTo>
                      <a:lnTo>
                        <a:pt x="4104" y="19047"/>
                      </a:lnTo>
                      <a:lnTo>
                        <a:pt x="4004" y="18947"/>
                      </a:lnTo>
                      <a:lnTo>
                        <a:pt x="3937" y="18814"/>
                      </a:lnTo>
                      <a:lnTo>
                        <a:pt x="3837" y="18714"/>
                      </a:lnTo>
                      <a:lnTo>
                        <a:pt x="3770" y="18614"/>
                      </a:lnTo>
                      <a:lnTo>
                        <a:pt x="3670" y="18480"/>
                      </a:lnTo>
                      <a:lnTo>
                        <a:pt x="3603" y="18380"/>
                      </a:lnTo>
                      <a:lnTo>
                        <a:pt x="3537" y="18247"/>
                      </a:lnTo>
                      <a:lnTo>
                        <a:pt x="3470" y="18147"/>
                      </a:lnTo>
                      <a:lnTo>
                        <a:pt x="3437" y="18147"/>
                      </a:lnTo>
                      <a:lnTo>
                        <a:pt x="3370" y="18013"/>
                      </a:lnTo>
                      <a:lnTo>
                        <a:pt x="3303" y="17880"/>
                      </a:lnTo>
                      <a:lnTo>
                        <a:pt x="3203" y="17780"/>
                      </a:lnTo>
                      <a:lnTo>
                        <a:pt x="3136" y="17646"/>
                      </a:lnTo>
                      <a:lnTo>
                        <a:pt x="3070" y="17546"/>
                      </a:lnTo>
                      <a:lnTo>
                        <a:pt x="2970" y="17413"/>
                      </a:lnTo>
                      <a:lnTo>
                        <a:pt x="2903" y="17279"/>
                      </a:lnTo>
                      <a:lnTo>
                        <a:pt x="2836" y="17179"/>
                      </a:lnTo>
                      <a:lnTo>
                        <a:pt x="2770" y="17046"/>
                      </a:lnTo>
                      <a:lnTo>
                        <a:pt x="2703" y="16912"/>
                      </a:lnTo>
                      <a:lnTo>
                        <a:pt x="2636" y="16812"/>
                      </a:lnTo>
                      <a:lnTo>
                        <a:pt x="2569" y="16679"/>
                      </a:lnTo>
                      <a:lnTo>
                        <a:pt x="2503" y="16546"/>
                      </a:lnTo>
                      <a:lnTo>
                        <a:pt x="2436" y="16445"/>
                      </a:lnTo>
                      <a:lnTo>
                        <a:pt x="2369" y="16312"/>
                      </a:lnTo>
                      <a:lnTo>
                        <a:pt x="2336" y="16245"/>
                      </a:lnTo>
                      <a:lnTo>
                        <a:pt x="2303" y="16179"/>
                      </a:lnTo>
                      <a:lnTo>
                        <a:pt x="2236" y="16045"/>
                      </a:lnTo>
                      <a:lnTo>
                        <a:pt x="2169" y="15945"/>
                      </a:lnTo>
                      <a:lnTo>
                        <a:pt x="2102" y="15812"/>
                      </a:lnTo>
                      <a:lnTo>
                        <a:pt x="2036" y="15678"/>
                      </a:lnTo>
                      <a:lnTo>
                        <a:pt x="1969" y="15545"/>
                      </a:lnTo>
                      <a:lnTo>
                        <a:pt x="1902" y="15411"/>
                      </a:lnTo>
                      <a:lnTo>
                        <a:pt x="1869" y="15311"/>
                      </a:lnTo>
                      <a:lnTo>
                        <a:pt x="1802" y="15178"/>
                      </a:lnTo>
                      <a:lnTo>
                        <a:pt x="1735" y="15044"/>
                      </a:lnTo>
                      <a:lnTo>
                        <a:pt x="1702" y="14911"/>
                      </a:lnTo>
                      <a:lnTo>
                        <a:pt x="1635" y="14778"/>
                      </a:lnTo>
                      <a:lnTo>
                        <a:pt x="1569" y="14644"/>
                      </a:lnTo>
                      <a:lnTo>
                        <a:pt x="1535" y="14511"/>
                      </a:lnTo>
                      <a:lnTo>
                        <a:pt x="1469" y="14411"/>
                      </a:lnTo>
                      <a:lnTo>
                        <a:pt x="1435" y="14277"/>
                      </a:lnTo>
                      <a:lnTo>
                        <a:pt x="1369" y="14144"/>
                      </a:lnTo>
                      <a:lnTo>
                        <a:pt x="1335" y="14010"/>
                      </a:lnTo>
                      <a:lnTo>
                        <a:pt x="1268" y="13877"/>
                      </a:lnTo>
                      <a:lnTo>
                        <a:pt x="1235" y="13744"/>
                      </a:lnTo>
                      <a:lnTo>
                        <a:pt x="1168" y="13610"/>
                      </a:lnTo>
                      <a:lnTo>
                        <a:pt x="1135" y="13477"/>
                      </a:lnTo>
                      <a:lnTo>
                        <a:pt x="1102" y="13343"/>
                      </a:lnTo>
                      <a:lnTo>
                        <a:pt x="1068" y="13210"/>
                      </a:lnTo>
                      <a:lnTo>
                        <a:pt x="1002" y="13076"/>
                      </a:lnTo>
                      <a:lnTo>
                        <a:pt x="968" y="12943"/>
                      </a:lnTo>
                      <a:lnTo>
                        <a:pt x="935" y="12810"/>
                      </a:lnTo>
                      <a:lnTo>
                        <a:pt x="902" y="12676"/>
                      </a:lnTo>
                      <a:lnTo>
                        <a:pt x="868" y="12543"/>
                      </a:lnTo>
                      <a:lnTo>
                        <a:pt x="835" y="12409"/>
                      </a:lnTo>
                      <a:lnTo>
                        <a:pt x="801" y="12276"/>
                      </a:lnTo>
                      <a:lnTo>
                        <a:pt x="768" y="12142"/>
                      </a:lnTo>
                      <a:lnTo>
                        <a:pt x="735" y="12009"/>
                      </a:lnTo>
                      <a:lnTo>
                        <a:pt x="701" y="11876"/>
                      </a:lnTo>
                      <a:lnTo>
                        <a:pt x="668" y="11742"/>
                      </a:lnTo>
                      <a:lnTo>
                        <a:pt x="668" y="11609"/>
                      </a:lnTo>
                      <a:lnTo>
                        <a:pt x="635" y="11475"/>
                      </a:lnTo>
                      <a:lnTo>
                        <a:pt x="601" y="11342"/>
                      </a:lnTo>
                      <a:lnTo>
                        <a:pt x="568" y="11208"/>
                      </a:lnTo>
                      <a:lnTo>
                        <a:pt x="568" y="11075"/>
                      </a:lnTo>
                      <a:lnTo>
                        <a:pt x="535" y="10942"/>
                      </a:lnTo>
                      <a:lnTo>
                        <a:pt x="535" y="10808"/>
                      </a:lnTo>
                      <a:lnTo>
                        <a:pt x="501" y="10675"/>
                      </a:lnTo>
                      <a:lnTo>
                        <a:pt x="501" y="10541"/>
                      </a:lnTo>
                      <a:lnTo>
                        <a:pt x="468" y="10408"/>
                      </a:lnTo>
                      <a:lnTo>
                        <a:pt x="468" y="10308"/>
                      </a:lnTo>
                      <a:lnTo>
                        <a:pt x="468" y="10241"/>
                      </a:lnTo>
                      <a:lnTo>
                        <a:pt x="468" y="10174"/>
                      </a:lnTo>
                      <a:lnTo>
                        <a:pt x="435" y="10108"/>
                      </a:lnTo>
                      <a:lnTo>
                        <a:pt x="435" y="10041"/>
                      </a:lnTo>
                      <a:lnTo>
                        <a:pt x="435" y="9974"/>
                      </a:lnTo>
                      <a:lnTo>
                        <a:pt x="435" y="9907"/>
                      </a:lnTo>
                      <a:lnTo>
                        <a:pt x="435" y="9841"/>
                      </a:lnTo>
                      <a:lnTo>
                        <a:pt x="435" y="9774"/>
                      </a:lnTo>
                      <a:lnTo>
                        <a:pt x="435" y="9707"/>
                      </a:lnTo>
                      <a:lnTo>
                        <a:pt x="435" y="9641"/>
                      </a:lnTo>
                      <a:lnTo>
                        <a:pt x="401" y="9574"/>
                      </a:lnTo>
                      <a:lnTo>
                        <a:pt x="401" y="9507"/>
                      </a:lnTo>
                      <a:lnTo>
                        <a:pt x="401" y="9440"/>
                      </a:lnTo>
                      <a:lnTo>
                        <a:pt x="401" y="9374"/>
                      </a:lnTo>
                      <a:lnTo>
                        <a:pt x="401" y="9307"/>
                      </a:lnTo>
                      <a:lnTo>
                        <a:pt x="401" y="9240"/>
                      </a:lnTo>
                      <a:lnTo>
                        <a:pt x="401" y="9174"/>
                      </a:lnTo>
                      <a:lnTo>
                        <a:pt x="401" y="9140"/>
                      </a:lnTo>
                      <a:lnTo>
                        <a:pt x="401" y="9107"/>
                      </a:lnTo>
                      <a:lnTo>
                        <a:pt x="401" y="9040"/>
                      </a:lnTo>
                      <a:lnTo>
                        <a:pt x="401" y="8973"/>
                      </a:lnTo>
                      <a:lnTo>
                        <a:pt x="401" y="8907"/>
                      </a:lnTo>
                      <a:lnTo>
                        <a:pt x="401" y="8840"/>
                      </a:lnTo>
                      <a:lnTo>
                        <a:pt x="401" y="8773"/>
                      </a:lnTo>
                      <a:lnTo>
                        <a:pt x="401" y="8707"/>
                      </a:lnTo>
                      <a:lnTo>
                        <a:pt x="401" y="8640"/>
                      </a:lnTo>
                      <a:lnTo>
                        <a:pt x="401" y="8573"/>
                      </a:lnTo>
                      <a:lnTo>
                        <a:pt x="435" y="8506"/>
                      </a:lnTo>
                      <a:lnTo>
                        <a:pt x="435" y="8406"/>
                      </a:lnTo>
                      <a:lnTo>
                        <a:pt x="435" y="8340"/>
                      </a:lnTo>
                      <a:lnTo>
                        <a:pt x="435" y="8273"/>
                      </a:lnTo>
                      <a:lnTo>
                        <a:pt x="435" y="8206"/>
                      </a:lnTo>
                      <a:lnTo>
                        <a:pt x="435" y="8140"/>
                      </a:lnTo>
                      <a:lnTo>
                        <a:pt x="435" y="8073"/>
                      </a:lnTo>
                      <a:lnTo>
                        <a:pt x="435" y="8006"/>
                      </a:lnTo>
                      <a:lnTo>
                        <a:pt x="468" y="7939"/>
                      </a:lnTo>
                      <a:lnTo>
                        <a:pt x="468" y="7873"/>
                      </a:lnTo>
                      <a:lnTo>
                        <a:pt x="468" y="7806"/>
                      </a:lnTo>
                      <a:lnTo>
                        <a:pt x="468" y="7739"/>
                      </a:lnTo>
                      <a:lnTo>
                        <a:pt x="468" y="7673"/>
                      </a:lnTo>
                      <a:lnTo>
                        <a:pt x="501" y="7606"/>
                      </a:lnTo>
                      <a:lnTo>
                        <a:pt x="501" y="7539"/>
                      </a:lnTo>
                      <a:lnTo>
                        <a:pt x="501" y="7472"/>
                      </a:lnTo>
                      <a:lnTo>
                        <a:pt x="501" y="7406"/>
                      </a:lnTo>
                      <a:lnTo>
                        <a:pt x="535" y="7339"/>
                      </a:lnTo>
                      <a:lnTo>
                        <a:pt x="535" y="7272"/>
                      </a:lnTo>
                      <a:lnTo>
                        <a:pt x="535" y="7206"/>
                      </a:lnTo>
                      <a:lnTo>
                        <a:pt x="568" y="7139"/>
                      </a:lnTo>
                      <a:lnTo>
                        <a:pt x="568" y="7072"/>
                      </a:lnTo>
                      <a:lnTo>
                        <a:pt x="568" y="7005"/>
                      </a:lnTo>
                      <a:lnTo>
                        <a:pt x="601" y="6939"/>
                      </a:lnTo>
                      <a:lnTo>
                        <a:pt x="601" y="6872"/>
                      </a:lnTo>
                      <a:lnTo>
                        <a:pt x="601" y="6805"/>
                      </a:lnTo>
                      <a:lnTo>
                        <a:pt x="635" y="6739"/>
                      </a:lnTo>
                      <a:lnTo>
                        <a:pt x="635" y="6672"/>
                      </a:lnTo>
                      <a:lnTo>
                        <a:pt x="668" y="6605"/>
                      </a:lnTo>
                      <a:lnTo>
                        <a:pt x="668" y="6538"/>
                      </a:lnTo>
                      <a:lnTo>
                        <a:pt x="668" y="6472"/>
                      </a:lnTo>
                      <a:lnTo>
                        <a:pt x="701" y="6405"/>
                      </a:lnTo>
                      <a:lnTo>
                        <a:pt x="701" y="6338"/>
                      </a:lnTo>
                      <a:lnTo>
                        <a:pt x="735" y="6272"/>
                      </a:lnTo>
                      <a:lnTo>
                        <a:pt x="735" y="6205"/>
                      </a:lnTo>
                      <a:lnTo>
                        <a:pt x="768" y="6138"/>
                      </a:lnTo>
                      <a:lnTo>
                        <a:pt x="768" y="6071"/>
                      </a:lnTo>
                      <a:lnTo>
                        <a:pt x="801" y="6005"/>
                      </a:lnTo>
                      <a:lnTo>
                        <a:pt x="801" y="5938"/>
                      </a:lnTo>
                      <a:lnTo>
                        <a:pt x="835" y="5871"/>
                      </a:lnTo>
                      <a:lnTo>
                        <a:pt x="835" y="5805"/>
                      </a:lnTo>
                      <a:lnTo>
                        <a:pt x="868" y="5738"/>
                      </a:lnTo>
                      <a:lnTo>
                        <a:pt x="902" y="5671"/>
                      </a:lnTo>
                      <a:lnTo>
                        <a:pt x="902" y="5604"/>
                      </a:lnTo>
                      <a:lnTo>
                        <a:pt x="935" y="5538"/>
                      </a:lnTo>
                      <a:lnTo>
                        <a:pt x="935" y="5471"/>
                      </a:lnTo>
                      <a:lnTo>
                        <a:pt x="968" y="5404"/>
                      </a:lnTo>
                      <a:lnTo>
                        <a:pt x="1002" y="5338"/>
                      </a:lnTo>
                      <a:lnTo>
                        <a:pt x="1002" y="5271"/>
                      </a:lnTo>
                      <a:lnTo>
                        <a:pt x="1035" y="5204"/>
                      </a:lnTo>
                      <a:lnTo>
                        <a:pt x="1068" y="5137"/>
                      </a:lnTo>
                      <a:lnTo>
                        <a:pt x="1068" y="5071"/>
                      </a:lnTo>
                      <a:lnTo>
                        <a:pt x="1068" y="5071"/>
                      </a:lnTo>
                      <a:lnTo>
                        <a:pt x="1102" y="5004"/>
                      </a:lnTo>
                      <a:lnTo>
                        <a:pt x="1135" y="4937"/>
                      </a:lnTo>
                      <a:lnTo>
                        <a:pt x="1168" y="4871"/>
                      </a:lnTo>
                      <a:lnTo>
                        <a:pt x="1168" y="4804"/>
                      </a:lnTo>
                      <a:lnTo>
                        <a:pt x="1202" y="4737"/>
                      </a:lnTo>
                      <a:lnTo>
                        <a:pt x="1235" y="4670"/>
                      </a:lnTo>
                      <a:lnTo>
                        <a:pt x="1268" y="4604"/>
                      </a:lnTo>
                      <a:lnTo>
                        <a:pt x="1268" y="4537"/>
                      </a:lnTo>
                      <a:lnTo>
                        <a:pt x="1302" y="4470"/>
                      </a:lnTo>
                      <a:lnTo>
                        <a:pt x="1335" y="4404"/>
                      </a:lnTo>
                      <a:lnTo>
                        <a:pt x="1369" y="4337"/>
                      </a:lnTo>
                      <a:lnTo>
                        <a:pt x="1402" y="4270"/>
                      </a:lnTo>
                      <a:lnTo>
                        <a:pt x="1435" y="4203"/>
                      </a:lnTo>
                      <a:lnTo>
                        <a:pt x="1435" y="4137"/>
                      </a:lnTo>
                      <a:lnTo>
                        <a:pt x="1469" y="4070"/>
                      </a:lnTo>
                      <a:lnTo>
                        <a:pt x="1502" y="4003"/>
                      </a:lnTo>
                      <a:lnTo>
                        <a:pt x="1535" y="3937"/>
                      </a:lnTo>
                      <a:lnTo>
                        <a:pt x="1569" y="3870"/>
                      </a:lnTo>
                      <a:lnTo>
                        <a:pt x="1602" y="3803"/>
                      </a:lnTo>
                      <a:lnTo>
                        <a:pt x="1635" y="3736"/>
                      </a:lnTo>
                      <a:lnTo>
                        <a:pt x="1669" y="3670"/>
                      </a:lnTo>
                      <a:lnTo>
                        <a:pt x="1702" y="3603"/>
                      </a:lnTo>
                      <a:lnTo>
                        <a:pt x="1735" y="3536"/>
                      </a:lnTo>
                      <a:lnTo>
                        <a:pt x="1769" y="3470"/>
                      </a:lnTo>
                      <a:lnTo>
                        <a:pt x="1802" y="3436"/>
                      </a:lnTo>
                      <a:lnTo>
                        <a:pt x="1836" y="3369"/>
                      </a:lnTo>
                      <a:lnTo>
                        <a:pt x="1869" y="3303"/>
                      </a:lnTo>
                      <a:lnTo>
                        <a:pt x="1902" y="3236"/>
                      </a:lnTo>
                      <a:lnTo>
                        <a:pt x="1936" y="3169"/>
                      </a:lnTo>
                      <a:lnTo>
                        <a:pt x="1969" y="3103"/>
                      </a:lnTo>
                      <a:lnTo>
                        <a:pt x="2002" y="3036"/>
                      </a:lnTo>
                      <a:lnTo>
                        <a:pt x="2036" y="2969"/>
                      </a:lnTo>
                      <a:lnTo>
                        <a:pt x="2102" y="2902"/>
                      </a:lnTo>
                      <a:lnTo>
                        <a:pt x="2102" y="2869"/>
                      </a:lnTo>
                      <a:lnTo>
                        <a:pt x="2136" y="2802"/>
                      </a:lnTo>
                      <a:lnTo>
                        <a:pt x="2169" y="2769"/>
                      </a:lnTo>
                      <a:lnTo>
                        <a:pt x="2202" y="2702"/>
                      </a:lnTo>
                      <a:lnTo>
                        <a:pt x="2236" y="2669"/>
                      </a:lnTo>
                      <a:lnTo>
                        <a:pt x="2269" y="2602"/>
                      </a:lnTo>
                      <a:lnTo>
                        <a:pt x="2303" y="2569"/>
                      </a:lnTo>
                      <a:lnTo>
                        <a:pt x="2336" y="2536"/>
                      </a:lnTo>
                      <a:lnTo>
                        <a:pt x="2369" y="2469"/>
                      </a:lnTo>
                      <a:lnTo>
                        <a:pt x="2403" y="2435"/>
                      </a:lnTo>
                      <a:lnTo>
                        <a:pt x="2436" y="2369"/>
                      </a:lnTo>
                      <a:lnTo>
                        <a:pt x="2469" y="2335"/>
                      </a:lnTo>
                      <a:lnTo>
                        <a:pt x="2469" y="2335"/>
                      </a:lnTo>
                      <a:lnTo>
                        <a:pt x="2503" y="2302"/>
                      </a:lnTo>
                      <a:lnTo>
                        <a:pt x="2536" y="2235"/>
                      </a:lnTo>
                      <a:lnTo>
                        <a:pt x="2569" y="2202"/>
                      </a:lnTo>
                      <a:lnTo>
                        <a:pt x="2603" y="2135"/>
                      </a:lnTo>
                      <a:lnTo>
                        <a:pt x="2636" y="2102"/>
                      </a:lnTo>
                      <a:lnTo>
                        <a:pt x="2669" y="2069"/>
                      </a:lnTo>
                      <a:lnTo>
                        <a:pt x="2703" y="2002"/>
                      </a:lnTo>
                      <a:lnTo>
                        <a:pt x="2736" y="1968"/>
                      </a:lnTo>
                      <a:lnTo>
                        <a:pt x="2803" y="1868"/>
                      </a:lnTo>
                      <a:lnTo>
                        <a:pt x="2870" y="1768"/>
                      </a:lnTo>
                      <a:lnTo>
                        <a:pt x="2870" y="1768"/>
                      </a:lnTo>
                      <a:lnTo>
                        <a:pt x="2936" y="1702"/>
                      </a:lnTo>
                      <a:lnTo>
                        <a:pt x="3003" y="1602"/>
                      </a:lnTo>
                      <a:lnTo>
                        <a:pt x="3070" y="1501"/>
                      </a:lnTo>
                      <a:lnTo>
                        <a:pt x="3136" y="1401"/>
                      </a:lnTo>
                      <a:lnTo>
                        <a:pt x="3203" y="1335"/>
                      </a:lnTo>
                      <a:lnTo>
                        <a:pt x="3270" y="1235"/>
                      </a:lnTo>
                      <a:lnTo>
                        <a:pt x="3370" y="1135"/>
                      </a:lnTo>
                      <a:lnTo>
                        <a:pt x="3437" y="1068"/>
                      </a:lnTo>
                      <a:lnTo>
                        <a:pt x="3437" y="1034"/>
                      </a:lnTo>
                      <a:lnTo>
                        <a:pt x="3503" y="968"/>
                      </a:lnTo>
                      <a:lnTo>
                        <a:pt x="3570" y="901"/>
                      </a:lnTo>
                      <a:lnTo>
                        <a:pt x="3670" y="801"/>
                      </a:lnTo>
                      <a:lnTo>
                        <a:pt x="3737" y="701"/>
                      </a:lnTo>
                      <a:lnTo>
                        <a:pt x="3804" y="634"/>
                      </a:lnTo>
                      <a:lnTo>
                        <a:pt x="3904" y="534"/>
                      </a:lnTo>
                      <a:lnTo>
                        <a:pt x="3970" y="467"/>
                      </a:lnTo>
                      <a:lnTo>
                        <a:pt x="4070" y="367"/>
                      </a:lnTo>
                      <a:lnTo>
                        <a:pt x="4137" y="301"/>
                      </a:lnTo>
                      <a:lnTo>
                        <a:pt x="4237" y="201"/>
                      </a:lnTo>
                      <a:lnTo>
                        <a:pt x="4304" y="134"/>
                      </a:lnTo>
                      <a:lnTo>
                        <a:pt x="4337" y="100"/>
                      </a:lnTo>
                      <a:lnTo>
                        <a:pt x="4404" y="67"/>
                      </a:lnTo>
                      <a:lnTo>
                        <a:pt x="4404" y="0"/>
                      </a:lnTo>
                      <a:lnTo>
                        <a:pt x="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4932025" y="1849275"/>
                  <a:ext cx="105925" cy="356950"/>
                </a:xfrm>
                <a:custGeom>
                  <a:avLst/>
                  <a:gdLst/>
                  <a:ahLst/>
                  <a:cxnLst/>
                  <a:rect l="l" t="t" r="r" b="b"/>
                  <a:pathLst>
                    <a:path w="4237" h="14278" extrusionOk="0">
                      <a:moveTo>
                        <a:pt x="4070" y="0"/>
                      </a:moveTo>
                      <a:lnTo>
                        <a:pt x="4037" y="33"/>
                      </a:lnTo>
                      <a:lnTo>
                        <a:pt x="4003" y="67"/>
                      </a:lnTo>
                      <a:lnTo>
                        <a:pt x="3903" y="167"/>
                      </a:lnTo>
                      <a:lnTo>
                        <a:pt x="3803" y="267"/>
                      </a:lnTo>
                      <a:lnTo>
                        <a:pt x="3737" y="334"/>
                      </a:lnTo>
                      <a:lnTo>
                        <a:pt x="3636" y="434"/>
                      </a:lnTo>
                      <a:lnTo>
                        <a:pt x="3570" y="534"/>
                      </a:lnTo>
                      <a:lnTo>
                        <a:pt x="3470" y="601"/>
                      </a:lnTo>
                      <a:lnTo>
                        <a:pt x="3403" y="701"/>
                      </a:lnTo>
                      <a:lnTo>
                        <a:pt x="3303" y="801"/>
                      </a:lnTo>
                      <a:lnTo>
                        <a:pt x="3236" y="867"/>
                      </a:lnTo>
                      <a:lnTo>
                        <a:pt x="3136" y="967"/>
                      </a:lnTo>
                      <a:lnTo>
                        <a:pt x="3069" y="1068"/>
                      </a:lnTo>
                      <a:lnTo>
                        <a:pt x="3003" y="1168"/>
                      </a:lnTo>
                      <a:lnTo>
                        <a:pt x="2903" y="1268"/>
                      </a:lnTo>
                      <a:lnTo>
                        <a:pt x="2836" y="1334"/>
                      </a:lnTo>
                      <a:lnTo>
                        <a:pt x="2769" y="1434"/>
                      </a:lnTo>
                      <a:lnTo>
                        <a:pt x="2702" y="1535"/>
                      </a:lnTo>
                      <a:lnTo>
                        <a:pt x="2602" y="1635"/>
                      </a:lnTo>
                      <a:lnTo>
                        <a:pt x="2536" y="1735"/>
                      </a:lnTo>
                      <a:lnTo>
                        <a:pt x="2536" y="1768"/>
                      </a:lnTo>
                      <a:lnTo>
                        <a:pt x="2469" y="1835"/>
                      </a:lnTo>
                      <a:lnTo>
                        <a:pt x="2402" y="1935"/>
                      </a:lnTo>
                      <a:lnTo>
                        <a:pt x="2336" y="2035"/>
                      </a:lnTo>
                      <a:lnTo>
                        <a:pt x="2269" y="2135"/>
                      </a:lnTo>
                      <a:lnTo>
                        <a:pt x="2202" y="2235"/>
                      </a:lnTo>
                      <a:lnTo>
                        <a:pt x="2135" y="2335"/>
                      </a:lnTo>
                      <a:lnTo>
                        <a:pt x="2069" y="2435"/>
                      </a:lnTo>
                      <a:lnTo>
                        <a:pt x="2002" y="2535"/>
                      </a:lnTo>
                      <a:lnTo>
                        <a:pt x="1935" y="2635"/>
                      </a:lnTo>
                      <a:lnTo>
                        <a:pt x="1869" y="2735"/>
                      </a:lnTo>
                      <a:lnTo>
                        <a:pt x="1802" y="2835"/>
                      </a:lnTo>
                      <a:lnTo>
                        <a:pt x="1735" y="2936"/>
                      </a:lnTo>
                      <a:lnTo>
                        <a:pt x="1668" y="3036"/>
                      </a:lnTo>
                      <a:lnTo>
                        <a:pt x="1635" y="3102"/>
                      </a:lnTo>
                      <a:lnTo>
                        <a:pt x="1602" y="3136"/>
                      </a:lnTo>
                      <a:lnTo>
                        <a:pt x="1568" y="3236"/>
                      </a:lnTo>
                      <a:lnTo>
                        <a:pt x="1502" y="3369"/>
                      </a:lnTo>
                      <a:lnTo>
                        <a:pt x="1435" y="3469"/>
                      </a:lnTo>
                      <a:lnTo>
                        <a:pt x="1402" y="3569"/>
                      </a:lnTo>
                      <a:lnTo>
                        <a:pt x="1335" y="3669"/>
                      </a:lnTo>
                      <a:lnTo>
                        <a:pt x="1268" y="3770"/>
                      </a:lnTo>
                      <a:lnTo>
                        <a:pt x="1268" y="3836"/>
                      </a:lnTo>
                      <a:lnTo>
                        <a:pt x="1235" y="3903"/>
                      </a:lnTo>
                      <a:lnTo>
                        <a:pt x="1168" y="4003"/>
                      </a:lnTo>
                      <a:lnTo>
                        <a:pt x="1135" y="4103"/>
                      </a:lnTo>
                      <a:lnTo>
                        <a:pt x="1068" y="4237"/>
                      </a:lnTo>
                      <a:lnTo>
                        <a:pt x="1035" y="4337"/>
                      </a:lnTo>
                      <a:lnTo>
                        <a:pt x="968" y="4437"/>
                      </a:lnTo>
                      <a:lnTo>
                        <a:pt x="935" y="4537"/>
                      </a:lnTo>
                      <a:lnTo>
                        <a:pt x="935" y="4570"/>
                      </a:lnTo>
                      <a:lnTo>
                        <a:pt x="901" y="4670"/>
                      </a:lnTo>
                      <a:lnTo>
                        <a:pt x="868" y="4770"/>
                      </a:lnTo>
                      <a:lnTo>
                        <a:pt x="801" y="4904"/>
                      </a:lnTo>
                      <a:lnTo>
                        <a:pt x="768" y="5004"/>
                      </a:lnTo>
                      <a:lnTo>
                        <a:pt x="734" y="5104"/>
                      </a:lnTo>
                      <a:lnTo>
                        <a:pt x="701" y="5237"/>
                      </a:lnTo>
                      <a:lnTo>
                        <a:pt x="668" y="5337"/>
                      </a:lnTo>
                      <a:lnTo>
                        <a:pt x="634" y="5471"/>
                      </a:lnTo>
                      <a:lnTo>
                        <a:pt x="601" y="5571"/>
                      </a:lnTo>
                      <a:lnTo>
                        <a:pt x="568" y="5638"/>
                      </a:lnTo>
                      <a:lnTo>
                        <a:pt x="568" y="5704"/>
                      </a:lnTo>
                      <a:lnTo>
                        <a:pt x="534" y="5804"/>
                      </a:lnTo>
                      <a:lnTo>
                        <a:pt x="501" y="5938"/>
                      </a:lnTo>
                      <a:lnTo>
                        <a:pt x="468" y="6038"/>
                      </a:lnTo>
                      <a:lnTo>
                        <a:pt x="434" y="6171"/>
                      </a:lnTo>
                      <a:lnTo>
                        <a:pt x="401" y="6271"/>
                      </a:lnTo>
                      <a:lnTo>
                        <a:pt x="367" y="6371"/>
                      </a:lnTo>
                      <a:lnTo>
                        <a:pt x="334" y="6505"/>
                      </a:lnTo>
                      <a:lnTo>
                        <a:pt x="334" y="6605"/>
                      </a:lnTo>
                      <a:lnTo>
                        <a:pt x="301" y="6738"/>
                      </a:lnTo>
                      <a:lnTo>
                        <a:pt x="267" y="6872"/>
                      </a:lnTo>
                      <a:lnTo>
                        <a:pt x="267" y="6972"/>
                      </a:lnTo>
                      <a:lnTo>
                        <a:pt x="234" y="7072"/>
                      </a:lnTo>
                      <a:lnTo>
                        <a:pt x="234" y="7105"/>
                      </a:lnTo>
                      <a:lnTo>
                        <a:pt x="201" y="7205"/>
                      </a:lnTo>
                      <a:lnTo>
                        <a:pt x="201" y="7339"/>
                      </a:lnTo>
                      <a:lnTo>
                        <a:pt x="167" y="7439"/>
                      </a:lnTo>
                      <a:lnTo>
                        <a:pt x="167" y="7572"/>
                      </a:lnTo>
                      <a:lnTo>
                        <a:pt x="134" y="7672"/>
                      </a:lnTo>
                      <a:lnTo>
                        <a:pt x="134" y="7806"/>
                      </a:lnTo>
                      <a:lnTo>
                        <a:pt x="101" y="7906"/>
                      </a:lnTo>
                      <a:lnTo>
                        <a:pt x="101" y="8039"/>
                      </a:lnTo>
                      <a:lnTo>
                        <a:pt x="101" y="8173"/>
                      </a:lnTo>
                      <a:lnTo>
                        <a:pt x="67" y="8273"/>
                      </a:lnTo>
                      <a:lnTo>
                        <a:pt x="67" y="8406"/>
                      </a:lnTo>
                      <a:lnTo>
                        <a:pt x="67" y="8506"/>
                      </a:lnTo>
                      <a:lnTo>
                        <a:pt x="34" y="8640"/>
                      </a:lnTo>
                      <a:lnTo>
                        <a:pt x="34" y="8740"/>
                      </a:lnTo>
                      <a:lnTo>
                        <a:pt x="34" y="8873"/>
                      </a:lnTo>
                      <a:lnTo>
                        <a:pt x="34" y="9007"/>
                      </a:lnTo>
                      <a:lnTo>
                        <a:pt x="34" y="9107"/>
                      </a:lnTo>
                      <a:lnTo>
                        <a:pt x="34" y="9240"/>
                      </a:lnTo>
                      <a:lnTo>
                        <a:pt x="34" y="9340"/>
                      </a:lnTo>
                      <a:lnTo>
                        <a:pt x="1" y="9474"/>
                      </a:lnTo>
                      <a:lnTo>
                        <a:pt x="1" y="9607"/>
                      </a:lnTo>
                      <a:lnTo>
                        <a:pt x="1" y="9707"/>
                      </a:lnTo>
                      <a:lnTo>
                        <a:pt x="34" y="9841"/>
                      </a:lnTo>
                      <a:lnTo>
                        <a:pt x="34" y="9941"/>
                      </a:lnTo>
                      <a:lnTo>
                        <a:pt x="34" y="10074"/>
                      </a:lnTo>
                      <a:lnTo>
                        <a:pt x="34" y="10207"/>
                      </a:lnTo>
                      <a:lnTo>
                        <a:pt x="34" y="10308"/>
                      </a:lnTo>
                      <a:lnTo>
                        <a:pt x="34" y="10341"/>
                      </a:lnTo>
                      <a:lnTo>
                        <a:pt x="34" y="10441"/>
                      </a:lnTo>
                      <a:lnTo>
                        <a:pt x="34" y="10541"/>
                      </a:lnTo>
                      <a:lnTo>
                        <a:pt x="67" y="10674"/>
                      </a:lnTo>
                      <a:lnTo>
                        <a:pt x="67" y="10808"/>
                      </a:lnTo>
                      <a:lnTo>
                        <a:pt x="67" y="10908"/>
                      </a:lnTo>
                      <a:lnTo>
                        <a:pt x="101" y="11041"/>
                      </a:lnTo>
                      <a:lnTo>
                        <a:pt x="101" y="11141"/>
                      </a:lnTo>
                      <a:lnTo>
                        <a:pt x="134" y="11275"/>
                      </a:lnTo>
                      <a:lnTo>
                        <a:pt x="134" y="11408"/>
                      </a:lnTo>
                      <a:lnTo>
                        <a:pt x="134" y="11508"/>
                      </a:lnTo>
                      <a:lnTo>
                        <a:pt x="167" y="11642"/>
                      </a:lnTo>
                      <a:lnTo>
                        <a:pt x="167" y="11742"/>
                      </a:lnTo>
                      <a:lnTo>
                        <a:pt x="201" y="11875"/>
                      </a:lnTo>
                      <a:lnTo>
                        <a:pt x="234" y="11975"/>
                      </a:lnTo>
                      <a:lnTo>
                        <a:pt x="234" y="12109"/>
                      </a:lnTo>
                      <a:lnTo>
                        <a:pt x="267" y="12242"/>
                      </a:lnTo>
                      <a:lnTo>
                        <a:pt x="301" y="12342"/>
                      </a:lnTo>
                      <a:lnTo>
                        <a:pt x="301" y="12476"/>
                      </a:lnTo>
                      <a:lnTo>
                        <a:pt x="334" y="12576"/>
                      </a:lnTo>
                      <a:lnTo>
                        <a:pt x="367" y="12709"/>
                      </a:lnTo>
                      <a:lnTo>
                        <a:pt x="401" y="12843"/>
                      </a:lnTo>
                      <a:lnTo>
                        <a:pt x="434" y="12943"/>
                      </a:lnTo>
                      <a:lnTo>
                        <a:pt x="434" y="13076"/>
                      </a:lnTo>
                      <a:lnTo>
                        <a:pt x="468" y="13176"/>
                      </a:lnTo>
                      <a:lnTo>
                        <a:pt x="501" y="13310"/>
                      </a:lnTo>
                      <a:lnTo>
                        <a:pt x="534" y="13410"/>
                      </a:lnTo>
                      <a:lnTo>
                        <a:pt x="568" y="13543"/>
                      </a:lnTo>
                      <a:lnTo>
                        <a:pt x="601" y="13643"/>
                      </a:lnTo>
                      <a:lnTo>
                        <a:pt x="634" y="13777"/>
                      </a:lnTo>
                      <a:lnTo>
                        <a:pt x="668" y="13877"/>
                      </a:lnTo>
                      <a:lnTo>
                        <a:pt x="734" y="14010"/>
                      </a:lnTo>
                      <a:lnTo>
                        <a:pt x="768" y="14110"/>
                      </a:lnTo>
                      <a:lnTo>
                        <a:pt x="768" y="14177"/>
                      </a:lnTo>
                      <a:lnTo>
                        <a:pt x="801" y="14244"/>
                      </a:lnTo>
                      <a:lnTo>
                        <a:pt x="868" y="14277"/>
                      </a:lnTo>
                      <a:lnTo>
                        <a:pt x="901" y="14210"/>
                      </a:lnTo>
                      <a:lnTo>
                        <a:pt x="901" y="14144"/>
                      </a:lnTo>
                      <a:lnTo>
                        <a:pt x="868" y="14077"/>
                      </a:lnTo>
                      <a:lnTo>
                        <a:pt x="834" y="13977"/>
                      </a:lnTo>
                      <a:lnTo>
                        <a:pt x="801" y="13843"/>
                      </a:lnTo>
                      <a:lnTo>
                        <a:pt x="768" y="13743"/>
                      </a:lnTo>
                      <a:lnTo>
                        <a:pt x="734" y="13610"/>
                      </a:lnTo>
                      <a:lnTo>
                        <a:pt x="701" y="13510"/>
                      </a:lnTo>
                      <a:lnTo>
                        <a:pt x="668" y="13376"/>
                      </a:lnTo>
                      <a:lnTo>
                        <a:pt x="668" y="13276"/>
                      </a:lnTo>
                      <a:lnTo>
                        <a:pt x="634" y="13143"/>
                      </a:lnTo>
                      <a:lnTo>
                        <a:pt x="601" y="13043"/>
                      </a:lnTo>
                      <a:lnTo>
                        <a:pt x="568" y="12909"/>
                      </a:lnTo>
                      <a:lnTo>
                        <a:pt x="568" y="12776"/>
                      </a:lnTo>
                      <a:lnTo>
                        <a:pt x="534" y="12676"/>
                      </a:lnTo>
                      <a:lnTo>
                        <a:pt x="501" y="12542"/>
                      </a:lnTo>
                      <a:lnTo>
                        <a:pt x="501" y="12442"/>
                      </a:lnTo>
                      <a:lnTo>
                        <a:pt x="468" y="12309"/>
                      </a:lnTo>
                      <a:lnTo>
                        <a:pt x="468" y="12209"/>
                      </a:lnTo>
                      <a:lnTo>
                        <a:pt x="434" y="12075"/>
                      </a:lnTo>
                      <a:lnTo>
                        <a:pt x="434" y="11975"/>
                      </a:lnTo>
                      <a:lnTo>
                        <a:pt x="401" y="11842"/>
                      </a:lnTo>
                      <a:lnTo>
                        <a:pt x="401" y="11709"/>
                      </a:lnTo>
                      <a:lnTo>
                        <a:pt x="367" y="11608"/>
                      </a:lnTo>
                      <a:lnTo>
                        <a:pt x="367" y="11475"/>
                      </a:lnTo>
                      <a:lnTo>
                        <a:pt x="367" y="11375"/>
                      </a:lnTo>
                      <a:lnTo>
                        <a:pt x="334" y="11242"/>
                      </a:lnTo>
                      <a:lnTo>
                        <a:pt x="334" y="11141"/>
                      </a:lnTo>
                      <a:lnTo>
                        <a:pt x="334" y="11008"/>
                      </a:lnTo>
                      <a:lnTo>
                        <a:pt x="334" y="10908"/>
                      </a:lnTo>
                      <a:lnTo>
                        <a:pt x="334" y="10775"/>
                      </a:lnTo>
                      <a:lnTo>
                        <a:pt x="301" y="10674"/>
                      </a:lnTo>
                      <a:lnTo>
                        <a:pt x="301" y="10541"/>
                      </a:lnTo>
                      <a:lnTo>
                        <a:pt x="301" y="10408"/>
                      </a:lnTo>
                      <a:lnTo>
                        <a:pt x="301" y="10341"/>
                      </a:lnTo>
                      <a:lnTo>
                        <a:pt x="301" y="10308"/>
                      </a:lnTo>
                      <a:lnTo>
                        <a:pt x="301" y="10174"/>
                      </a:lnTo>
                      <a:lnTo>
                        <a:pt x="301" y="10074"/>
                      </a:lnTo>
                      <a:lnTo>
                        <a:pt x="301" y="9941"/>
                      </a:lnTo>
                      <a:lnTo>
                        <a:pt x="301" y="9841"/>
                      </a:lnTo>
                      <a:lnTo>
                        <a:pt x="301" y="9707"/>
                      </a:lnTo>
                      <a:lnTo>
                        <a:pt x="334" y="9607"/>
                      </a:lnTo>
                      <a:lnTo>
                        <a:pt x="334" y="9474"/>
                      </a:lnTo>
                      <a:lnTo>
                        <a:pt x="334" y="9374"/>
                      </a:lnTo>
                      <a:lnTo>
                        <a:pt x="334" y="9240"/>
                      </a:lnTo>
                      <a:lnTo>
                        <a:pt x="334" y="9140"/>
                      </a:lnTo>
                      <a:lnTo>
                        <a:pt x="367" y="9007"/>
                      </a:lnTo>
                      <a:lnTo>
                        <a:pt x="367" y="8907"/>
                      </a:lnTo>
                      <a:lnTo>
                        <a:pt x="367" y="8773"/>
                      </a:lnTo>
                      <a:lnTo>
                        <a:pt x="401" y="8673"/>
                      </a:lnTo>
                      <a:lnTo>
                        <a:pt x="401" y="8540"/>
                      </a:lnTo>
                      <a:lnTo>
                        <a:pt x="434" y="8440"/>
                      </a:lnTo>
                      <a:lnTo>
                        <a:pt x="434" y="8306"/>
                      </a:lnTo>
                      <a:lnTo>
                        <a:pt x="434" y="8206"/>
                      </a:lnTo>
                      <a:lnTo>
                        <a:pt x="468" y="8073"/>
                      </a:lnTo>
                      <a:lnTo>
                        <a:pt x="501" y="7973"/>
                      </a:lnTo>
                      <a:lnTo>
                        <a:pt x="501" y="7872"/>
                      </a:lnTo>
                      <a:lnTo>
                        <a:pt x="534" y="7739"/>
                      </a:lnTo>
                      <a:lnTo>
                        <a:pt x="534" y="7639"/>
                      </a:lnTo>
                      <a:lnTo>
                        <a:pt x="568" y="7506"/>
                      </a:lnTo>
                      <a:lnTo>
                        <a:pt x="601" y="7405"/>
                      </a:lnTo>
                      <a:lnTo>
                        <a:pt x="634" y="7272"/>
                      </a:lnTo>
                      <a:lnTo>
                        <a:pt x="634" y="7172"/>
                      </a:lnTo>
                      <a:lnTo>
                        <a:pt x="634" y="7172"/>
                      </a:lnTo>
                      <a:lnTo>
                        <a:pt x="668" y="7072"/>
                      </a:lnTo>
                      <a:lnTo>
                        <a:pt x="701" y="6938"/>
                      </a:lnTo>
                      <a:lnTo>
                        <a:pt x="734" y="6838"/>
                      </a:lnTo>
                      <a:lnTo>
                        <a:pt x="768" y="6705"/>
                      </a:lnTo>
                      <a:lnTo>
                        <a:pt x="768" y="6605"/>
                      </a:lnTo>
                      <a:lnTo>
                        <a:pt x="801" y="6505"/>
                      </a:lnTo>
                      <a:lnTo>
                        <a:pt x="834" y="6371"/>
                      </a:lnTo>
                      <a:lnTo>
                        <a:pt x="868" y="6271"/>
                      </a:lnTo>
                      <a:lnTo>
                        <a:pt x="901" y="6171"/>
                      </a:lnTo>
                      <a:lnTo>
                        <a:pt x="935" y="6038"/>
                      </a:lnTo>
                      <a:lnTo>
                        <a:pt x="968" y="5938"/>
                      </a:lnTo>
                      <a:lnTo>
                        <a:pt x="1001" y="5838"/>
                      </a:lnTo>
                      <a:lnTo>
                        <a:pt x="1035" y="5771"/>
                      </a:lnTo>
                      <a:lnTo>
                        <a:pt x="1035" y="5738"/>
                      </a:lnTo>
                      <a:lnTo>
                        <a:pt x="1101" y="5604"/>
                      </a:lnTo>
                      <a:lnTo>
                        <a:pt x="1135" y="5504"/>
                      </a:lnTo>
                      <a:lnTo>
                        <a:pt x="1168" y="5404"/>
                      </a:lnTo>
                      <a:lnTo>
                        <a:pt x="1201" y="5271"/>
                      </a:lnTo>
                      <a:lnTo>
                        <a:pt x="1235" y="5171"/>
                      </a:lnTo>
                      <a:lnTo>
                        <a:pt x="1301" y="5070"/>
                      </a:lnTo>
                      <a:lnTo>
                        <a:pt x="1335" y="4970"/>
                      </a:lnTo>
                      <a:lnTo>
                        <a:pt x="1368" y="4870"/>
                      </a:lnTo>
                      <a:lnTo>
                        <a:pt x="1402" y="4737"/>
                      </a:lnTo>
                      <a:lnTo>
                        <a:pt x="1435" y="4737"/>
                      </a:lnTo>
                      <a:lnTo>
                        <a:pt x="1468" y="4637"/>
                      </a:lnTo>
                      <a:lnTo>
                        <a:pt x="1502" y="4537"/>
                      </a:lnTo>
                      <a:lnTo>
                        <a:pt x="1535" y="4437"/>
                      </a:lnTo>
                      <a:lnTo>
                        <a:pt x="1602" y="4303"/>
                      </a:lnTo>
                      <a:lnTo>
                        <a:pt x="1635" y="4203"/>
                      </a:lnTo>
                      <a:lnTo>
                        <a:pt x="1702" y="4103"/>
                      </a:lnTo>
                      <a:lnTo>
                        <a:pt x="1735" y="4036"/>
                      </a:lnTo>
                      <a:lnTo>
                        <a:pt x="1735" y="4003"/>
                      </a:lnTo>
                      <a:lnTo>
                        <a:pt x="1802" y="3903"/>
                      </a:lnTo>
                      <a:lnTo>
                        <a:pt x="1835" y="3803"/>
                      </a:lnTo>
                      <a:lnTo>
                        <a:pt x="1902" y="3669"/>
                      </a:lnTo>
                      <a:lnTo>
                        <a:pt x="1935" y="3569"/>
                      </a:lnTo>
                      <a:lnTo>
                        <a:pt x="2002" y="3469"/>
                      </a:lnTo>
                      <a:lnTo>
                        <a:pt x="2035" y="3369"/>
                      </a:lnTo>
                      <a:lnTo>
                        <a:pt x="2069" y="3336"/>
                      </a:lnTo>
                      <a:lnTo>
                        <a:pt x="2102" y="3269"/>
                      </a:lnTo>
                      <a:lnTo>
                        <a:pt x="2135" y="3169"/>
                      </a:lnTo>
                      <a:lnTo>
                        <a:pt x="2202" y="3069"/>
                      </a:lnTo>
                      <a:lnTo>
                        <a:pt x="2269" y="2969"/>
                      </a:lnTo>
                      <a:lnTo>
                        <a:pt x="2302" y="2869"/>
                      </a:lnTo>
                      <a:lnTo>
                        <a:pt x="2369" y="2769"/>
                      </a:lnTo>
                      <a:lnTo>
                        <a:pt x="2436" y="2635"/>
                      </a:lnTo>
                      <a:lnTo>
                        <a:pt x="2502" y="2535"/>
                      </a:lnTo>
                      <a:lnTo>
                        <a:pt x="2536" y="2435"/>
                      </a:lnTo>
                      <a:lnTo>
                        <a:pt x="2602" y="2335"/>
                      </a:lnTo>
                      <a:lnTo>
                        <a:pt x="2669" y="2235"/>
                      </a:lnTo>
                      <a:lnTo>
                        <a:pt x="2736" y="2135"/>
                      </a:lnTo>
                      <a:lnTo>
                        <a:pt x="2803" y="2035"/>
                      </a:lnTo>
                      <a:lnTo>
                        <a:pt x="2836" y="1968"/>
                      </a:lnTo>
                      <a:lnTo>
                        <a:pt x="2869" y="1935"/>
                      </a:lnTo>
                      <a:lnTo>
                        <a:pt x="2936" y="1835"/>
                      </a:lnTo>
                      <a:lnTo>
                        <a:pt x="3003" y="1735"/>
                      </a:lnTo>
                      <a:lnTo>
                        <a:pt x="3036" y="1668"/>
                      </a:lnTo>
                      <a:lnTo>
                        <a:pt x="3103" y="1568"/>
                      </a:lnTo>
                      <a:lnTo>
                        <a:pt x="3203" y="1468"/>
                      </a:lnTo>
                      <a:lnTo>
                        <a:pt x="3270" y="1368"/>
                      </a:lnTo>
                      <a:lnTo>
                        <a:pt x="3336" y="1268"/>
                      </a:lnTo>
                      <a:lnTo>
                        <a:pt x="3403" y="1168"/>
                      </a:lnTo>
                      <a:lnTo>
                        <a:pt x="3470" y="1068"/>
                      </a:lnTo>
                      <a:lnTo>
                        <a:pt x="3536" y="967"/>
                      </a:lnTo>
                      <a:lnTo>
                        <a:pt x="3603" y="867"/>
                      </a:lnTo>
                      <a:lnTo>
                        <a:pt x="3703" y="801"/>
                      </a:lnTo>
                      <a:lnTo>
                        <a:pt x="3770" y="701"/>
                      </a:lnTo>
                      <a:lnTo>
                        <a:pt x="3837" y="601"/>
                      </a:lnTo>
                      <a:lnTo>
                        <a:pt x="3903" y="500"/>
                      </a:lnTo>
                      <a:lnTo>
                        <a:pt x="4003" y="434"/>
                      </a:lnTo>
                      <a:lnTo>
                        <a:pt x="4070" y="334"/>
                      </a:lnTo>
                      <a:lnTo>
                        <a:pt x="4170" y="234"/>
                      </a:lnTo>
                      <a:lnTo>
                        <a:pt x="4204" y="200"/>
                      </a:lnTo>
                      <a:lnTo>
                        <a:pt x="4237" y="134"/>
                      </a:lnTo>
                      <a:lnTo>
                        <a:pt x="4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4187325" y="1869275"/>
                  <a:ext cx="154300" cy="440350"/>
                </a:xfrm>
                <a:custGeom>
                  <a:avLst/>
                  <a:gdLst/>
                  <a:ahLst/>
                  <a:cxnLst/>
                  <a:rect l="l" t="t" r="r" b="b"/>
                  <a:pathLst>
                    <a:path w="6172" h="17614" extrusionOk="0">
                      <a:moveTo>
                        <a:pt x="5938" y="34"/>
                      </a:moveTo>
                      <a:lnTo>
                        <a:pt x="5871" y="67"/>
                      </a:lnTo>
                      <a:lnTo>
                        <a:pt x="5805" y="134"/>
                      </a:lnTo>
                      <a:lnTo>
                        <a:pt x="5705" y="167"/>
                      </a:lnTo>
                      <a:lnTo>
                        <a:pt x="5638" y="201"/>
                      </a:lnTo>
                      <a:lnTo>
                        <a:pt x="5571" y="234"/>
                      </a:lnTo>
                      <a:lnTo>
                        <a:pt x="5505" y="268"/>
                      </a:lnTo>
                      <a:lnTo>
                        <a:pt x="5438" y="301"/>
                      </a:lnTo>
                      <a:lnTo>
                        <a:pt x="5371" y="368"/>
                      </a:lnTo>
                      <a:lnTo>
                        <a:pt x="5304" y="401"/>
                      </a:lnTo>
                      <a:lnTo>
                        <a:pt x="5238" y="434"/>
                      </a:lnTo>
                      <a:lnTo>
                        <a:pt x="5138" y="468"/>
                      </a:lnTo>
                      <a:lnTo>
                        <a:pt x="5138" y="468"/>
                      </a:lnTo>
                      <a:lnTo>
                        <a:pt x="5104" y="534"/>
                      </a:lnTo>
                      <a:lnTo>
                        <a:pt x="5038" y="568"/>
                      </a:lnTo>
                      <a:lnTo>
                        <a:pt x="4971" y="634"/>
                      </a:lnTo>
                      <a:lnTo>
                        <a:pt x="4904" y="668"/>
                      </a:lnTo>
                      <a:lnTo>
                        <a:pt x="4837" y="735"/>
                      </a:lnTo>
                      <a:lnTo>
                        <a:pt x="4771" y="768"/>
                      </a:lnTo>
                      <a:lnTo>
                        <a:pt x="4737" y="835"/>
                      </a:lnTo>
                      <a:lnTo>
                        <a:pt x="4671" y="868"/>
                      </a:lnTo>
                      <a:lnTo>
                        <a:pt x="4604" y="935"/>
                      </a:lnTo>
                      <a:lnTo>
                        <a:pt x="4537" y="1001"/>
                      </a:lnTo>
                      <a:lnTo>
                        <a:pt x="4504" y="1035"/>
                      </a:lnTo>
                      <a:lnTo>
                        <a:pt x="4437" y="1101"/>
                      </a:lnTo>
                      <a:lnTo>
                        <a:pt x="4370" y="1135"/>
                      </a:lnTo>
                      <a:lnTo>
                        <a:pt x="4304" y="1202"/>
                      </a:lnTo>
                      <a:lnTo>
                        <a:pt x="4270" y="1268"/>
                      </a:lnTo>
                      <a:lnTo>
                        <a:pt x="4204" y="1302"/>
                      </a:lnTo>
                      <a:lnTo>
                        <a:pt x="4137" y="1368"/>
                      </a:lnTo>
                      <a:lnTo>
                        <a:pt x="4137" y="1368"/>
                      </a:lnTo>
                      <a:lnTo>
                        <a:pt x="4104" y="1435"/>
                      </a:lnTo>
                      <a:lnTo>
                        <a:pt x="4037" y="1468"/>
                      </a:lnTo>
                      <a:lnTo>
                        <a:pt x="4003" y="1535"/>
                      </a:lnTo>
                      <a:lnTo>
                        <a:pt x="3937" y="1602"/>
                      </a:lnTo>
                      <a:lnTo>
                        <a:pt x="3870" y="1635"/>
                      </a:lnTo>
                      <a:lnTo>
                        <a:pt x="3837" y="1702"/>
                      </a:lnTo>
                      <a:lnTo>
                        <a:pt x="3770" y="1769"/>
                      </a:lnTo>
                      <a:lnTo>
                        <a:pt x="3703" y="1802"/>
                      </a:lnTo>
                      <a:lnTo>
                        <a:pt x="3670" y="1869"/>
                      </a:lnTo>
                      <a:lnTo>
                        <a:pt x="3603" y="1935"/>
                      </a:lnTo>
                      <a:lnTo>
                        <a:pt x="3570" y="2002"/>
                      </a:lnTo>
                      <a:lnTo>
                        <a:pt x="3503" y="2035"/>
                      </a:lnTo>
                      <a:lnTo>
                        <a:pt x="3470" y="2102"/>
                      </a:lnTo>
                      <a:lnTo>
                        <a:pt x="3403" y="2169"/>
                      </a:lnTo>
                      <a:lnTo>
                        <a:pt x="3370" y="2236"/>
                      </a:lnTo>
                      <a:lnTo>
                        <a:pt x="3303" y="2269"/>
                      </a:lnTo>
                      <a:lnTo>
                        <a:pt x="3270" y="2336"/>
                      </a:lnTo>
                      <a:lnTo>
                        <a:pt x="3203" y="2402"/>
                      </a:lnTo>
                      <a:lnTo>
                        <a:pt x="3170" y="2436"/>
                      </a:lnTo>
                      <a:lnTo>
                        <a:pt x="3170" y="2469"/>
                      </a:lnTo>
                      <a:lnTo>
                        <a:pt x="3103" y="2536"/>
                      </a:lnTo>
                      <a:lnTo>
                        <a:pt x="3069" y="2569"/>
                      </a:lnTo>
                      <a:lnTo>
                        <a:pt x="3036" y="2636"/>
                      </a:lnTo>
                      <a:lnTo>
                        <a:pt x="2969" y="2703"/>
                      </a:lnTo>
                      <a:lnTo>
                        <a:pt x="2936" y="2769"/>
                      </a:lnTo>
                      <a:lnTo>
                        <a:pt x="2869" y="2836"/>
                      </a:lnTo>
                      <a:lnTo>
                        <a:pt x="2836" y="2903"/>
                      </a:lnTo>
                      <a:lnTo>
                        <a:pt x="2803" y="2970"/>
                      </a:lnTo>
                      <a:lnTo>
                        <a:pt x="2736" y="3003"/>
                      </a:lnTo>
                      <a:lnTo>
                        <a:pt x="2703" y="3070"/>
                      </a:lnTo>
                      <a:lnTo>
                        <a:pt x="2669" y="3136"/>
                      </a:lnTo>
                      <a:lnTo>
                        <a:pt x="2602" y="3203"/>
                      </a:lnTo>
                      <a:lnTo>
                        <a:pt x="2569" y="3270"/>
                      </a:lnTo>
                      <a:lnTo>
                        <a:pt x="2536" y="3336"/>
                      </a:lnTo>
                      <a:lnTo>
                        <a:pt x="2469" y="3403"/>
                      </a:lnTo>
                      <a:lnTo>
                        <a:pt x="2436" y="3470"/>
                      </a:lnTo>
                      <a:lnTo>
                        <a:pt x="2402" y="3537"/>
                      </a:lnTo>
                      <a:lnTo>
                        <a:pt x="2369" y="3603"/>
                      </a:lnTo>
                      <a:lnTo>
                        <a:pt x="2302" y="3637"/>
                      </a:lnTo>
                      <a:lnTo>
                        <a:pt x="2269" y="3703"/>
                      </a:lnTo>
                      <a:lnTo>
                        <a:pt x="2236" y="3770"/>
                      </a:lnTo>
                      <a:lnTo>
                        <a:pt x="2202" y="3837"/>
                      </a:lnTo>
                      <a:lnTo>
                        <a:pt x="2169" y="3904"/>
                      </a:lnTo>
                      <a:lnTo>
                        <a:pt x="2102" y="3970"/>
                      </a:lnTo>
                      <a:lnTo>
                        <a:pt x="2069" y="4037"/>
                      </a:lnTo>
                      <a:lnTo>
                        <a:pt x="2035" y="4104"/>
                      </a:lnTo>
                      <a:lnTo>
                        <a:pt x="2002" y="4170"/>
                      </a:lnTo>
                      <a:lnTo>
                        <a:pt x="1969" y="4237"/>
                      </a:lnTo>
                      <a:lnTo>
                        <a:pt x="1935" y="4304"/>
                      </a:lnTo>
                      <a:lnTo>
                        <a:pt x="1902" y="4371"/>
                      </a:lnTo>
                      <a:lnTo>
                        <a:pt x="1835" y="4437"/>
                      </a:lnTo>
                      <a:lnTo>
                        <a:pt x="1802" y="4504"/>
                      </a:lnTo>
                      <a:lnTo>
                        <a:pt x="1769" y="4571"/>
                      </a:lnTo>
                      <a:lnTo>
                        <a:pt x="1735" y="4637"/>
                      </a:lnTo>
                      <a:lnTo>
                        <a:pt x="1702" y="4704"/>
                      </a:lnTo>
                      <a:lnTo>
                        <a:pt x="1668" y="4771"/>
                      </a:lnTo>
                      <a:lnTo>
                        <a:pt x="1635" y="4838"/>
                      </a:lnTo>
                      <a:lnTo>
                        <a:pt x="1602" y="4904"/>
                      </a:lnTo>
                      <a:lnTo>
                        <a:pt x="1568" y="4971"/>
                      </a:lnTo>
                      <a:lnTo>
                        <a:pt x="1535" y="5038"/>
                      </a:lnTo>
                      <a:lnTo>
                        <a:pt x="1502" y="5104"/>
                      </a:lnTo>
                      <a:lnTo>
                        <a:pt x="1468" y="5171"/>
                      </a:lnTo>
                      <a:lnTo>
                        <a:pt x="1435" y="5271"/>
                      </a:lnTo>
                      <a:lnTo>
                        <a:pt x="1402" y="5338"/>
                      </a:lnTo>
                      <a:lnTo>
                        <a:pt x="1368" y="5405"/>
                      </a:lnTo>
                      <a:lnTo>
                        <a:pt x="1335" y="5471"/>
                      </a:lnTo>
                      <a:lnTo>
                        <a:pt x="1302" y="5538"/>
                      </a:lnTo>
                      <a:lnTo>
                        <a:pt x="1268" y="5605"/>
                      </a:lnTo>
                      <a:lnTo>
                        <a:pt x="1235" y="5671"/>
                      </a:lnTo>
                      <a:lnTo>
                        <a:pt x="1235" y="5738"/>
                      </a:lnTo>
                      <a:lnTo>
                        <a:pt x="1201" y="5805"/>
                      </a:lnTo>
                      <a:lnTo>
                        <a:pt x="1168" y="5872"/>
                      </a:lnTo>
                      <a:lnTo>
                        <a:pt x="1135" y="5938"/>
                      </a:lnTo>
                      <a:lnTo>
                        <a:pt x="1101" y="6005"/>
                      </a:lnTo>
                      <a:lnTo>
                        <a:pt x="1068" y="6072"/>
                      </a:lnTo>
                      <a:lnTo>
                        <a:pt x="1035" y="6172"/>
                      </a:lnTo>
                      <a:lnTo>
                        <a:pt x="1035" y="6239"/>
                      </a:lnTo>
                      <a:lnTo>
                        <a:pt x="1001" y="6305"/>
                      </a:lnTo>
                      <a:lnTo>
                        <a:pt x="968" y="6372"/>
                      </a:lnTo>
                      <a:lnTo>
                        <a:pt x="935" y="6439"/>
                      </a:lnTo>
                      <a:lnTo>
                        <a:pt x="901" y="6505"/>
                      </a:lnTo>
                      <a:lnTo>
                        <a:pt x="901" y="6572"/>
                      </a:lnTo>
                      <a:lnTo>
                        <a:pt x="868" y="6639"/>
                      </a:lnTo>
                      <a:lnTo>
                        <a:pt x="835" y="6739"/>
                      </a:lnTo>
                      <a:lnTo>
                        <a:pt x="801" y="6806"/>
                      </a:lnTo>
                      <a:lnTo>
                        <a:pt x="801" y="6872"/>
                      </a:lnTo>
                      <a:lnTo>
                        <a:pt x="768" y="6939"/>
                      </a:lnTo>
                      <a:lnTo>
                        <a:pt x="734" y="7006"/>
                      </a:lnTo>
                      <a:lnTo>
                        <a:pt x="734" y="7072"/>
                      </a:lnTo>
                      <a:lnTo>
                        <a:pt x="701" y="7173"/>
                      </a:lnTo>
                      <a:lnTo>
                        <a:pt x="668" y="7239"/>
                      </a:lnTo>
                      <a:lnTo>
                        <a:pt x="668" y="7306"/>
                      </a:lnTo>
                      <a:lnTo>
                        <a:pt x="634" y="7373"/>
                      </a:lnTo>
                      <a:lnTo>
                        <a:pt x="601" y="7439"/>
                      </a:lnTo>
                      <a:lnTo>
                        <a:pt x="601" y="7506"/>
                      </a:lnTo>
                      <a:lnTo>
                        <a:pt x="568" y="7606"/>
                      </a:lnTo>
                      <a:lnTo>
                        <a:pt x="534" y="7673"/>
                      </a:lnTo>
                      <a:lnTo>
                        <a:pt x="534" y="7740"/>
                      </a:lnTo>
                      <a:lnTo>
                        <a:pt x="501" y="7806"/>
                      </a:lnTo>
                      <a:lnTo>
                        <a:pt x="501" y="7873"/>
                      </a:lnTo>
                      <a:lnTo>
                        <a:pt x="468" y="7973"/>
                      </a:lnTo>
                      <a:lnTo>
                        <a:pt x="468" y="8040"/>
                      </a:lnTo>
                      <a:lnTo>
                        <a:pt x="434" y="8107"/>
                      </a:lnTo>
                      <a:lnTo>
                        <a:pt x="401" y="8173"/>
                      </a:lnTo>
                      <a:lnTo>
                        <a:pt x="401" y="8240"/>
                      </a:lnTo>
                      <a:lnTo>
                        <a:pt x="368" y="8340"/>
                      </a:lnTo>
                      <a:lnTo>
                        <a:pt x="368" y="8407"/>
                      </a:lnTo>
                      <a:lnTo>
                        <a:pt x="334" y="8473"/>
                      </a:lnTo>
                      <a:lnTo>
                        <a:pt x="334" y="8540"/>
                      </a:lnTo>
                      <a:lnTo>
                        <a:pt x="334" y="8607"/>
                      </a:lnTo>
                      <a:lnTo>
                        <a:pt x="301" y="8707"/>
                      </a:lnTo>
                      <a:lnTo>
                        <a:pt x="301" y="8774"/>
                      </a:lnTo>
                      <a:lnTo>
                        <a:pt x="267" y="8840"/>
                      </a:lnTo>
                      <a:lnTo>
                        <a:pt x="267" y="8907"/>
                      </a:lnTo>
                      <a:lnTo>
                        <a:pt x="234" y="9007"/>
                      </a:lnTo>
                      <a:lnTo>
                        <a:pt x="234" y="9074"/>
                      </a:lnTo>
                      <a:lnTo>
                        <a:pt x="234" y="9141"/>
                      </a:lnTo>
                      <a:lnTo>
                        <a:pt x="201" y="9207"/>
                      </a:lnTo>
                      <a:lnTo>
                        <a:pt x="201" y="9307"/>
                      </a:lnTo>
                      <a:lnTo>
                        <a:pt x="201" y="9374"/>
                      </a:lnTo>
                      <a:lnTo>
                        <a:pt x="167" y="9441"/>
                      </a:lnTo>
                      <a:lnTo>
                        <a:pt x="167" y="9508"/>
                      </a:lnTo>
                      <a:lnTo>
                        <a:pt x="167" y="9608"/>
                      </a:lnTo>
                      <a:lnTo>
                        <a:pt x="134" y="9674"/>
                      </a:lnTo>
                      <a:lnTo>
                        <a:pt x="134" y="9741"/>
                      </a:lnTo>
                      <a:lnTo>
                        <a:pt x="134" y="9808"/>
                      </a:lnTo>
                      <a:lnTo>
                        <a:pt x="101" y="9908"/>
                      </a:lnTo>
                      <a:lnTo>
                        <a:pt x="101" y="9975"/>
                      </a:lnTo>
                      <a:lnTo>
                        <a:pt x="101" y="10041"/>
                      </a:lnTo>
                      <a:lnTo>
                        <a:pt x="101" y="10108"/>
                      </a:lnTo>
                      <a:lnTo>
                        <a:pt x="67" y="10208"/>
                      </a:lnTo>
                      <a:lnTo>
                        <a:pt x="67" y="10275"/>
                      </a:lnTo>
                      <a:lnTo>
                        <a:pt x="67" y="10341"/>
                      </a:lnTo>
                      <a:lnTo>
                        <a:pt x="67" y="10408"/>
                      </a:lnTo>
                      <a:lnTo>
                        <a:pt x="67" y="10508"/>
                      </a:lnTo>
                      <a:lnTo>
                        <a:pt x="34" y="10575"/>
                      </a:lnTo>
                      <a:lnTo>
                        <a:pt x="34" y="10642"/>
                      </a:lnTo>
                      <a:lnTo>
                        <a:pt x="34" y="10742"/>
                      </a:lnTo>
                      <a:lnTo>
                        <a:pt x="34" y="10808"/>
                      </a:lnTo>
                      <a:lnTo>
                        <a:pt x="34" y="10875"/>
                      </a:lnTo>
                      <a:lnTo>
                        <a:pt x="34" y="10909"/>
                      </a:lnTo>
                      <a:lnTo>
                        <a:pt x="34" y="10942"/>
                      </a:lnTo>
                      <a:lnTo>
                        <a:pt x="34" y="11042"/>
                      </a:lnTo>
                      <a:lnTo>
                        <a:pt x="34" y="11109"/>
                      </a:lnTo>
                      <a:lnTo>
                        <a:pt x="1" y="11175"/>
                      </a:lnTo>
                      <a:lnTo>
                        <a:pt x="1" y="11275"/>
                      </a:lnTo>
                      <a:lnTo>
                        <a:pt x="1" y="11342"/>
                      </a:lnTo>
                      <a:lnTo>
                        <a:pt x="1" y="11409"/>
                      </a:lnTo>
                      <a:lnTo>
                        <a:pt x="1" y="11476"/>
                      </a:lnTo>
                      <a:lnTo>
                        <a:pt x="1" y="11576"/>
                      </a:lnTo>
                      <a:lnTo>
                        <a:pt x="1" y="11642"/>
                      </a:lnTo>
                      <a:lnTo>
                        <a:pt x="1" y="11709"/>
                      </a:lnTo>
                      <a:lnTo>
                        <a:pt x="1" y="11809"/>
                      </a:lnTo>
                      <a:lnTo>
                        <a:pt x="1" y="11876"/>
                      </a:lnTo>
                      <a:lnTo>
                        <a:pt x="1" y="11943"/>
                      </a:lnTo>
                      <a:lnTo>
                        <a:pt x="1" y="12009"/>
                      </a:lnTo>
                      <a:lnTo>
                        <a:pt x="1" y="12109"/>
                      </a:lnTo>
                      <a:lnTo>
                        <a:pt x="1" y="12176"/>
                      </a:lnTo>
                      <a:lnTo>
                        <a:pt x="1" y="12243"/>
                      </a:lnTo>
                      <a:lnTo>
                        <a:pt x="34" y="12343"/>
                      </a:lnTo>
                      <a:lnTo>
                        <a:pt x="34" y="12410"/>
                      </a:lnTo>
                      <a:lnTo>
                        <a:pt x="34" y="12476"/>
                      </a:lnTo>
                      <a:lnTo>
                        <a:pt x="34" y="12543"/>
                      </a:lnTo>
                      <a:lnTo>
                        <a:pt x="34" y="12643"/>
                      </a:lnTo>
                      <a:lnTo>
                        <a:pt x="34" y="12710"/>
                      </a:lnTo>
                      <a:lnTo>
                        <a:pt x="34" y="12777"/>
                      </a:lnTo>
                      <a:lnTo>
                        <a:pt x="34" y="12877"/>
                      </a:lnTo>
                      <a:lnTo>
                        <a:pt x="67" y="12943"/>
                      </a:lnTo>
                      <a:lnTo>
                        <a:pt x="67" y="13010"/>
                      </a:lnTo>
                      <a:lnTo>
                        <a:pt x="67" y="13077"/>
                      </a:lnTo>
                      <a:lnTo>
                        <a:pt x="67" y="13177"/>
                      </a:lnTo>
                      <a:lnTo>
                        <a:pt x="67" y="13244"/>
                      </a:lnTo>
                      <a:lnTo>
                        <a:pt x="101" y="13310"/>
                      </a:lnTo>
                      <a:lnTo>
                        <a:pt x="101" y="13410"/>
                      </a:lnTo>
                      <a:lnTo>
                        <a:pt x="101" y="13477"/>
                      </a:lnTo>
                      <a:lnTo>
                        <a:pt x="101" y="13544"/>
                      </a:lnTo>
                      <a:lnTo>
                        <a:pt x="134" y="13644"/>
                      </a:lnTo>
                      <a:lnTo>
                        <a:pt x="134" y="13711"/>
                      </a:lnTo>
                      <a:lnTo>
                        <a:pt x="134" y="13777"/>
                      </a:lnTo>
                      <a:lnTo>
                        <a:pt x="167" y="13844"/>
                      </a:lnTo>
                      <a:lnTo>
                        <a:pt x="167" y="13944"/>
                      </a:lnTo>
                      <a:lnTo>
                        <a:pt x="167" y="14011"/>
                      </a:lnTo>
                      <a:lnTo>
                        <a:pt x="201" y="14077"/>
                      </a:lnTo>
                      <a:lnTo>
                        <a:pt x="201" y="14178"/>
                      </a:lnTo>
                      <a:lnTo>
                        <a:pt x="201" y="14244"/>
                      </a:lnTo>
                      <a:lnTo>
                        <a:pt x="234" y="14311"/>
                      </a:lnTo>
                      <a:lnTo>
                        <a:pt x="234" y="14378"/>
                      </a:lnTo>
                      <a:lnTo>
                        <a:pt x="234" y="14478"/>
                      </a:lnTo>
                      <a:lnTo>
                        <a:pt x="267" y="14544"/>
                      </a:lnTo>
                      <a:lnTo>
                        <a:pt x="267" y="14611"/>
                      </a:lnTo>
                      <a:lnTo>
                        <a:pt x="301" y="14711"/>
                      </a:lnTo>
                      <a:lnTo>
                        <a:pt x="301" y="14778"/>
                      </a:lnTo>
                      <a:lnTo>
                        <a:pt x="334" y="14845"/>
                      </a:lnTo>
                      <a:lnTo>
                        <a:pt x="334" y="14911"/>
                      </a:lnTo>
                      <a:lnTo>
                        <a:pt x="368" y="15011"/>
                      </a:lnTo>
                      <a:lnTo>
                        <a:pt x="368" y="15078"/>
                      </a:lnTo>
                      <a:lnTo>
                        <a:pt x="368" y="15145"/>
                      </a:lnTo>
                      <a:lnTo>
                        <a:pt x="401" y="15212"/>
                      </a:lnTo>
                      <a:lnTo>
                        <a:pt x="434" y="15312"/>
                      </a:lnTo>
                      <a:lnTo>
                        <a:pt x="434" y="15378"/>
                      </a:lnTo>
                      <a:lnTo>
                        <a:pt x="468" y="15445"/>
                      </a:lnTo>
                      <a:lnTo>
                        <a:pt x="468" y="15545"/>
                      </a:lnTo>
                      <a:lnTo>
                        <a:pt x="501" y="15612"/>
                      </a:lnTo>
                      <a:lnTo>
                        <a:pt x="501" y="15679"/>
                      </a:lnTo>
                      <a:lnTo>
                        <a:pt x="534" y="15745"/>
                      </a:lnTo>
                      <a:lnTo>
                        <a:pt x="534" y="15845"/>
                      </a:lnTo>
                      <a:lnTo>
                        <a:pt x="568" y="15912"/>
                      </a:lnTo>
                      <a:lnTo>
                        <a:pt x="601" y="15979"/>
                      </a:lnTo>
                      <a:lnTo>
                        <a:pt x="601" y="16046"/>
                      </a:lnTo>
                      <a:lnTo>
                        <a:pt x="634" y="16146"/>
                      </a:lnTo>
                      <a:lnTo>
                        <a:pt x="668" y="16212"/>
                      </a:lnTo>
                      <a:lnTo>
                        <a:pt x="668" y="16279"/>
                      </a:lnTo>
                      <a:lnTo>
                        <a:pt x="701" y="16346"/>
                      </a:lnTo>
                      <a:lnTo>
                        <a:pt x="734" y="16446"/>
                      </a:lnTo>
                      <a:lnTo>
                        <a:pt x="734" y="16513"/>
                      </a:lnTo>
                      <a:lnTo>
                        <a:pt x="768" y="16579"/>
                      </a:lnTo>
                      <a:lnTo>
                        <a:pt x="801" y="16646"/>
                      </a:lnTo>
                      <a:lnTo>
                        <a:pt x="835" y="16746"/>
                      </a:lnTo>
                      <a:lnTo>
                        <a:pt x="835" y="16813"/>
                      </a:lnTo>
                      <a:lnTo>
                        <a:pt x="868" y="16879"/>
                      </a:lnTo>
                      <a:lnTo>
                        <a:pt x="901" y="16946"/>
                      </a:lnTo>
                      <a:lnTo>
                        <a:pt x="935" y="17046"/>
                      </a:lnTo>
                      <a:lnTo>
                        <a:pt x="935" y="17113"/>
                      </a:lnTo>
                      <a:lnTo>
                        <a:pt x="968" y="17180"/>
                      </a:lnTo>
                      <a:lnTo>
                        <a:pt x="1001" y="17246"/>
                      </a:lnTo>
                      <a:lnTo>
                        <a:pt x="1035" y="17313"/>
                      </a:lnTo>
                      <a:lnTo>
                        <a:pt x="1068" y="17413"/>
                      </a:lnTo>
                      <a:lnTo>
                        <a:pt x="1068" y="17447"/>
                      </a:lnTo>
                      <a:lnTo>
                        <a:pt x="1101" y="17480"/>
                      </a:lnTo>
                      <a:lnTo>
                        <a:pt x="1101" y="17547"/>
                      </a:lnTo>
                      <a:lnTo>
                        <a:pt x="1302" y="17613"/>
                      </a:lnTo>
                      <a:lnTo>
                        <a:pt x="1368" y="17447"/>
                      </a:lnTo>
                      <a:lnTo>
                        <a:pt x="1335" y="17380"/>
                      </a:lnTo>
                      <a:lnTo>
                        <a:pt x="1335" y="17380"/>
                      </a:lnTo>
                      <a:lnTo>
                        <a:pt x="1302" y="17313"/>
                      </a:lnTo>
                      <a:lnTo>
                        <a:pt x="1268" y="17246"/>
                      </a:lnTo>
                      <a:lnTo>
                        <a:pt x="1268" y="17146"/>
                      </a:lnTo>
                      <a:lnTo>
                        <a:pt x="1235" y="17080"/>
                      </a:lnTo>
                      <a:lnTo>
                        <a:pt x="1201" y="17013"/>
                      </a:lnTo>
                      <a:lnTo>
                        <a:pt x="1168" y="16946"/>
                      </a:lnTo>
                      <a:lnTo>
                        <a:pt x="1168" y="16879"/>
                      </a:lnTo>
                      <a:lnTo>
                        <a:pt x="1135" y="16779"/>
                      </a:lnTo>
                      <a:lnTo>
                        <a:pt x="1101" y="16713"/>
                      </a:lnTo>
                      <a:lnTo>
                        <a:pt x="1101" y="16646"/>
                      </a:lnTo>
                      <a:lnTo>
                        <a:pt x="1068" y="16579"/>
                      </a:lnTo>
                      <a:lnTo>
                        <a:pt x="1035" y="16513"/>
                      </a:lnTo>
                      <a:lnTo>
                        <a:pt x="1035" y="16412"/>
                      </a:lnTo>
                      <a:lnTo>
                        <a:pt x="1001" y="16346"/>
                      </a:lnTo>
                      <a:lnTo>
                        <a:pt x="968" y="16279"/>
                      </a:lnTo>
                      <a:lnTo>
                        <a:pt x="968" y="16212"/>
                      </a:lnTo>
                      <a:lnTo>
                        <a:pt x="935" y="16146"/>
                      </a:lnTo>
                      <a:lnTo>
                        <a:pt x="901" y="16046"/>
                      </a:lnTo>
                      <a:lnTo>
                        <a:pt x="901" y="15979"/>
                      </a:lnTo>
                      <a:lnTo>
                        <a:pt x="868" y="15912"/>
                      </a:lnTo>
                      <a:lnTo>
                        <a:pt x="868" y="15845"/>
                      </a:lnTo>
                      <a:lnTo>
                        <a:pt x="835" y="15745"/>
                      </a:lnTo>
                      <a:lnTo>
                        <a:pt x="835" y="15679"/>
                      </a:lnTo>
                      <a:lnTo>
                        <a:pt x="801" y="15612"/>
                      </a:lnTo>
                      <a:lnTo>
                        <a:pt x="768" y="15545"/>
                      </a:lnTo>
                      <a:lnTo>
                        <a:pt x="768" y="15445"/>
                      </a:lnTo>
                      <a:lnTo>
                        <a:pt x="734" y="15378"/>
                      </a:lnTo>
                      <a:lnTo>
                        <a:pt x="734" y="15312"/>
                      </a:lnTo>
                      <a:lnTo>
                        <a:pt x="701" y="15245"/>
                      </a:lnTo>
                      <a:lnTo>
                        <a:pt x="701" y="15145"/>
                      </a:lnTo>
                      <a:lnTo>
                        <a:pt x="701" y="15078"/>
                      </a:lnTo>
                      <a:lnTo>
                        <a:pt x="668" y="15011"/>
                      </a:lnTo>
                      <a:lnTo>
                        <a:pt x="668" y="14945"/>
                      </a:lnTo>
                      <a:lnTo>
                        <a:pt x="634" y="14878"/>
                      </a:lnTo>
                      <a:lnTo>
                        <a:pt x="634" y="14778"/>
                      </a:lnTo>
                      <a:lnTo>
                        <a:pt x="601" y="14711"/>
                      </a:lnTo>
                      <a:lnTo>
                        <a:pt x="601" y="14645"/>
                      </a:lnTo>
                      <a:lnTo>
                        <a:pt x="601" y="14578"/>
                      </a:lnTo>
                      <a:lnTo>
                        <a:pt x="568" y="14478"/>
                      </a:lnTo>
                      <a:lnTo>
                        <a:pt x="568" y="14411"/>
                      </a:lnTo>
                      <a:lnTo>
                        <a:pt x="568" y="14344"/>
                      </a:lnTo>
                      <a:lnTo>
                        <a:pt x="534" y="14278"/>
                      </a:lnTo>
                      <a:lnTo>
                        <a:pt x="534" y="14178"/>
                      </a:lnTo>
                      <a:lnTo>
                        <a:pt x="534" y="14111"/>
                      </a:lnTo>
                      <a:lnTo>
                        <a:pt x="501" y="14044"/>
                      </a:lnTo>
                      <a:lnTo>
                        <a:pt x="501" y="13977"/>
                      </a:lnTo>
                      <a:lnTo>
                        <a:pt x="501" y="13877"/>
                      </a:lnTo>
                      <a:lnTo>
                        <a:pt x="468" y="13811"/>
                      </a:lnTo>
                      <a:lnTo>
                        <a:pt x="468" y="13744"/>
                      </a:lnTo>
                      <a:lnTo>
                        <a:pt x="468" y="13677"/>
                      </a:lnTo>
                      <a:lnTo>
                        <a:pt x="468" y="13577"/>
                      </a:lnTo>
                      <a:lnTo>
                        <a:pt x="434" y="13510"/>
                      </a:lnTo>
                      <a:lnTo>
                        <a:pt x="434" y="13444"/>
                      </a:lnTo>
                      <a:lnTo>
                        <a:pt x="434" y="13377"/>
                      </a:lnTo>
                      <a:lnTo>
                        <a:pt x="434" y="13277"/>
                      </a:lnTo>
                      <a:lnTo>
                        <a:pt x="434" y="13210"/>
                      </a:lnTo>
                      <a:lnTo>
                        <a:pt x="401" y="13143"/>
                      </a:lnTo>
                      <a:lnTo>
                        <a:pt x="401" y="13077"/>
                      </a:lnTo>
                      <a:lnTo>
                        <a:pt x="401" y="12977"/>
                      </a:lnTo>
                      <a:lnTo>
                        <a:pt x="401" y="12910"/>
                      </a:lnTo>
                      <a:lnTo>
                        <a:pt x="401" y="12843"/>
                      </a:lnTo>
                      <a:lnTo>
                        <a:pt x="401" y="12777"/>
                      </a:lnTo>
                      <a:lnTo>
                        <a:pt x="401" y="12676"/>
                      </a:lnTo>
                      <a:lnTo>
                        <a:pt x="401" y="12610"/>
                      </a:lnTo>
                      <a:lnTo>
                        <a:pt x="368" y="12543"/>
                      </a:lnTo>
                      <a:lnTo>
                        <a:pt x="368" y="12476"/>
                      </a:lnTo>
                      <a:lnTo>
                        <a:pt x="368" y="12376"/>
                      </a:lnTo>
                      <a:lnTo>
                        <a:pt x="368" y="12310"/>
                      </a:lnTo>
                      <a:lnTo>
                        <a:pt x="368" y="12243"/>
                      </a:lnTo>
                      <a:lnTo>
                        <a:pt x="368" y="12176"/>
                      </a:lnTo>
                      <a:lnTo>
                        <a:pt x="368" y="12076"/>
                      </a:lnTo>
                      <a:lnTo>
                        <a:pt x="368" y="12009"/>
                      </a:lnTo>
                      <a:lnTo>
                        <a:pt x="368" y="11943"/>
                      </a:lnTo>
                      <a:lnTo>
                        <a:pt x="368" y="11876"/>
                      </a:lnTo>
                      <a:lnTo>
                        <a:pt x="368" y="11809"/>
                      </a:lnTo>
                      <a:lnTo>
                        <a:pt x="368" y="11709"/>
                      </a:lnTo>
                      <a:lnTo>
                        <a:pt x="368" y="11642"/>
                      </a:lnTo>
                      <a:lnTo>
                        <a:pt x="368" y="11576"/>
                      </a:lnTo>
                      <a:lnTo>
                        <a:pt x="368" y="11509"/>
                      </a:lnTo>
                      <a:lnTo>
                        <a:pt x="401" y="11409"/>
                      </a:lnTo>
                      <a:lnTo>
                        <a:pt x="401" y="11342"/>
                      </a:lnTo>
                      <a:lnTo>
                        <a:pt x="401" y="11275"/>
                      </a:lnTo>
                      <a:lnTo>
                        <a:pt x="401" y="11209"/>
                      </a:lnTo>
                      <a:lnTo>
                        <a:pt x="401" y="11109"/>
                      </a:lnTo>
                      <a:lnTo>
                        <a:pt x="401" y="11042"/>
                      </a:lnTo>
                      <a:lnTo>
                        <a:pt x="401" y="10975"/>
                      </a:lnTo>
                      <a:lnTo>
                        <a:pt x="401" y="10909"/>
                      </a:lnTo>
                      <a:lnTo>
                        <a:pt x="401" y="10909"/>
                      </a:lnTo>
                      <a:lnTo>
                        <a:pt x="434" y="10842"/>
                      </a:lnTo>
                      <a:lnTo>
                        <a:pt x="434" y="10742"/>
                      </a:lnTo>
                      <a:lnTo>
                        <a:pt x="434" y="10675"/>
                      </a:lnTo>
                      <a:lnTo>
                        <a:pt x="434" y="10608"/>
                      </a:lnTo>
                      <a:lnTo>
                        <a:pt x="434" y="10542"/>
                      </a:lnTo>
                      <a:lnTo>
                        <a:pt x="468" y="10475"/>
                      </a:lnTo>
                      <a:lnTo>
                        <a:pt x="468" y="10375"/>
                      </a:lnTo>
                      <a:lnTo>
                        <a:pt x="468" y="10308"/>
                      </a:lnTo>
                      <a:lnTo>
                        <a:pt x="468" y="10241"/>
                      </a:lnTo>
                      <a:lnTo>
                        <a:pt x="501" y="10175"/>
                      </a:lnTo>
                      <a:lnTo>
                        <a:pt x="501" y="10108"/>
                      </a:lnTo>
                      <a:lnTo>
                        <a:pt x="501" y="10008"/>
                      </a:lnTo>
                      <a:lnTo>
                        <a:pt x="501" y="9941"/>
                      </a:lnTo>
                      <a:lnTo>
                        <a:pt x="534" y="9874"/>
                      </a:lnTo>
                      <a:lnTo>
                        <a:pt x="534" y="9808"/>
                      </a:lnTo>
                      <a:lnTo>
                        <a:pt x="534" y="9741"/>
                      </a:lnTo>
                      <a:lnTo>
                        <a:pt x="568" y="9641"/>
                      </a:lnTo>
                      <a:lnTo>
                        <a:pt x="568" y="9574"/>
                      </a:lnTo>
                      <a:lnTo>
                        <a:pt x="568" y="9508"/>
                      </a:lnTo>
                      <a:lnTo>
                        <a:pt x="601" y="9441"/>
                      </a:lnTo>
                      <a:lnTo>
                        <a:pt x="601" y="9374"/>
                      </a:lnTo>
                      <a:lnTo>
                        <a:pt x="634" y="9274"/>
                      </a:lnTo>
                      <a:lnTo>
                        <a:pt x="634" y="9207"/>
                      </a:lnTo>
                      <a:lnTo>
                        <a:pt x="634" y="9141"/>
                      </a:lnTo>
                      <a:lnTo>
                        <a:pt x="668" y="9074"/>
                      </a:lnTo>
                      <a:lnTo>
                        <a:pt x="668" y="9007"/>
                      </a:lnTo>
                      <a:lnTo>
                        <a:pt x="701" y="8940"/>
                      </a:lnTo>
                      <a:lnTo>
                        <a:pt x="701" y="8840"/>
                      </a:lnTo>
                      <a:lnTo>
                        <a:pt x="734" y="8774"/>
                      </a:lnTo>
                      <a:lnTo>
                        <a:pt x="734" y="8707"/>
                      </a:lnTo>
                      <a:lnTo>
                        <a:pt x="768" y="8640"/>
                      </a:lnTo>
                      <a:lnTo>
                        <a:pt x="768" y="8574"/>
                      </a:lnTo>
                      <a:lnTo>
                        <a:pt x="801" y="8507"/>
                      </a:lnTo>
                      <a:lnTo>
                        <a:pt x="801" y="8440"/>
                      </a:lnTo>
                      <a:lnTo>
                        <a:pt x="835" y="8340"/>
                      </a:lnTo>
                      <a:lnTo>
                        <a:pt x="835" y="8273"/>
                      </a:lnTo>
                      <a:lnTo>
                        <a:pt x="868" y="8207"/>
                      </a:lnTo>
                      <a:lnTo>
                        <a:pt x="868" y="8140"/>
                      </a:lnTo>
                      <a:lnTo>
                        <a:pt x="901" y="8073"/>
                      </a:lnTo>
                      <a:lnTo>
                        <a:pt x="935" y="8006"/>
                      </a:lnTo>
                      <a:lnTo>
                        <a:pt x="935" y="7940"/>
                      </a:lnTo>
                      <a:lnTo>
                        <a:pt x="968" y="7873"/>
                      </a:lnTo>
                      <a:lnTo>
                        <a:pt x="968" y="7773"/>
                      </a:lnTo>
                      <a:lnTo>
                        <a:pt x="1001" y="7706"/>
                      </a:lnTo>
                      <a:lnTo>
                        <a:pt x="1035" y="7640"/>
                      </a:lnTo>
                      <a:lnTo>
                        <a:pt x="1035" y="7573"/>
                      </a:lnTo>
                      <a:lnTo>
                        <a:pt x="1068" y="7506"/>
                      </a:lnTo>
                      <a:lnTo>
                        <a:pt x="1101" y="7439"/>
                      </a:lnTo>
                      <a:lnTo>
                        <a:pt x="1101" y="7373"/>
                      </a:lnTo>
                      <a:lnTo>
                        <a:pt x="1135" y="7306"/>
                      </a:lnTo>
                      <a:lnTo>
                        <a:pt x="1168" y="7239"/>
                      </a:lnTo>
                      <a:lnTo>
                        <a:pt x="1168" y="7173"/>
                      </a:lnTo>
                      <a:lnTo>
                        <a:pt x="1201" y="7106"/>
                      </a:lnTo>
                      <a:lnTo>
                        <a:pt x="1235" y="7006"/>
                      </a:lnTo>
                      <a:lnTo>
                        <a:pt x="1268" y="6939"/>
                      </a:lnTo>
                      <a:lnTo>
                        <a:pt x="1268" y="6872"/>
                      </a:lnTo>
                      <a:lnTo>
                        <a:pt x="1302" y="6806"/>
                      </a:lnTo>
                      <a:lnTo>
                        <a:pt x="1335" y="6739"/>
                      </a:lnTo>
                      <a:lnTo>
                        <a:pt x="1368" y="6672"/>
                      </a:lnTo>
                      <a:lnTo>
                        <a:pt x="1368" y="6605"/>
                      </a:lnTo>
                      <a:lnTo>
                        <a:pt x="1402" y="6539"/>
                      </a:lnTo>
                      <a:lnTo>
                        <a:pt x="1435" y="6472"/>
                      </a:lnTo>
                      <a:lnTo>
                        <a:pt x="1468" y="6405"/>
                      </a:lnTo>
                      <a:lnTo>
                        <a:pt x="1502" y="6339"/>
                      </a:lnTo>
                      <a:lnTo>
                        <a:pt x="1535" y="6272"/>
                      </a:lnTo>
                      <a:lnTo>
                        <a:pt x="1535" y="6205"/>
                      </a:lnTo>
                      <a:lnTo>
                        <a:pt x="1568" y="6138"/>
                      </a:lnTo>
                      <a:lnTo>
                        <a:pt x="1602" y="6072"/>
                      </a:lnTo>
                      <a:lnTo>
                        <a:pt x="1635" y="6005"/>
                      </a:lnTo>
                      <a:lnTo>
                        <a:pt x="1668" y="5938"/>
                      </a:lnTo>
                      <a:lnTo>
                        <a:pt x="1702" y="5872"/>
                      </a:lnTo>
                      <a:lnTo>
                        <a:pt x="1735" y="5805"/>
                      </a:lnTo>
                      <a:lnTo>
                        <a:pt x="1769" y="5738"/>
                      </a:lnTo>
                      <a:lnTo>
                        <a:pt x="1802" y="5671"/>
                      </a:lnTo>
                      <a:lnTo>
                        <a:pt x="1835" y="5605"/>
                      </a:lnTo>
                      <a:lnTo>
                        <a:pt x="1869" y="5538"/>
                      </a:lnTo>
                      <a:lnTo>
                        <a:pt x="1902" y="5471"/>
                      </a:lnTo>
                      <a:lnTo>
                        <a:pt x="1935" y="5405"/>
                      </a:lnTo>
                      <a:lnTo>
                        <a:pt x="1969" y="5338"/>
                      </a:lnTo>
                      <a:lnTo>
                        <a:pt x="2002" y="5271"/>
                      </a:lnTo>
                      <a:lnTo>
                        <a:pt x="2035" y="5204"/>
                      </a:lnTo>
                      <a:lnTo>
                        <a:pt x="2069" y="5138"/>
                      </a:lnTo>
                      <a:lnTo>
                        <a:pt x="2102" y="5071"/>
                      </a:lnTo>
                      <a:lnTo>
                        <a:pt x="2135" y="5004"/>
                      </a:lnTo>
                      <a:lnTo>
                        <a:pt x="2169" y="4938"/>
                      </a:lnTo>
                      <a:lnTo>
                        <a:pt x="2202" y="4871"/>
                      </a:lnTo>
                      <a:lnTo>
                        <a:pt x="2236" y="4838"/>
                      </a:lnTo>
                      <a:lnTo>
                        <a:pt x="2269" y="4771"/>
                      </a:lnTo>
                      <a:lnTo>
                        <a:pt x="2302" y="4704"/>
                      </a:lnTo>
                      <a:lnTo>
                        <a:pt x="2336" y="4637"/>
                      </a:lnTo>
                      <a:lnTo>
                        <a:pt x="2369" y="4571"/>
                      </a:lnTo>
                      <a:lnTo>
                        <a:pt x="2402" y="4504"/>
                      </a:lnTo>
                      <a:lnTo>
                        <a:pt x="2469" y="4437"/>
                      </a:lnTo>
                      <a:lnTo>
                        <a:pt x="2502" y="4371"/>
                      </a:lnTo>
                      <a:lnTo>
                        <a:pt x="2536" y="4304"/>
                      </a:lnTo>
                      <a:lnTo>
                        <a:pt x="2569" y="4270"/>
                      </a:lnTo>
                      <a:lnTo>
                        <a:pt x="2602" y="4204"/>
                      </a:lnTo>
                      <a:lnTo>
                        <a:pt x="2636" y="4137"/>
                      </a:lnTo>
                      <a:lnTo>
                        <a:pt x="2703" y="4070"/>
                      </a:lnTo>
                      <a:lnTo>
                        <a:pt x="2736" y="4004"/>
                      </a:lnTo>
                      <a:lnTo>
                        <a:pt x="2769" y="3937"/>
                      </a:lnTo>
                      <a:lnTo>
                        <a:pt x="2803" y="3870"/>
                      </a:lnTo>
                      <a:lnTo>
                        <a:pt x="2869" y="3837"/>
                      </a:lnTo>
                      <a:lnTo>
                        <a:pt x="2903" y="3770"/>
                      </a:lnTo>
                      <a:lnTo>
                        <a:pt x="2936" y="3703"/>
                      </a:lnTo>
                      <a:lnTo>
                        <a:pt x="2969" y="3637"/>
                      </a:lnTo>
                      <a:lnTo>
                        <a:pt x="3036" y="3570"/>
                      </a:lnTo>
                      <a:lnTo>
                        <a:pt x="3069" y="3537"/>
                      </a:lnTo>
                      <a:lnTo>
                        <a:pt x="3103" y="3470"/>
                      </a:lnTo>
                      <a:lnTo>
                        <a:pt x="3170" y="3403"/>
                      </a:lnTo>
                      <a:lnTo>
                        <a:pt x="3203" y="3336"/>
                      </a:lnTo>
                      <a:lnTo>
                        <a:pt x="3236" y="3270"/>
                      </a:lnTo>
                      <a:lnTo>
                        <a:pt x="3303" y="3236"/>
                      </a:lnTo>
                      <a:lnTo>
                        <a:pt x="3336" y="3170"/>
                      </a:lnTo>
                      <a:lnTo>
                        <a:pt x="3370" y="3103"/>
                      </a:lnTo>
                      <a:lnTo>
                        <a:pt x="3436" y="3036"/>
                      </a:lnTo>
                      <a:lnTo>
                        <a:pt x="3470" y="3003"/>
                      </a:lnTo>
                      <a:lnTo>
                        <a:pt x="3503" y="2936"/>
                      </a:lnTo>
                      <a:lnTo>
                        <a:pt x="3570" y="2869"/>
                      </a:lnTo>
                      <a:lnTo>
                        <a:pt x="3603" y="2836"/>
                      </a:lnTo>
                      <a:lnTo>
                        <a:pt x="3637" y="2803"/>
                      </a:lnTo>
                      <a:lnTo>
                        <a:pt x="3670" y="2769"/>
                      </a:lnTo>
                      <a:lnTo>
                        <a:pt x="3703" y="2703"/>
                      </a:lnTo>
                      <a:lnTo>
                        <a:pt x="3737" y="2636"/>
                      </a:lnTo>
                      <a:lnTo>
                        <a:pt x="3803" y="2603"/>
                      </a:lnTo>
                      <a:lnTo>
                        <a:pt x="3837" y="2536"/>
                      </a:lnTo>
                      <a:lnTo>
                        <a:pt x="3903" y="2469"/>
                      </a:lnTo>
                      <a:lnTo>
                        <a:pt x="3937" y="2436"/>
                      </a:lnTo>
                      <a:lnTo>
                        <a:pt x="4003" y="2369"/>
                      </a:lnTo>
                      <a:lnTo>
                        <a:pt x="4037" y="2302"/>
                      </a:lnTo>
                      <a:lnTo>
                        <a:pt x="4104" y="2269"/>
                      </a:lnTo>
                      <a:lnTo>
                        <a:pt x="4137" y="2202"/>
                      </a:lnTo>
                      <a:lnTo>
                        <a:pt x="4204" y="2136"/>
                      </a:lnTo>
                      <a:lnTo>
                        <a:pt x="4237" y="2102"/>
                      </a:lnTo>
                      <a:lnTo>
                        <a:pt x="4304" y="2035"/>
                      </a:lnTo>
                      <a:lnTo>
                        <a:pt x="4337" y="1969"/>
                      </a:lnTo>
                      <a:lnTo>
                        <a:pt x="4404" y="1935"/>
                      </a:lnTo>
                      <a:lnTo>
                        <a:pt x="4437" y="1869"/>
                      </a:lnTo>
                      <a:lnTo>
                        <a:pt x="4504" y="1802"/>
                      </a:lnTo>
                      <a:lnTo>
                        <a:pt x="4537" y="1769"/>
                      </a:lnTo>
                      <a:lnTo>
                        <a:pt x="4571" y="1769"/>
                      </a:lnTo>
                      <a:lnTo>
                        <a:pt x="4604" y="1702"/>
                      </a:lnTo>
                      <a:lnTo>
                        <a:pt x="4671" y="1669"/>
                      </a:lnTo>
                      <a:lnTo>
                        <a:pt x="4704" y="1602"/>
                      </a:lnTo>
                      <a:lnTo>
                        <a:pt x="4771" y="1535"/>
                      </a:lnTo>
                      <a:lnTo>
                        <a:pt x="4837" y="1502"/>
                      </a:lnTo>
                      <a:lnTo>
                        <a:pt x="4871" y="1435"/>
                      </a:lnTo>
                      <a:lnTo>
                        <a:pt x="4937" y="1402"/>
                      </a:lnTo>
                      <a:lnTo>
                        <a:pt x="5004" y="1335"/>
                      </a:lnTo>
                      <a:lnTo>
                        <a:pt x="5038" y="1302"/>
                      </a:lnTo>
                      <a:lnTo>
                        <a:pt x="5104" y="1235"/>
                      </a:lnTo>
                      <a:lnTo>
                        <a:pt x="5171" y="1202"/>
                      </a:lnTo>
                      <a:lnTo>
                        <a:pt x="5204" y="1135"/>
                      </a:lnTo>
                      <a:lnTo>
                        <a:pt x="5271" y="1068"/>
                      </a:lnTo>
                      <a:lnTo>
                        <a:pt x="5338" y="1035"/>
                      </a:lnTo>
                      <a:lnTo>
                        <a:pt x="5371" y="968"/>
                      </a:lnTo>
                      <a:lnTo>
                        <a:pt x="5438" y="935"/>
                      </a:lnTo>
                      <a:lnTo>
                        <a:pt x="5505" y="901"/>
                      </a:lnTo>
                      <a:lnTo>
                        <a:pt x="5505" y="868"/>
                      </a:lnTo>
                      <a:lnTo>
                        <a:pt x="5538" y="835"/>
                      </a:lnTo>
                      <a:lnTo>
                        <a:pt x="5605" y="768"/>
                      </a:lnTo>
                      <a:lnTo>
                        <a:pt x="5638" y="701"/>
                      </a:lnTo>
                      <a:lnTo>
                        <a:pt x="5705" y="634"/>
                      </a:lnTo>
                      <a:lnTo>
                        <a:pt x="5738" y="568"/>
                      </a:lnTo>
                      <a:lnTo>
                        <a:pt x="5805" y="534"/>
                      </a:lnTo>
                      <a:lnTo>
                        <a:pt x="5871" y="468"/>
                      </a:lnTo>
                      <a:lnTo>
                        <a:pt x="5905" y="401"/>
                      </a:lnTo>
                      <a:lnTo>
                        <a:pt x="5972" y="334"/>
                      </a:lnTo>
                      <a:lnTo>
                        <a:pt x="6038" y="301"/>
                      </a:lnTo>
                      <a:lnTo>
                        <a:pt x="6072" y="234"/>
                      </a:lnTo>
                      <a:lnTo>
                        <a:pt x="6138" y="167"/>
                      </a:lnTo>
                      <a:lnTo>
                        <a:pt x="6172" y="34"/>
                      </a:lnTo>
                      <a:lnTo>
                        <a:pt x="60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4554250" y="2030225"/>
                  <a:ext cx="243550" cy="209350"/>
                </a:xfrm>
                <a:custGeom>
                  <a:avLst/>
                  <a:gdLst/>
                  <a:ahLst/>
                  <a:cxnLst/>
                  <a:rect l="l" t="t" r="r" b="b"/>
                  <a:pathLst>
                    <a:path w="9742" h="8374" extrusionOk="0">
                      <a:moveTo>
                        <a:pt x="1" y="34"/>
                      </a:moveTo>
                      <a:lnTo>
                        <a:pt x="34" y="134"/>
                      </a:lnTo>
                      <a:lnTo>
                        <a:pt x="134" y="201"/>
                      </a:lnTo>
                      <a:lnTo>
                        <a:pt x="234" y="234"/>
                      </a:lnTo>
                      <a:lnTo>
                        <a:pt x="334" y="268"/>
                      </a:lnTo>
                      <a:lnTo>
                        <a:pt x="401" y="334"/>
                      </a:lnTo>
                      <a:lnTo>
                        <a:pt x="501" y="368"/>
                      </a:lnTo>
                      <a:lnTo>
                        <a:pt x="601" y="434"/>
                      </a:lnTo>
                      <a:lnTo>
                        <a:pt x="701" y="468"/>
                      </a:lnTo>
                      <a:lnTo>
                        <a:pt x="768" y="534"/>
                      </a:lnTo>
                      <a:lnTo>
                        <a:pt x="868" y="568"/>
                      </a:lnTo>
                      <a:lnTo>
                        <a:pt x="968" y="634"/>
                      </a:lnTo>
                      <a:lnTo>
                        <a:pt x="1035" y="668"/>
                      </a:lnTo>
                      <a:lnTo>
                        <a:pt x="1135" y="735"/>
                      </a:lnTo>
                      <a:lnTo>
                        <a:pt x="1235" y="768"/>
                      </a:lnTo>
                      <a:lnTo>
                        <a:pt x="1302" y="835"/>
                      </a:lnTo>
                      <a:lnTo>
                        <a:pt x="1335" y="835"/>
                      </a:lnTo>
                      <a:lnTo>
                        <a:pt x="1402" y="868"/>
                      </a:lnTo>
                      <a:lnTo>
                        <a:pt x="1502" y="935"/>
                      </a:lnTo>
                      <a:lnTo>
                        <a:pt x="1569" y="1001"/>
                      </a:lnTo>
                      <a:lnTo>
                        <a:pt x="1669" y="1035"/>
                      </a:lnTo>
                      <a:lnTo>
                        <a:pt x="1735" y="1101"/>
                      </a:lnTo>
                      <a:lnTo>
                        <a:pt x="1835" y="1135"/>
                      </a:lnTo>
                      <a:lnTo>
                        <a:pt x="1902" y="1202"/>
                      </a:lnTo>
                      <a:lnTo>
                        <a:pt x="2002" y="1268"/>
                      </a:lnTo>
                      <a:lnTo>
                        <a:pt x="2069" y="1302"/>
                      </a:lnTo>
                      <a:lnTo>
                        <a:pt x="2169" y="1368"/>
                      </a:lnTo>
                      <a:lnTo>
                        <a:pt x="2236" y="1435"/>
                      </a:lnTo>
                      <a:lnTo>
                        <a:pt x="2336" y="1468"/>
                      </a:lnTo>
                      <a:lnTo>
                        <a:pt x="2369" y="1502"/>
                      </a:lnTo>
                      <a:lnTo>
                        <a:pt x="2402" y="1535"/>
                      </a:lnTo>
                      <a:lnTo>
                        <a:pt x="2503" y="1602"/>
                      </a:lnTo>
                      <a:lnTo>
                        <a:pt x="2569" y="1635"/>
                      </a:lnTo>
                      <a:lnTo>
                        <a:pt x="2669" y="1702"/>
                      </a:lnTo>
                      <a:lnTo>
                        <a:pt x="2736" y="1769"/>
                      </a:lnTo>
                      <a:lnTo>
                        <a:pt x="2803" y="1802"/>
                      </a:lnTo>
                      <a:lnTo>
                        <a:pt x="2903" y="1869"/>
                      </a:lnTo>
                      <a:lnTo>
                        <a:pt x="2970" y="1935"/>
                      </a:lnTo>
                      <a:lnTo>
                        <a:pt x="3070" y="2002"/>
                      </a:lnTo>
                      <a:lnTo>
                        <a:pt x="3136" y="2035"/>
                      </a:lnTo>
                      <a:lnTo>
                        <a:pt x="3203" y="2102"/>
                      </a:lnTo>
                      <a:lnTo>
                        <a:pt x="3236" y="2136"/>
                      </a:lnTo>
                      <a:lnTo>
                        <a:pt x="3303" y="2169"/>
                      </a:lnTo>
                      <a:lnTo>
                        <a:pt x="3370" y="2236"/>
                      </a:lnTo>
                      <a:lnTo>
                        <a:pt x="3437" y="2269"/>
                      </a:lnTo>
                      <a:lnTo>
                        <a:pt x="3537" y="2336"/>
                      </a:lnTo>
                      <a:lnTo>
                        <a:pt x="3603" y="2402"/>
                      </a:lnTo>
                      <a:lnTo>
                        <a:pt x="3670" y="2436"/>
                      </a:lnTo>
                      <a:lnTo>
                        <a:pt x="3770" y="2502"/>
                      </a:lnTo>
                      <a:lnTo>
                        <a:pt x="3837" y="2569"/>
                      </a:lnTo>
                      <a:lnTo>
                        <a:pt x="3904" y="2636"/>
                      </a:lnTo>
                      <a:lnTo>
                        <a:pt x="3970" y="2669"/>
                      </a:lnTo>
                      <a:lnTo>
                        <a:pt x="4004" y="2703"/>
                      </a:lnTo>
                      <a:lnTo>
                        <a:pt x="4070" y="2736"/>
                      </a:lnTo>
                      <a:lnTo>
                        <a:pt x="4137" y="2803"/>
                      </a:lnTo>
                      <a:lnTo>
                        <a:pt x="4204" y="2869"/>
                      </a:lnTo>
                      <a:lnTo>
                        <a:pt x="4304" y="2936"/>
                      </a:lnTo>
                      <a:lnTo>
                        <a:pt x="4371" y="2969"/>
                      </a:lnTo>
                      <a:lnTo>
                        <a:pt x="4437" y="3036"/>
                      </a:lnTo>
                      <a:lnTo>
                        <a:pt x="4504" y="3103"/>
                      </a:lnTo>
                      <a:lnTo>
                        <a:pt x="4604" y="3170"/>
                      </a:lnTo>
                      <a:lnTo>
                        <a:pt x="4671" y="3236"/>
                      </a:lnTo>
                      <a:lnTo>
                        <a:pt x="4737" y="3303"/>
                      </a:lnTo>
                      <a:lnTo>
                        <a:pt x="4737" y="3303"/>
                      </a:lnTo>
                      <a:lnTo>
                        <a:pt x="4804" y="3336"/>
                      </a:lnTo>
                      <a:lnTo>
                        <a:pt x="4871" y="3403"/>
                      </a:lnTo>
                      <a:lnTo>
                        <a:pt x="4971" y="3470"/>
                      </a:lnTo>
                      <a:lnTo>
                        <a:pt x="5038" y="3537"/>
                      </a:lnTo>
                      <a:lnTo>
                        <a:pt x="5104" y="3603"/>
                      </a:lnTo>
                      <a:lnTo>
                        <a:pt x="5171" y="3670"/>
                      </a:lnTo>
                      <a:lnTo>
                        <a:pt x="5238" y="3737"/>
                      </a:lnTo>
                      <a:lnTo>
                        <a:pt x="5338" y="3803"/>
                      </a:lnTo>
                      <a:lnTo>
                        <a:pt x="5405" y="3870"/>
                      </a:lnTo>
                      <a:lnTo>
                        <a:pt x="5471" y="3903"/>
                      </a:lnTo>
                      <a:lnTo>
                        <a:pt x="5538" y="3970"/>
                      </a:lnTo>
                      <a:lnTo>
                        <a:pt x="5605" y="4037"/>
                      </a:lnTo>
                      <a:lnTo>
                        <a:pt x="5671" y="4104"/>
                      </a:lnTo>
                      <a:lnTo>
                        <a:pt x="5738" y="4170"/>
                      </a:lnTo>
                      <a:lnTo>
                        <a:pt x="5805" y="4237"/>
                      </a:lnTo>
                      <a:lnTo>
                        <a:pt x="5872" y="4304"/>
                      </a:lnTo>
                      <a:lnTo>
                        <a:pt x="5938" y="4370"/>
                      </a:lnTo>
                      <a:lnTo>
                        <a:pt x="6038" y="4437"/>
                      </a:lnTo>
                      <a:lnTo>
                        <a:pt x="6105" y="4504"/>
                      </a:lnTo>
                      <a:lnTo>
                        <a:pt x="6172" y="4571"/>
                      </a:lnTo>
                      <a:lnTo>
                        <a:pt x="6205" y="4604"/>
                      </a:lnTo>
                      <a:lnTo>
                        <a:pt x="6239" y="4637"/>
                      </a:lnTo>
                      <a:lnTo>
                        <a:pt x="6305" y="4704"/>
                      </a:lnTo>
                      <a:lnTo>
                        <a:pt x="6372" y="4771"/>
                      </a:lnTo>
                      <a:lnTo>
                        <a:pt x="6439" y="4871"/>
                      </a:lnTo>
                      <a:lnTo>
                        <a:pt x="6505" y="4938"/>
                      </a:lnTo>
                      <a:lnTo>
                        <a:pt x="6572" y="5004"/>
                      </a:lnTo>
                      <a:lnTo>
                        <a:pt x="6639" y="5071"/>
                      </a:lnTo>
                      <a:lnTo>
                        <a:pt x="6706" y="5138"/>
                      </a:lnTo>
                      <a:lnTo>
                        <a:pt x="6772" y="5204"/>
                      </a:lnTo>
                      <a:lnTo>
                        <a:pt x="6839" y="5271"/>
                      </a:lnTo>
                      <a:lnTo>
                        <a:pt x="6906" y="5338"/>
                      </a:lnTo>
                      <a:lnTo>
                        <a:pt x="6972" y="5438"/>
                      </a:lnTo>
                      <a:lnTo>
                        <a:pt x="7039" y="5505"/>
                      </a:lnTo>
                      <a:lnTo>
                        <a:pt x="7072" y="5571"/>
                      </a:lnTo>
                      <a:lnTo>
                        <a:pt x="7139" y="5638"/>
                      </a:lnTo>
                      <a:lnTo>
                        <a:pt x="7206" y="5705"/>
                      </a:lnTo>
                      <a:lnTo>
                        <a:pt x="7273" y="5771"/>
                      </a:lnTo>
                      <a:lnTo>
                        <a:pt x="7339" y="5872"/>
                      </a:lnTo>
                      <a:lnTo>
                        <a:pt x="7406" y="5938"/>
                      </a:lnTo>
                      <a:lnTo>
                        <a:pt x="7473" y="6005"/>
                      </a:lnTo>
                      <a:lnTo>
                        <a:pt x="7539" y="6072"/>
                      </a:lnTo>
                      <a:lnTo>
                        <a:pt x="7606" y="6172"/>
                      </a:lnTo>
                      <a:lnTo>
                        <a:pt x="7673" y="6238"/>
                      </a:lnTo>
                      <a:lnTo>
                        <a:pt x="7706" y="6305"/>
                      </a:lnTo>
                      <a:lnTo>
                        <a:pt x="7706" y="6305"/>
                      </a:lnTo>
                      <a:lnTo>
                        <a:pt x="7773" y="6405"/>
                      </a:lnTo>
                      <a:lnTo>
                        <a:pt x="7840" y="6472"/>
                      </a:lnTo>
                      <a:lnTo>
                        <a:pt x="7906" y="6539"/>
                      </a:lnTo>
                      <a:lnTo>
                        <a:pt x="7973" y="6605"/>
                      </a:lnTo>
                      <a:lnTo>
                        <a:pt x="8040" y="6705"/>
                      </a:lnTo>
                      <a:lnTo>
                        <a:pt x="8107" y="6772"/>
                      </a:lnTo>
                      <a:lnTo>
                        <a:pt x="8140" y="6839"/>
                      </a:lnTo>
                      <a:lnTo>
                        <a:pt x="8207" y="6939"/>
                      </a:lnTo>
                      <a:lnTo>
                        <a:pt x="8273" y="7006"/>
                      </a:lnTo>
                      <a:lnTo>
                        <a:pt x="8340" y="7072"/>
                      </a:lnTo>
                      <a:lnTo>
                        <a:pt x="8373" y="7139"/>
                      </a:lnTo>
                      <a:lnTo>
                        <a:pt x="8407" y="7172"/>
                      </a:lnTo>
                      <a:lnTo>
                        <a:pt x="8473" y="7239"/>
                      </a:lnTo>
                      <a:lnTo>
                        <a:pt x="8540" y="7339"/>
                      </a:lnTo>
                      <a:lnTo>
                        <a:pt x="8574" y="7406"/>
                      </a:lnTo>
                      <a:lnTo>
                        <a:pt x="8640" y="7473"/>
                      </a:lnTo>
                      <a:lnTo>
                        <a:pt x="8707" y="7573"/>
                      </a:lnTo>
                      <a:lnTo>
                        <a:pt x="8774" y="7639"/>
                      </a:lnTo>
                      <a:lnTo>
                        <a:pt x="8840" y="7740"/>
                      </a:lnTo>
                      <a:lnTo>
                        <a:pt x="8874" y="7806"/>
                      </a:lnTo>
                      <a:lnTo>
                        <a:pt x="8907" y="7806"/>
                      </a:lnTo>
                      <a:lnTo>
                        <a:pt x="8974" y="7873"/>
                      </a:lnTo>
                      <a:lnTo>
                        <a:pt x="9074" y="7940"/>
                      </a:lnTo>
                      <a:lnTo>
                        <a:pt x="9141" y="8006"/>
                      </a:lnTo>
                      <a:lnTo>
                        <a:pt x="9241" y="8073"/>
                      </a:lnTo>
                      <a:lnTo>
                        <a:pt x="9241" y="8106"/>
                      </a:lnTo>
                      <a:lnTo>
                        <a:pt x="9307" y="8140"/>
                      </a:lnTo>
                      <a:lnTo>
                        <a:pt x="9407" y="8207"/>
                      </a:lnTo>
                      <a:lnTo>
                        <a:pt x="9474" y="8273"/>
                      </a:lnTo>
                      <a:lnTo>
                        <a:pt x="9541" y="8340"/>
                      </a:lnTo>
                      <a:lnTo>
                        <a:pt x="9541" y="8340"/>
                      </a:lnTo>
                      <a:lnTo>
                        <a:pt x="9708" y="8373"/>
                      </a:lnTo>
                      <a:lnTo>
                        <a:pt x="9741" y="8240"/>
                      </a:lnTo>
                      <a:lnTo>
                        <a:pt x="9741" y="8207"/>
                      </a:lnTo>
                      <a:lnTo>
                        <a:pt x="9708" y="8140"/>
                      </a:lnTo>
                      <a:lnTo>
                        <a:pt x="9674" y="8040"/>
                      </a:lnTo>
                      <a:lnTo>
                        <a:pt x="9641" y="7906"/>
                      </a:lnTo>
                      <a:lnTo>
                        <a:pt x="9608" y="7840"/>
                      </a:lnTo>
                      <a:lnTo>
                        <a:pt x="9608" y="7806"/>
                      </a:lnTo>
                      <a:lnTo>
                        <a:pt x="9574" y="7706"/>
                      </a:lnTo>
                      <a:lnTo>
                        <a:pt x="9508" y="7606"/>
                      </a:lnTo>
                      <a:lnTo>
                        <a:pt x="9474" y="7506"/>
                      </a:lnTo>
                      <a:lnTo>
                        <a:pt x="9441" y="7406"/>
                      </a:lnTo>
                      <a:lnTo>
                        <a:pt x="9441" y="7406"/>
                      </a:lnTo>
                      <a:lnTo>
                        <a:pt x="9407" y="7306"/>
                      </a:lnTo>
                      <a:lnTo>
                        <a:pt x="9341" y="7239"/>
                      </a:lnTo>
                      <a:lnTo>
                        <a:pt x="9274" y="7139"/>
                      </a:lnTo>
                      <a:lnTo>
                        <a:pt x="9241" y="7072"/>
                      </a:lnTo>
                      <a:lnTo>
                        <a:pt x="9174" y="6972"/>
                      </a:lnTo>
                      <a:lnTo>
                        <a:pt x="9107" y="6906"/>
                      </a:lnTo>
                      <a:lnTo>
                        <a:pt x="9041" y="6806"/>
                      </a:lnTo>
                      <a:lnTo>
                        <a:pt x="8974" y="6739"/>
                      </a:lnTo>
                      <a:lnTo>
                        <a:pt x="8974" y="6705"/>
                      </a:lnTo>
                      <a:lnTo>
                        <a:pt x="8940" y="6639"/>
                      </a:lnTo>
                      <a:lnTo>
                        <a:pt x="8874" y="6572"/>
                      </a:lnTo>
                      <a:lnTo>
                        <a:pt x="8807" y="6472"/>
                      </a:lnTo>
                      <a:lnTo>
                        <a:pt x="8740" y="6405"/>
                      </a:lnTo>
                      <a:lnTo>
                        <a:pt x="8674" y="6305"/>
                      </a:lnTo>
                      <a:lnTo>
                        <a:pt x="8607" y="6238"/>
                      </a:lnTo>
                      <a:lnTo>
                        <a:pt x="8540" y="6138"/>
                      </a:lnTo>
                      <a:lnTo>
                        <a:pt x="8473" y="6072"/>
                      </a:lnTo>
                      <a:lnTo>
                        <a:pt x="8440" y="6005"/>
                      </a:lnTo>
                      <a:lnTo>
                        <a:pt x="8373" y="5905"/>
                      </a:lnTo>
                      <a:lnTo>
                        <a:pt x="8307" y="5838"/>
                      </a:lnTo>
                      <a:lnTo>
                        <a:pt x="8273" y="5838"/>
                      </a:lnTo>
                      <a:lnTo>
                        <a:pt x="8240" y="5771"/>
                      </a:lnTo>
                      <a:lnTo>
                        <a:pt x="8173" y="5671"/>
                      </a:lnTo>
                      <a:lnTo>
                        <a:pt x="8107" y="5605"/>
                      </a:lnTo>
                      <a:lnTo>
                        <a:pt x="8040" y="5538"/>
                      </a:lnTo>
                      <a:lnTo>
                        <a:pt x="7973" y="5438"/>
                      </a:lnTo>
                      <a:lnTo>
                        <a:pt x="7906" y="5371"/>
                      </a:lnTo>
                      <a:lnTo>
                        <a:pt x="7840" y="5304"/>
                      </a:lnTo>
                      <a:lnTo>
                        <a:pt x="7773" y="5238"/>
                      </a:lnTo>
                      <a:lnTo>
                        <a:pt x="7706" y="5138"/>
                      </a:lnTo>
                      <a:lnTo>
                        <a:pt x="7640" y="5071"/>
                      </a:lnTo>
                      <a:lnTo>
                        <a:pt x="7573" y="5004"/>
                      </a:lnTo>
                      <a:lnTo>
                        <a:pt x="7506" y="4938"/>
                      </a:lnTo>
                      <a:lnTo>
                        <a:pt x="7439" y="4871"/>
                      </a:lnTo>
                      <a:lnTo>
                        <a:pt x="7373" y="4771"/>
                      </a:lnTo>
                      <a:lnTo>
                        <a:pt x="7273" y="4704"/>
                      </a:lnTo>
                      <a:lnTo>
                        <a:pt x="7206" y="4637"/>
                      </a:lnTo>
                      <a:lnTo>
                        <a:pt x="7139" y="4571"/>
                      </a:lnTo>
                      <a:lnTo>
                        <a:pt x="7072" y="4504"/>
                      </a:lnTo>
                      <a:lnTo>
                        <a:pt x="7006" y="4437"/>
                      </a:lnTo>
                      <a:lnTo>
                        <a:pt x="6939" y="4370"/>
                      </a:lnTo>
                      <a:lnTo>
                        <a:pt x="6872" y="4270"/>
                      </a:lnTo>
                      <a:lnTo>
                        <a:pt x="6806" y="4204"/>
                      </a:lnTo>
                      <a:lnTo>
                        <a:pt x="6739" y="4137"/>
                      </a:lnTo>
                      <a:lnTo>
                        <a:pt x="6672" y="4104"/>
                      </a:lnTo>
                      <a:lnTo>
                        <a:pt x="6639" y="4070"/>
                      </a:lnTo>
                      <a:lnTo>
                        <a:pt x="6572" y="4004"/>
                      </a:lnTo>
                      <a:lnTo>
                        <a:pt x="6505" y="3937"/>
                      </a:lnTo>
                      <a:lnTo>
                        <a:pt x="6439" y="3870"/>
                      </a:lnTo>
                      <a:lnTo>
                        <a:pt x="6372" y="3803"/>
                      </a:lnTo>
                      <a:lnTo>
                        <a:pt x="6305" y="3737"/>
                      </a:lnTo>
                      <a:lnTo>
                        <a:pt x="6205" y="3670"/>
                      </a:lnTo>
                      <a:lnTo>
                        <a:pt x="6138" y="3603"/>
                      </a:lnTo>
                      <a:lnTo>
                        <a:pt x="6072" y="3537"/>
                      </a:lnTo>
                      <a:lnTo>
                        <a:pt x="6005" y="3470"/>
                      </a:lnTo>
                      <a:lnTo>
                        <a:pt x="5905" y="3403"/>
                      </a:lnTo>
                      <a:lnTo>
                        <a:pt x="5838" y="3336"/>
                      </a:lnTo>
                      <a:lnTo>
                        <a:pt x="5772" y="3270"/>
                      </a:lnTo>
                      <a:lnTo>
                        <a:pt x="5705" y="3203"/>
                      </a:lnTo>
                      <a:lnTo>
                        <a:pt x="5605" y="3136"/>
                      </a:lnTo>
                      <a:lnTo>
                        <a:pt x="5538" y="3070"/>
                      </a:lnTo>
                      <a:lnTo>
                        <a:pt x="5471" y="3036"/>
                      </a:lnTo>
                      <a:lnTo>
                        <a:pt x="5405" y="2969"/>
                      </a:lnTo>
                      <a:lnTo>
                        <a:pt x="5305" y="2903"/>
                      </a:lnTo>
                      <a:lnTo>
                        <a:pt x="5238" y="2836"/>
                      </a:lnTo>
                      <a:lnTo>
                        <a:pt x="5171" y="2769"/>
                      </a:lnTo>
                      <a:lnTo>
                        <a:pt x="5171" y="2769"/>
                      </a:lnTo>
                      <a:lnTo>
                        <a:pt x="5071" y="2703"/>
                      </a:lnTo>
                      <a:lnTo>
                        <a:pt x="5004" y="2636"/>
                      </a:lnTo>
                      <a:lnTo>
                        <a:pt x="4904" y="2603"/>
                      </a:lnTo>
                      <a:lnTo>
                        <a:pt x="4838" y="2536"/>
                      </a:lnTo>
                      <a:lnTo>
                        <a:pt x="4771" y="2469"/>
                      </a:lnTo>
                      <a:lnTo>
                        <a:pt x="4671" y="2402"/>
                      </a:lnTo>
                      <a:lnTo>
                        <a:pt x="4604" y="2369"/>
                      </a:lnTo>
                      <a:lnTo>
                        <a:pt x="4504" y="2302"/>
                      </a:lnTo>
                      <a:lnTo>
                        <a:pt x="4437" y="2236"/>
                      </a:lnTo>
                      <a:lnTo>
                        <a:pt x="4371" y="2169"/>
                      </a:lnTo>
                      <a:lnTo>
                        <a:pt x="4337" y="2169"/>
                      </a:lnTo>
                      <a:lnTo>
                        <a:pt x="4270" y="2136"/>
                      </a:lnTo>
                      <a:lnTo>
                        <a:pt x="4204" y="2069"/>
                      </a:lnTo>
                      <a:lnTo>
                        <a:pt x="4104" y="2002"/>
                      </a:lnTo>
                      <a:lnTo>
                        <a:pt x="4037" y="1969"/>
                      </a:lnTo>
                      <a:lnTo>
                        <a:pt x="3937" y="1902"/>
                      </a:lnTo>
                      <a:lnTo>
                        <a:pt x="3870" y="1835"/>
                      </a:lnTo>
                      <a:lnTo>
                        <a:pt x="3770" y="1802"/>
                      </a:lnTo>
                      <a:lnTo>
                        <a:pt x="3703" y="1735"/>
                      </a:lnTo>
                      <a:lnTo>
                        <a:pt x="3603" y="1702"/>
                      </a:lnTo>
                      <a:lnTo>
                        <a:pt x="3537" y="1669"/>
                      </a:lnTo>
                      <a:lnTo>
                        <a:pt x="3503" y="1635"/>
                      </a:lnTo>
                      <a:lnTo>
                        <a:pt x="3437" y="1602"/>
                      </a:lnTo>
                      <a:lnTo>
                        <a:pt x="3336" y="1535"/>
                      </a:lnTo>
                      <a:lnTo>
                        <a:pt x="3270" y="1502"/>
                      </a:lnTo>
                      <a:lnTo>
                        <a:pt x="3170" y="1435"/>
                      </a:lnTo>
                      <a:lnTo>
                        <a:pt x="3070" y="1402"/>
                      </a:lnTo>
                      <a:lnTo>
                        <a:pt x="3003" y="1335"/>
                      </a:lnTo>
                      <a:lnTo>
                        <a:pt x="2903" y="1302"/>
                      </a:lnTo>
                      <a:lnTo>
                        <a:pt x="2803" y="1235"/>
                      </a:lnTo>
                      <a:lnTo>
                        <a:pt x="2736" y="1202"/>
                      </a:lnTo>
                      <a:lnTo>
                        <a:pt x="2636" y="1135"/>
                      </a:lnTo>
                      <a:lnTo>
                        <a:pt x="2603" y="1135"/>
                      </a:lnTo>
                      <a:lnTo>
                        <a:pt x="2536" y="1101"/>
                      </a:lnTo>
                      <a:lnTo>
                        <a:pt x="2469" y="1068"/>
                      </a:lnTo>
                      <a:lnTo>
                        <a:pt x="2369" y="1001"/>
                      </a:lnTo>
                      <a:lnTo>
                        <a:pt x="2269" y="968"/>
                      </a:lnTo>
                      <a:lnTo>
                        <a:pt x="2169" y="935"/>
                      </a:lnTo>
                      <a:lnTo>
                        <a:pt x="2102" y="868"/>
                      </a:lnTo>
                      <a:lnTo>
                        <a:pt x="2002" y="835"/>
                      </a:lnTo>
                      <a:lnTo>
                        <a:pt x="1902" y="801"/>
                      </a:lnTo>
                      <a:lnTo>
                        <a:pt x="1802" y="735"/>
                      </a:lnTo>
                      <a:lnTo>
                        <a:pt x="1735" y="701"/>
                      </a:lnTo>
                      <a:lnTo>
                        <a:pt x="1635" y="668"/>
                      </a:lnTo>
                      <a:lnTo>
                        <a:pt x="1535" y="601"/>
                      </a:lnTo>
                      <a:lnTo>
                        <a:pt x="1468" y="568"/>
                      </a:lnTo>
                      <a:lnTo>
                        <a:pt x="1435" y="568"/>
                      </a:lnTo>
                      <a:lnTo>
                        <a:pt x="1335" y="534"/>
                      </a:lnTo>
                      <a:lnTo>
                        <a:pt x="1268" y="501"/>
                      </a:lnTo>
                      <a:lnTo>
                        <a:pt x="1168" y="434"/>
                      </a:lnTo>
                      <a:lnTo>
                        <a:pt x="1068" y="401"/>
                      </a:lnTo>
                      <a:lnTo>
                        <a:pt x="968" y="368"/>
                      </a:lnTo>
                      <a:lnTo>
                        <a:pt x="868" y="334"/>
                      </a:lnTo>
                      <a:lnTo>
                        <a:pt x="768" y="301"/>
                      </a:lnTo>
                      <a:lnTo>
                        <a:pt x="668" y="234"/>
                      </a:lnTo>
                      <a:lnTo>
                        <a:pt x="601" y="201"/>
                      </a:lnTo>
                      <a:lnTo>
                        <a:pt x="501" y="167"/>
                      </a:lnTo>
                      <a:lnTo>
                        <a:pt x="401" y="134"/>
                      </a:lnTo>
                      <a:lnTo>
                        <a:pt x="301" y="101"/>
                      </a:lnTo>
                      <a:lnTo>
                        <a:pt x="201" y="34"/>
                      </a:lnTo>
                      <a:lnTo>
                        <a:pt x="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4641825" y="2197025"/>
                  <a:ext cx="86750" cy="69225"/>
                </a:xfrm>
                <a:custGeom>
                  <a:avLst/>
                  <a:gdLst/>
                  <a:ahLst/>
                  <a:cxnLst/>
                  <a:rect l="l" t="t" r="r" b="b"/>
                  <a:pathLst>
                    <a:path w="3470" h="2769" extrusionOk="0">
                      <a:moveTo>
                        <a:pt x="0" y="67"/>
                      </a:moveTo>
                      <a:lnTo>
                        <a:pt x="67" y="367"/>
                      </a:lnTo>
                      <a:lnTo>
                        <a:pt x="100" y="367"/>
                      </a:lnTo>
                      <a:lnTo>
                        <a:pt x="167" y="434"/>
                      </a:lnTo>
                      <a:lnTo>
                        <a:pt x="267" y="500"/>
                      </a:lnTo>
                      <a:lnTo>
                        <a:pt x="367" y="567"/>
                      </a:lnTo>
                      <a:lnTo>
                        <a:pt x="467" y="634"/>
                      </a:lnTo>
                      <a:lnTo>
                        <a:pt x="567" y="701"/>
                      </a:lnTo>
                      <a:lnTo>
                        <a:pt x="667" y="767"/>
                      </a:lnTo>
                      <a:lnTo>
                        <a:pt x="767" y="834"/>
                      </a:lnTo>
                      <a:lnTo>
                        <a:pt x="868" y="901"/>
                      </a:lnTo>
                      <a:lnTo>
                        <a:pt x="968" y="967"/>
                      </a:lnTo>
                      <a:lnTo>
                        <a:pt x="1068" y="1034"/>
                      </a:lnTo>
                      <a:lnTo>
                        <a:pt x="1168" y="1134"/>
                      </a:lnTo>
                      <a:lnTo>
                        <a:pt x="1268" y="1201"/>
                      </a:lnTo>
                      <a:lnTo>
                        <a:pt x="1368" y="1268"/>
                      </a:lnTo>
                      <a:lnTo>
                        <a:pt x="1468" y="1334"/>
                      </a:lnTo>
                      <a:lnTo>
                        <a:pt x="1468" y="1334"/>
                      </a:lnTo>
                      <a:lnTo>
                        <a:pt x="1568" y="1401"/>
                      </a:lnTo>
                      <a:lnTo>
                        <a:pt x="1668" y="1501"/>
                      </a:lnTo>
                      <a:lnTo>
                        <a:pt x="1735" y="1568"/>
                      </a:lnTo>
                      <a:lnTo>
                        <a:pt x="1835" y="1635"/>
                      </a:lnTo>
                      <a:lnTo>
                        <a:pt x="1935" y="1735"/>
                      </a:lnTo>
                      <a:lnTo>
                        <a:pt x="2035" y="1801"/>
                      </a:lnTo>
                      <a:lnTo>
                        <a:pt x="2102" y="1868"/>
                      </a:lnTo>
                      <a:lnTo>
                        <a:pt x="2202" y="1968"/>
                      </a:lnTo>
                      <a:lnTo>
                        <a:pt x="2302" y="2035"/>
                      </a:lnTo>
                      <a:lnTo>
                        <a:pt x="2369" y="2102"/>
                      </a:lnTo>
                      <a:lnTo>
                        <a:pt x="2435" y="2168"/>
                      </a:lnTo>
                      <a:lnTo>
                        <a:pt x="2469" y="2202"/>
                      </a:lnTo>
                      <a:lnTo>
                        <a:pt x="2569" y="2268"/>
                      </a:lnTo>
                      <a:lnTo>
                        <a:pt x="2635" y="2368"/>
                      </a:lnTo>
                      <a:lnTo>
                        <a:pt x="2736" y="2435"/>
                      </a:lnTo>
                      <a:lnTo>
                        <a:pt x="2802" y="2535"/>
                      </a:lnTo>
                      <a:lnTo>
                        <a:pt x="2869" y="2569"/>
                      </a:lnTo>
                      <a:lnTo>
                        <a:pt x="2902" y="2602"/>
                      </a:lnTo>
                      <a:lnTo>
                        <a:pt x="2936" y="2669"/>
                      </a:lnTo>
                      <a:lnTo>
                        <a:pt x="2969" y="2702"/>
                      </a:lnTo>
                      <a:lnTo>
                        <a:pt x="3036" y="2735"/>
                      </a:lnTo>
                      <a:lnTo>
                        <a:pt x="3069" y="2769"/>
                      </a:lnTo>
                      <a:lnTo>
                        <a:pt x="3136" y="2735"/>
                      </a:lnTo>
                      <a:lnTo>
                        <a:pt x="3403" y="2469"/>
                      </a:lnTo>
                      <a:lnTo>
                        <a:pt x="3469" y="2368"/>
                      </a:lnTo>
                      <a:lnTo>
                        <a:pt x="3436" y="2335"/>
                      </a:lnTo>
                      <a:lnTo>
                        <a:pt x="3403" y="2302"/>
                      </a:lnTo>
                      <a:lnTo>
                        <a:pt x="3336" y="2268"/>
                      </a:lnTo>
                      <a:lnTo>
                        <a:pt x="3303" y="2202"/>
                      </a:lnTo>
                      <a:lnTo>
                        <a:pt x="3269" y="2168"/>
                      </a:lnTo>
                      <a:lnTo>
                        <a:pt x="3203" y="2135"/>
                      </a:lnTo>
                      <a:lnTo>
                        <a:pt x="3136" y="2035"/>
                      </a:lnTo>
                      <a:lnTo>
                        <a:pt x="3036" y="1968"/>
                      </a:lnTo>
                      <a:lnTo>
                        <a:pt x="2936" y="1868"/>
                      </a:lnTo>
                      <a:lnTo>
                        <a:pt x="2836" y="1801"/>
                      </a:lnTo>
                      <a:lnTo>
                        <a:pt x="2802" y="1768"/>
                      </a:lnTo>
                      <a:lnTo>
                        <a:pt x="2736" y="1701"/>
                      </a:lnTo>
                      <a:lnTo>
                        <a:pt x="2635" y="1635"/>
                      </a:lnTo>
                      <a:lnTo>
                        <a:pt x="2569" y="1535"/>
                      </a:lnTo>
                      <a:lnTo>
                        <a:pt x="2469" y="1468"/>
                      </a:lnTo>
                      <a:lnTo>
                        <a:pt x="2369" y="1401"/>
                      </a:lnTo>
                      <a:lnTo>
                        <a:pt x="2269" y="1301"/>
                      </a:lnTo>
                      <a:lnTo>
                        <a:pt x="2168" y="1234"/>
                      </a:lnTo>
                      <a:lnTo>
                        <a:pt x="2068" y="1168"/>
                      </a:lnTo>
                      <a:lnTo>
                        <a:pt x="1968" y="1101"/>
                      </a:lnTo>
                      <a:lnTo>
                        <a:pt x="1868" y="1001"/>
                      </a:lnTo>
                      <a:lnTo>
                        <a:pt x="1768" y="934"/>
                      </a:lnTo>
                      <a:lnTo>
                        <a:pt x="1768" y="934"/>
                      </a:lnTo>
                      <a:lnTo>
                        <a:pt x="1668" y="867"/>
                      </a:lnTo>
                      <a:lnTo>
                        <a:pt x="1568" y="801"/>
                      </a:lnTo>
                      <a:lnTo>
                        <a:pt x="1435" y="734"/>
                      </a:lnTo>
                      <a:lnTo>
                        <a:pt x="1335" y="667"/>
                      </a:lnTo>
                      <a:lnTo>
                        <a:pt x="1234" y="601"/>
                      </a:lnTo>
                      <a:lnTo>
                        <a:pt x="1134" y="534"/>
                      </a:lnTo>
                      <a:lnTo>
                        <a:pt x="1034" y="467"/>
                      </a:lnTo>
                      <a:lnTo>
                        <a:pt x="934" y="400"/>
                      </a:lnTo>
                      <a:lnTo>
                        <a:pt x="834" y="334"/>
                      </a:lnTo>
                      <a:lnTo>
                        <a:pt x="734" y="267"/>
                      </a:lnTo>
                      <a:lnTo>
                        <a:pt x="601" y="200"/>
                      </a:lnTo>
                      <a:lnTo>
                        <a:pt x="501" y="134"/>
                      </a:lnTo>
                      <a:lnTo>
                        <a:pt x="401" y="67"/>
                      </a:lnTo>
                      <a:lnTo>
                        <a:pt x="334" y="0"/>
                      </a:lnTo>
                      <a:lnTo>
                        <a:pt x="3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3927150" y="2175325"/>
                  <a:ext cx="214325" cy="110100"/>
                </a:xfrm>
                <a:custGeom>
                  <a:avLst/>
                  <a:gdLst/>
                  <a:ahLst/>
                  <a:cxnLst/>
                  <a:rect l="l" t="t" r="r" b="b"/>
                  <a:pathLst>
                    <a:path w="8573" h="4404" extrusionOk="0">
                      <a:moveTo>
                        <a:pt x="0" y="101"/>
                      </a:moveTo>
                      <a:lnTo>
                        <a:pt x="100" y="201"/>
                      </a:lnTo>
                      <a:lnTo>
                        <a:pt x="234" y="234"/>
                      </a:lnTo>
                      <a:lnTo>
                        <a:pt x="367" y="268"/>
                      </a:lnTo>
                      <a:lnTo>
                        <a:pt x="501" y="334"/>
                      </a:lnTo>
                      <a:lnTo>
                        <a:pt x="634" y="368"/>
                      </a:lnTo>
                      <a:lnTo>
                        <a:pt x="801" y="401"/>
                      </a:lnTo>
                      <a:lnTo>
                        <a:pt x="867" y="434"/>
                      </a:lnTo>
                      <a:lnTo>
                        <a:pt x="934" y="468"/>
                      </a:lnTo>
                      <a:lnTo>
                        <a:pt x="1068" y="501"/>
                      </a:lnTo>
                      <a:lnTo>
                        <a:pt x="1201" y="568"/>
                      </a:lnTo>
                      <a:lnTo>
                        <a:pt x="1334" y="601"/>
                      </a:lnTo>
                      <a:lnTo>
                        <a:pt x="1468" y="635"/>
                      </a:lnTo>
                      <a:lnTo>
                        <a:pt x="1468" y="668"/>
                      </a:lnTo>
                      <a:lnTo>
                        <a:pt x="1601" y="701"/>
                      </a:lnTo>
                      <a:lnTo>
                        <a:pt x="1768" y="768"/>
                      </a:lnTo>
                      <a:lnTo>
                        <a:pt x="1902" y="801"/>
                      </a:lnTo>
                      <a:lnTo>
                        <a:pt x="1935" y="835"/>
                      </a:lnTo>
                      <a:lnTo>
                        <a:pt x="2035" y="868"/>
                      </a:lnTo>
                      <a:lnTo>
                        <a:pt x="2168" y="901"/>
                      </a:lnTo>
                      <a:lnTo>
                        <a:pt x="2302" y="935"/>
                      </a:lnTo>
                      <a:lnTo>
                        <a:pt x="2435" y="1002"/>
                      </a:lnTo>
                      <a:lnTo>
                        <a:pt x="2569" y="1068"/>
                      </a:lnTo>
                      <a:lnTo>
                        <a:pt x="2635" y="1068"/>
                      </a:lnTo>
                      <a:lnTo>
                        <a:pt x="2702" y="1102"/>
                      </a:lnTo>
                      <a:lnTo>
                        <a:pt x="2869" y="1168"/>
                      </a:lnTo>
                      <a:lnTo>
                        <a:pt x="3002" y="1202"/>
                      </a:lnTo>
                      <a:lnTo>
                        <a:pt x="3136" y="1268"/>
                      </a:lnTo>
                      <a:lnTo>
                        <a:pt x="3269" y="1302"/>
                      </a:lnTo>
                      <a:lnTo>
                        <a:pt x="3403" y="1368"/>
                      </a:lnTo>
                      <a:lnTo>
                        <a:pt x="3469" y="1402"/>
                      </a:lnTo>
                      <a:lnTo>
                        <a:pt x="3536" y="1435"/>
                      </a:lnTo>
                      <a:lnTo>
                        <a:pt x="3669" y="1502"/>
                      </a:lnTo>
                      <a:lnTo>
                        <a:pt x="3803" y="1535"/>
                      </a:lnTo>
                      <a:lnTo>
                        <a:pt x="3936" y="1602"/>
                      </a:lnTo>
                      <a:lnTo>
                        <a:pt x="4070" y="1669"/>
                      </a:lnTo>
                      <a:lnTo>
                        <a:pt x="4203" y="1735"/>
                      </a:lnTo>
                      <a:lnTo>
                        <a:pt x="4337" y="1802"/>
                      </a:lnTo>
                      <a:lnTo>
                        <a:pt x="4470" y="1835"/>
                      </a:lnTo>
                      <a:lnTo>
                        <a:pt x="4603" y="1902"/>
                      </a:lnTo>
                      <a:lnTo>
                        <a:pt x="4704" y="1969"/>
                      </a:lnTo>
                      <a:lnTo>
                        <a:pt x="4837" y="2036"/>
                      </a:lnTo>
                      <a:lnTo>
                        <a:pt x="4970" y="2102"/>
                      </a:lnTo>
                      <a:lnTo>
                        <a:pt x="5104" y="2202"/>
                      </a:lnTo>
                      <a:lnTo>
                        <a:pt x="5137" y="2202"/>
                      </a:lnTo>
                      <a:lnTo>
                        <a:pt x="5237" y="2269"/>
                      </a:lnTo>
                      <a:lnTo>
                        <a:pt x="5371" y="2336"/>
                      </a:lnTo>
                      <a:lnTo>
                        <a:pt x="5404" y="2369"/>
                      </a:lnTo>
                      <a:lnTo>
                        <a:pt x="5471" y="2403"/>
                      </a:lnTo>
                      <a:lnTo>
                        <a:pt x="5537" y="2436"/>
                      </a:lnTo>
                      <a:lnTo>
                        <a:pt x="5604" y="2469"/>
                      </a:lnTo>
                      <a:lnTo>
                        <a:pt x="5671" y="2503"/>
                      </a:lnTo>
                      <a:lnTo>
                        <a:pt x="5738" y="2536"/>
                      </a:lnTo>
                      <a:lnTo>
                        <a:pt x="5804" y="2569"/>
                      </a:lnTo>
                      <a:lnTo>
                        <a:pt x="5871" y="2636"/>
                      </a:lnTo>
                      <a:lnTo>
                        <a:pt x="5904" y="2669"/>
                      </a:lnTo>
                      <a:lnTo>
                        <a:pt x="5971" y="2703"/>
                      </a:lnTo>
                      <a:lnTo>
                        <a:pt x="6038" y="2736"/>
                      </a:lnTo>
                      <a:lnTo>
                        <a:pt x="6105" y="2769"/>
                      </a:lnTo>
                      <a:lnTo>
                        <a:pt x="6171" y="2803"/>
                      </a:lnTo>
                      <a:lnTo>
                        <a:pt x="6205" y="2870"/>
                      </a:lnTo>
                      <a:lnTo>
                        <a:pt x="6271" y="2903"/>
                      </a:lnTo>
                      <a:lnTo>
                        <a:pt x="6338" y="2936"/>
                      </a:lnTo>
                      <a:lnTo>
                        <a:pt x="6405" y="2970"/>
                      </a:lnTo>
                      <a:lnTo>
                        <a:pt x="6471" y="3003"/>
                      </a:lnTo>
                      <a:lnTo>
                        <a:pt x="6505" y="3070"/>
                      </a:lnTo>
                      <a:lnTo>
                        <a:pt x="6572" y="3103"/>
                      </a:lnTo>
                      <a:lnTo>
                        <a:pt x="6638" y="3136"/>
                      </a:lnTo>
                      <a:lnTo>
                        <a:pt x="6705" y="3170"/>
                      </a:lnTo>
                      <a:lnTo>
                        <a:pt x="6772" y="3236"/>
                      </a:lnTo>
                      <a:lnTo>
                        <a:pt x="6805" y="3270"/>
                      </a:lnTo>
                      <a:lnTo>
                        <a:pt x="6872" y="3303"/>
                      </a:lnTo>
                      <a:lnTo>
                        <a:pt x="6905" y="3337"/>
                      </a:lnTo>
                      <a:lnTo>
                        <a:pt x="6938" y="3370"/>
                      </a:lnTo>
                      <a:lnTo>
                        <a:pt x="7005" y="3403"/>
                      </a:lnTo>
                      <a:lnTo>
                        <a:pt x="7039" y="3437"/>
                      </a:lnTo>
                      <a:lnTo>
                        <a:pt x="7105" y="3470"/>
                      </a:lnTo>
                      <a:lnTo>
                        <a:pt x="7172" y="3537"/>
                      </a:lnTo>
                      <a:lnTo>
                        <a:pt x="7205" y="3570"/>
                      </a:lnTo>
                      <a:lnTo>
                        <a:pt x="7272" y="3603"/>
                      </a:lnTo>
                      <a:lnTo>
                        <a:pt x="7339" y="3670"/>
                      </a:lnTo>
                      <a:lnTo>
                        <a:pt x="7405" y="3703"/>
                      </a:lnTo>
                      <a:lnTo>
                        <a:pt x="7439" y="3770"/>
                      </a:lnTo>
                      <a:lnTo>
                        <a:pt x="7506" y="3804"/>
                      </a:lnTo>
                      <a:lnTo>
                        <a:pt x="7572" y="3837"/>
                      </a:lnTo>
                      <a:lnTo>
                        <a:pt x="7606" y="3904"/>
                      </a:lnTo>
                      <a:lnTo>
                        <a:pt x="7672" y="3937"/>
                      </a:lnTo>
                      <a:lnTo>
                        <a:pt x="7739" y="3970"/>
                      </a:lnTo>
                      <a:lnTo>
                        <a:pt x="7772" y="4037"/>
                      </a:lnTo>
                      <a:lnTo>
                        <a:pt x="7839" y="4070"/>
                      </a:lnTo>
                      <a:lnTo>
                        <a:pt x="7872" y="4137"/>
                      </a:lnTo>
                      <a:lnTo>
                        <a:pt x="7939" y="4170"/>
                      </a:lnTo>
                      <a:lnTo>
                        <a:pt x="8006" y="4237"/>
                      </a:lnTo>
                      <a:lnTo>
                        <a:pt x="8039" y="4271"/>
                      </a:lnTo>
                      <a:lnTo>
                        <a:pt x="8106" y="4337"/>
                      </a:lnTo>
                      <a:lnTo>
                        <a:pt x="8139" y="4371"/>
                      </a:lnTo>
                      <a:lnTo>
                        <a:pt x="8173" y="4371"/>
                      </a:lnTo>
                      <a:lnTo>
                        <a:pt x="8239" y="4404"/>
                      </a:lnTo>
                      <a:lnTo>
                        <a:pt x="8306" y="4404"/>
                      </a:lnTo>
                      <a:lnTo>
                        <a:pt x="8373" y="4371"/>
                      </a:lnTo>
                      <a:lnTo>
                        <a:pt x="8540" y="4204"/>
                      </a:lnTo>
                      <a:lnTo>
                        <a:pt x="8573" y="4137"/>
                      </a:lnTo>
                      <a:lnTo>
                        <a:pt x="8573" y="4070"/>
                      </a:lnTo>
                      <a:lnTo>
                        <a:pt x="8573" y="3970"/>
                      </a:lnTo>
                      <a:lnTo>
                        <a:pt x="8540" y="3970"/>
                      </a:lnTo>
                      <a:lnTo>
                        <a:pt x="8473" y="3904"/>
                      </a:lnTo>
                      <a:lnTo>
                        <a:pt x="8440" y="3870"/>
                      </a:lnTo>
                      <a:lnTo>
                        <a:pt x="8373" y="3804"/>
                      </a:lnTo>
                      <a:lnTo>
                        <a:pt x="8339" y="3770"/>
                      </a:lnTo>
                      <a:lnTo>
                        <a:pt x="8273" y="3703"/>
                      </a:lnTo>
                      <a:lnTo>
                        <a:pt x="8206" y="3670"/>
                      </a:lnTo>
                      <a:lnTo>
                        <a:pt x="8173" y="3603"/>
                      </a:lnTo>
                      <a:lnTo>
                        <a:pt x="8106" y="3570"/>
                      </a:lnTo>
                      <a:lnTo>
                        <a:pt x="8039" y="3503"/>
                      </a:lnTo>
                      <a:lnTo>
                        <a:pt x="7973" y="3470"/>
                      </a:lnTo>
                      <a:lnTo>
                        <a:pt x="7939" y="3403"/>
                      </a:lnTo>
                      <a:lnTo>
                        <a:pt x="7872" y="3370"/>
                      </a:lnTo>
                      <a:lnTo>
                        <a:pt x="7806" y="3303"/>
                      </a:lnTo>
                      <a:lnTo>
                        <a:pt x="7772" y="3270"/>
                      </a:lnTo>
                      <a:lnTo>
                        <a:pt x="7706" y="3203"/>
                      </a:lnTo>
                      <a:lnTo>
                        <a:pt x="7639" y="3170"/>
                      </a:lnTo>
                      <a:lnTo>
                        <a:pt x="7572" y="3103"/>
                      </a:lnTo>
                      <a:lnTo>
                        <a:pt x="7539" y="3070"/>
                      </a:lnTo>
                      <a:lnTo>
                        <a:pt x="7472" y="3036"/>
                      </a:lnTo>
                      <a:lnTo>
                        <a:pt x="7405" y="2970"/>
                      </a:lnTo>
                      <a:lnTo>
                        <a:pt x="7339" y="2936"/>
                      </a:lnTo>
                      <a:lnTo>
                        <a:pt x="7272" y="2870"/>
                      </a:lnTo>
                      <a:lnTo>
                        <a:pt x="7239" y="2836"/>
                      </a:lnTo>
                      <a:lnTo>
                        <a:pt x="7239" y="2836"/>
                      </a:lnTo>
                      <a:lnTo>
                        <a:pt x="7172" y="2803"/>
                      </a:lnTo>
                      <a:lnTo>
                        <a:pt x="7105" y="2736"/>
                      </a:lnTo>
                      <a:lnTo>
                        <a:pt x="7039" y="2703"/>
                      </a:lnTo>
                      <a:lnTo>
                        <a:pt x="6972" y="2669"/>
                      </a:lnTo>
                      <a:lnTo>
                        <a:pt x="6905" y="2603"/>
                      </a:lnTo>
                      <a:lnTo>
                        <a:pt x="6872" y="2569"/>
                      </a:lnTo>
                      <a:lnTo>
                        <a:pt x="6805" y="2536"/>
                      </a:lnTo>
                      <a:lnTo>
                        <a:pt x="6738" y="2503"/>
                      </a:lnTo>
                      <a:lnTo>
                        <a:pt x="6672" y="2436"/>
                      </a:lnTo>
                      <a:lnTo>
                        <a:pt x="6605" y="2403"/>
                      </a:lnTo>
                      <a:lnTo>
                        <a:pt x="6538" y="2369"/>
                      </a:lnTo>
                      <a:lnTo>
                        <a:pt x="6471" y="2336"/>
                      </a:lnTo>
                      <a:lnTo>
                        <a:pt x="6405" y="2269"/>
                      </a:lnTo>
                      <a:lnTo>
                        <a:pt x="6371" y="2236"/>
                      </a:lnTo>
                      <a:lnTo>
                        <a:pt x="6305" y="2202"/>
                      </a:lnTo>
                      <a:lnTo>
                        <a:pt x="6238" y="2169"/>
                      </a:lnTo>
                      <a:lnTo>
                        <a:pt x="6171" y="2136"/>
                      </a:lnTo>
                      <a:lnTo>
                        <a:pt x="6105" y="2069"/>
                      </a:lnTo>
                      <a:lnTo>
                        <a:pt x="6038" y="2036"/>
                      </a:lnTo>
                      <a:lnTo>
                        <a:pt x="5971" y="2002"/>
                      </a:lnTo>
                      <a:lnTo>
                        <a:pt x="5904" y="1969"/>
                      </a:lnTo>
                      <a:lnTo>
                        <a:pt x="5838" y="1936"/>
                      </a:lnTo>
                      <a:lnTo>
                        <a:pt x="5771" y="1902"/>
                      </a:lnTo>
                      <a:lnTo>
                        <a:pt x="5704" y="1869"/>
                      </a:lnTo>
                      <a:lnTo>
                        <a:pt x="5638" y="1802"/>
                      </a:lnTo>
                      <a:lnTo>
                        <a:pt x="5504" y="1735"/>
                      </a:lnTo>
                      <a:lnTo>
                        <a:pt x="5404" y="1702"/>
                      </a:lnTo>
                      <a:lnTo>
                        <a:pt x="5371" y="1669"/>
                      </a:lnTo>
                      <a:lnTo>
                        <a:pt x="5237" y="1602"/>
                      </a:lnTo>
                      <a:lnTo>
                        <a:pt x="5104" y="1535"/>
                      </a:lnTo>
                      <a:lnTo>
                        <a:pt x="4970" y="1469"/>
                      </a:lnTo>
                      <a:lnTo>
                        <a:pt x="4837" y="1402"/>
                      </a:lnTo>
                      <a:lnTo>
                        <a:pt x="4704" y="1335"/>
                      </a:lnTo>
                      <a:lnTo>
                        <a:pt x="4570" y="1268"/>
                      </a:lnTo>
                      <a:lnTo>
                        <a:pt x="4437" y="1202"/>
                      </a:lnTo>
                      <a:lnTo>
                        <a:pt x="4303" y="1135"/>
                      </a:lnTo>
                      <a:lnTo>
                        <a:pt x="4170" y="1102"/>
                      </a:lnTo>
                      <a:lnTo>
                        <a:pt x="4003" y="1035"/>
                      </a:lnTo>
                      <a:lnTo>
                        <a:pt x="3870" y="968"/>
                      </a:lnTo>
                      <a:lnTo>
                        <a:pt x="3736" y="901"/>
                      </a:lnTo>
                      <a:lnTo>
                        <a:pt x="3669" y="901"/>
                      </a:lnTo>
                      <a:lnTo>
                        <a:pt x="3603" y="868"/>
                      </a:lnTo>
                      <a:lnTo>
                        <a:pt x="3469" y="801"/>
                      </a:lnTo>
                      <a:lnTo>
                        <a:pt x="3303" y="768"/>
                      </a:lnTo>
                      <a:lnTo>
                        <a:pt x="3169" y="701"/>
                      </a:lnTo>
                      <a:lnTo>
                        <a:pt x="3036" y="668"/>
                      </a:lnTo>
                      <a:lnTo>
                        <a:pt x="2902" y="601"/>
                      </a:lnTo>
                      <a:lnTo>
                        <a:pt x="2836" y="568"/>
                      </a:lnTo>
                      <a:lnTo>
                        <a:pt x="2735" y="568"/>
                      </a:lnTo>
                      <a:lnTo>
                        <a:pt x="2602" y="501"/>
                      </a:lnTo>
                      <a:lnTo>
                        <a:pt x="2469" y="468"/>
                      </a:lnTo>
                      <a:lnTo>
                        <a:pt x="2335" y="434"/>
                      </a:lnTo>
                      <a:lnTo>
                        <a:pt x="2168" y="401"/>
                      </a:lnTo>
                      <a:lnTo>
                        <a:pt x="2068" y="368"/>
                      </a:lnTo>
                      <a:lnTo>
                        <a:pt x="2035" y="334"/>
                      </a:lnTo>
                      <a:lnTo>
                        <a:pt x="1868" y="301"/>
                      </a:lnTo>
                      <a:lnTo>
                        <a:pt x="1735" y="301"/>
                      </a:lnTo>
                      <a:lnTo>
                        <a:pt x="1601" y="268"/>
                      </a:lnTo>
                      <a:lnTo>
                        <a:pt x="1568" y="268"/>
                      </a:lnTo>
                      <a:lnTo>
                        <a:pt x="1435" y="234"/>
                      </a:lnTo>
                      <a:lnTo>
                        <a:pt x="1301" y="201"/>
                      </a:lnTo>
                      <a:lnTo>
                        <a:pt x="1134" y="168"/>
                      </a:lnTo>
                      <a:lnTo>
                        <a:pt x="1001" y="134"/>
                      </a:lnTo>
                      <a:lnTo>
                        <a:pt x="934" y="134"/>
                      </a:lnTo>
                      <a:lnTo>
                        <a:pt x="867" y="134"/>
                      </a:lnTo>
                      <a:lnTo>
                        <a:pt x="701" y="101"/>
                      </a:lnTo>
                      <a:lnTo>
                        <a:pt x="567" y="68"/>
                      </a:lnTo>
                      <a:lnTo>
                        <a:pt x="400" y="68"/>
                      </a:lnTo>
                      <a:lnTo>
                        <a:pt x="267" y="34"/>
                      </a:lnTo>
                      <a:lnTo>
                        <a:pt x="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3973850" y="2251225"/>
                  <a:ext cx="100100" cy="35050"/>
                </a:xfrm>
                <a:custGeom>
                  <a:avLst/>
                  <a:gdLst/>
                  <a:ahLst/>
                  <a:cxnLst/>
                  <a:rect l="l" t="t" r="r" b="b"/>
                  <a:pathLst>
                    <a:path w="4004" h="1402" extrusionOk="0">
                      <a:moveTo>
                        <a:pt x="0" y="134"/>
                      </a:moveTo>
                      <a:lnTo>
                        <a:pt x="134" y="334"/>
                      </a:lnTo>
                      <a:lnTo>
                        <a:pt x="167" y="334"/>
                      </a:lnTo>
                      <a:lnTo>
                        <a:pt x="267" y="334"/>
                      </a:lnTo>
                      <a:lnTo>
                        <a:pt x="400" y="367"/>
                      </a:lnTo>
                      <a:lnTo>
                        <a:pt x="501" y="401"/>
                      </a:lnTo>
                      <a:lnTo>
                        <a:pt x="634" y="434"/>
                      </a:lnTo>
                      <a:lnTo>
                        <a:pt x="734" y="467"/>
                      </a:lnTo>
                      <a:lnTo>
                        <a:pt x="867" y="467"/>
                      </a:lnTo>
                      <a:lnTo>
                        <a:pt x="968" y="501"/>
                      </a:lnTo>
                      <a:lnTo>
                        <a:pt x="1101" y="534"/>
                      </a:lnTo>
                      <a:lnTo>
                        <a:pt x="1201" y="567"/>
                      </a:lnTo>
                      <a:lnTo>
                        <a:pt x="1334" y="601"/>
                      </a:lnTo>
                      <a:lnTo>
                        <a:pt x="1435" y="634"/>
                      </a:lnTo>
                      <a:lnTo>
                        <a:pt x="1535" y="667"/>
                      </a:lnTo>
                      <a:lnTo>
                        <a:pt x="1568" y="667"/>
                      </a:lnTo>
                      <a:lnTo>
                        <a:pt x="1668" y="701"/>
                      </a:lnTo>
                      <a:lnTo>
                        <a:pt x="1768" y="734"/>
                      </a:lnTo>
                      <a:lnTo>
                        <a:pt x="1902" y="801"/>
                      </a:lnTo>
                      <a:lnTo>
                        <a:pt x="2002" y="834"/>
                      </a:lnTo>
                      <a:lnTo>
                        <a:pt x="2135" y="868"/>
                      </a:lnTo>
                      <a:lnTo>
                        <a:pt x="2235" y="901"/>
                      </a:lnTo>
                      <a:lnTo>
                        <a:pt x="2335" y="934"/>
                      </a:lnTo>
                      <a:lnTo>
                        <a:pt x="2469" y="1001"/>
                      </a:lnTo>
                      <a:lnTo>
                        <a:pt x="2569" y="1034"/>
                      </a:lnTo>
                      <a:lnTo>
                        <a:pt x="2602" y="1034"/>
                      </a:lnTo>
                      <a:lnTo>
                        <a:pt x="2669" y="1068"/>
                      </a:lnTo>
                      <a:lnTo>
                        <a:pt x="2802" y="1134"/>
                      </a:lnTo>
                      <a:lnTo>
                        <a:pt x="2902" y="1168"/>
                      </a:lnTo>
                      <a:lnTo>
                        <a:pt x="3002" y="1201"/>
                      </a:lnTo>
                      <a:lnTo>
                        <a:pt x="3136" y="1268"/>
                      </a:lnTo>
                      <a:lnTo>
                        <a:pt x="3236" y="1301"/>
                      </a:lnTo>
                      <a:lnTo>
                        <a:pt x="3303" y="1335"/>
                      </a:lnTo>
                      <a:lnTo>
                        <a:pt x="3336" y="1335"/>
                      </a:lnTo>
                      <a:lnTo>
                        <a:pt x="3436" y="1368"/>
                      </a:lnTo>
                      <a:lnTo>
                        <a:pt x="3469" y="1368"/>
                      </a:lnTo>
                      <a:lnTo>
                        <a:pt x="3603" y="1368"/>
                      </a:lnTo>
                      <a:lnTo>
                        <a:pt x="3603" y="1368"/>
                      </a:lnTo>
                      <a:lnTo>
                        <a:pt x="3736" y="1401"/>
                      </a:lnTo>
                      <a:lnTo>
                        <a:pt x="3836" y="1401"/>
                      </a:lnTo>
                      <a:lnTo>
                        <a:pt x="3870" y="1401"/>
                      </a:lnTo>
                      <a:lnTo>
                        <a:pt x="4003" y="1335"/>
                      </a:lnTo>
                      <a:lnTo>
                        <a:pt x="3936" y="1201"/>
                      </a:lnTo>
                      <a:lnTo>
                        <a:pt x="3936" y="1201"/>
                      </a:lnTo>
                      <a:lnTo>
                        <a:pt x="3836" y="1101"/>
                      </a:lnTo>
                      <a:lnTo>
                        <a:pt x="3770" y="1034"/>
                      </a:lnTo>
                      <a:lnTo>
                        <a:pt x="3770" y="1034"/>
                      </a:lnTo>
                      <a:lnTo>
                        <a:pt x="3669" y="934"/>
                      </a:lnTo>
                      <a:lnTo>
                        <a:pt x="3636" y="901"/>
                      </a:lnTo>
                      <a:lnTo>
                        <a:pt x="3536" y="868"/>
                      </a:lnTo>
                      <a:lnTo>
                        <a:pt x="3536" y="834"/>
                      </a:lnTo>
                      <a:lnTo>
                        <a:pt x="3436" y="801"/>
                      </a:lnTo>
                      <a:lnTo>
                        <a:pt x="3336" y="768"/>
                      </a:lnTo>
                      <a:lnTo>
                        <a:pt x="3202" y="701"/>
                      </a:lnTo>
                      <a:lnTo>
                        <a:pt x="3102" y="667"/>
                      </a:lnTo>
                      <a:lnTo>
                        <a:pt x="2969" y="634"/>
                      </a:lnTo>
                      <a:lnTo>
                        <a:pt x="2869" y="601"/>
                      </a:lnTo>
                      <a:lnTo>
                        <a:pt x="2769" y="567"/>
                      </a:lnTo>
                      <a:lnTo>
                        <a:pt x="2735" y="534"/>
                      </a:lnTo>
                      <a:lnTo>
                        <a:pt x="2635" y="501"/>
                      </a:lnTo>
                      <a:lnTo>
                        <a:pt x="2502" y="467"/>
                      </a:lnTo>
                      <a:lnTo>
                        <a:pt x="2369" y="434"/>
                      </a:lnTo>
                      <a:lnTo>
                        <a:pt x="2268" y="401"/>
                      </a:lnTo>
                      <a:lnTo>
                        <a:pt x="2135" y="367"/>
                      </a:lnTo>
                      <a:lnTo>
                        <a:pt x="2035" y="334"/>
                      </a:lnTo>
                      <a:lnTo>
                        <a:pt x="1902" y="301"/>
                      </a:lnTo>
                      <a:lnTo>
                        <a:pt x="1801" y="267"/>
                      </a:lnTo>
                      <a:lnTo>
                        <a:pt x="1668" y="267"/>
                      </a:lnTo>
                      <a:lnTo>
                        <a:pt x="1635" y="234"/>
                      </a:lnTo>
                      <a:lnTo>
                        <a:pt x="1535" y="234"/>
                      </a:lnTo>
                      <a:lnTo>
                        <a:pt x="1435" y="200"/>
                      </a:lnTo>
                      <a:lnTo>
                        <a:pt x="1301" y="167"/>
                      </a:lnTo>
                      <a:lnTo>
                        <a:pt x="1201" y="134"/>
                      </a:lnTo>
                      <a:lnTo>
                        <a:pt x="1068" y="134"/>
                      </a:lnTo>
                      <a:lnTo>
                        <a:pt x="934" y="100"/>
                      </a:lnTo>
                      <a:lnTo>
                        <a:pt x="834" y="67"/>
                      </a:lnTo>
                      <a:lnTo>
                        <a:pt x="701" y="67"/>
                      </a:lnTo>
                      <a:lnTo>
                        <a:pt x="567" y="34"/>
                      </a:lnTo>
                      <a:lnTo>
                        <a:pt x="434" y="34"/>
                      </a:lnTo>
                      <a:lnTo>
                        <a:pt x="334" y="0"/>
                      </a:lnTo>
                      <a:lnTo>
                        <a:pt x="234" y="0"/>
                      </a:lnTo>
                      <a:lnTo>
                        <a:pt x="2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5203875" y="1889300"/>
                  <a:ext cx="171825" cy="96750"/>
                </a:xfrm>
                <a:custGeom>
                  <a:avLst/>
                  <a:gdLst/>
                  <a:ahLst/>
                  <a:cxnLst/>
                  <a:rect l="l" t="t" r="r" b="b"/>
                  <a:pathLst>
                    <a:path w="6873" h="3870" extrusionOk="0">
                      <a:moveTo>
                        <a:pt x="1" y="0"/>
                      </a:moveTo>
                      <a:lnTo>
                        <a:pt x="34" y="67"/>
                      </a:lnTo>
                      <a:lnTo>
                        <a:pt x="134" y="100"/>
                      </a:lnTo>
                      <a:lnTo>
                        <a:pt x="268" y="134"/>
                      </a:lnTo>
                      <a:lnTo>
                        <a:pt x="368" y="167"/>
                      </a:lnTo>
                      <a:lnTo>
                        <a:pt x="501" y="234"/>
                      </a:lnTo>
                      <a:lnTo>
                        <a:pt x="601" y="267"/>
                      </a:lnTo>
                      <a:lnTo>
                        <a:pt x="735" y="300"/>
                      </a:lnTo>
                      <a:lnTo>
                        <a:pt x="835" y="334"/>
                      </a:lnTo>
                      <a:lnTo>
                        <a:pt x="968" y="401"/>
                      </a:lnTo>
                      <a:lnTo>
                        <a:pt x="1068" y="434"/>
                      </a:lnTo>
                      <a:lnTo>
                        <a:pt x="1168" y="467"/>
                      </a:lnTo>
                      <a:lnTo>
                        <a:pt x="1202" y="501"/>
                      </a:lnTo>
                      <a:lnTo>
                        <a:pt x="1302" y="534"/>
                      </a:lnTo>
                      <a:lnTo>
                        <a:pt x="1402" y="567"/>
                      </a:lnTo>
                      <a:lnTo>
                        <a:pt x="1535" y="634"/>
                      </a:lnTo>
                      <a:lnTo>
                        <a:pt x="1635" y="667"/>
                      </a:lnTo>
                      <a:lnTo>
                        <a:pt x="1736" y="701"/>
                      </a:lnTo>
                      <a:lnTo>
                        <a:pt x="1869" y="767"/>
                      </a:lnTo>
                      <a:lnTo>
                        <a:pt x="1969" y="801"/>
                      </a:lnTo>
                      <a:lnTo>
                        <a:pt x="2069" y="868"/>
                      </a:lnTo>
                      <a:lnTo>
                        <a:pt x="2169" y="934"/>
                      </a:lnTo>
                      <a:lnTo>
                        <a:pt x="2236" y="934"/>
                      </a:lnTo>
                      <a:lnTo>
                        <a:pt x="2303" y="968"/>
                      </a:lnTo>
                      <a:lnTo>
                        <a:pt x="2403" y="1034"/>
                      </a:lnTo>
                      <a:lnTo>
                        <a:pt x="2503" y="1068"/>
                      </a:lnTo>
                      <a:lnTo>
                        <a:pt x="2603" y="1134"/>
                      </a:lnTo>
                      <a:lnTo>
                        <a:pt x="2736" y="1201"/>
                      </a:lnTo>
                      <a:lnTo>
                        <a:pt x="2836" y="1234"/>
                      </a:lnTo>
                      <a:lnTo>
                        <a:pt x="2936" y="1301"/>
                      </a:lnTo>
                      <a:lnTo>
                        <a:pt x="3036" y="1368"/>
                      </a:lnTo>
                      <a:lnTo>
                        <a:pt x="3137" y="1401"/>
                      </a:lnTo>
                      <a:lnTo>
                        <a:pt x="3137" y="1435"/>
                      </a:lnTo>
                      <a:lnTo>
                        <a:pt x="3237" y="1468"/>
                      </a:lnTo>
                      <a:lnTo>
                        <a:pt x="3370" y="1535"/>
                      </a:lnTo>
                      <a:lnTo>
                        <a:pt x="3470" y="1601"/>
                      </a:lnTo>
                      <a:lnTo>
                        <a:pt x="3570" y="1668"/>
                      </a:lnTo>
                      <a:lnTo>
                        <a:pt x="3670" y="1701"/>
                      </a:lnTo>
                      <a:lnTo>
                        <a:pt x="3770" y="1768"/>
                      </a:lnTo>
                      <a:lnTo>
                        <a:pt x="3870" y="1835"/>
                      </a:lnTo>
                      <a:lnTo>
                        <a:pt x="3970" y="1902"/>
                      </a:lnTo>
                      <a:lnTo>
                        <a:pt x="4037" y="1935"/>
                      </a:lnTo>
                      <a:lnTo>
                        <a:pt x="4071" y="1968"/>
                      </a:lnTo>
                      <a:lnTo>
                        <a:pt x="4171" y="2035"/>
                      </a:lnTo>
                      <a:lnTo>
                        <a:pt x="4271" y="2102"/>
                      </a:lnTo>
                      <a:lnTo>
                        <a:pt x="4371" y="2169"/>
                      </a:lnTo>
                      <a:lnTo>
                        <a:pt x="4471" y="2235"/>
                      </a:lnTo>
                      <a:lnTo>
                        <a:pt x="4571" y="2269"/>
                      </a:lnTo>
                      <a:lnTo>
                        <a:pt x="4671" y="2369"/>
                      </a:lnTo>
                      <a:lnTo>
                        <a:pt x="4771" y="2435"/>
                      </a:lnTo>
                      <a:lnTo>
                        <a:pt x="4871" y="2502"/>
                      </a:lnTo>
                      <a:lnTo>
                        <a:pt x="4971" y="2535"/>
                      </a:lnTo>
                      <a:lnTo>
                        <a:pt x="4971" y="2569"/>
                      </a:lnTo>
                      <a:lnTo>
                        <a:pt x="5071" y="2636"/>
                      </a:lnTo>
                      <a:lnTo>
                        <a:pt x="5171" y="2702"/>
                      </a:lnTo>
                      <a:lnTo>
                        <a:pt x="5271" y="2769"/>
                      </a:lnTo>
                      <a:lnTo>
                        <a:pt x="5371" y="2836"/>
                      </a:lnTo>
                      <a:lnTo>
                        <a:pt x="5472" y="2902"/>
                      </a:lnTo>
                      <a:lnTo>
                        <a:pt x="5538" y="3002"/>
                      </a:lnTo>
                      <a:lnTo>
                        <a:pt x="5638" y="3069"/>
                      </a:lnTo>
                      <a:lnTo>
                        <a:pt x="5738" y="3136"/>
                      </a:lnTo>
                      <a:lnTo>
                        <a:pt x="5838" y="3203"/>
                      </a:lnTo>
                      <a:lnTo>
                        <a:pt x="5939" y="3303"/>
                      </a:lnTo>
                      <a:lnTo>
                        <a:pt x="6005" y="3369"/>
                      </a:lnTo>
                      <a:lnTo>
                        <a:pt x="6105" y="3436"/>
                      </a:lnTo>
                      <a:lnTo>
                        <a:pt x="6205" y="3536"/>
                      </a:lnTo>
                      <a:lnTo>
                        <a:pt x="6305" y="3603"/>
                      </a:lnTo>
                      <a:lnTo>
                        <a:pt x="6339" y="3670"/>
                      </a:lnTo>
                      <a:lnTo>
                        <a:pt x="6372" y="3670"/>
                      </a:lnTo>
                      <a:lnTo>
                        <a:pt x="6506" y="3736"/>
                      </a:lnTo>
                      <a:lnTo>
                        <a:pt x="6606" y="3803"/>
                      </a:lnTo>
                      <a:lnTo>
                        <a:pt x="6706" y="3870"/>
                      </a:lnTo>
                      <a:lnTo>
                        <a:pt x="6873" y="3870"/>
                      </a:lnTo>
                      <a:lnTo>
                        <a:pt x="6873" y="3736"/>
                      </a:lnTo>
                      <a:lnTo>
                        <a:pt x="6772" y="3636"/>
                      </a:lnTo>
                      <a:lnTo>
                        <a:pt x="6706" y="3503"/>
                      </a:lnTo>
                      <a:lnTo>
                        <a:pt x="6639" y="3403"/>
                      </a:lnTo>
                      <a:lnTo>
                        <a:pt x="6606" y="3369"/>
                      </a:lnTo>
                      <a:lnTo>
                        <a:pt x="6572" y="3303"/>
                      </a:lnTo>
                      <a:lnTo>
                        <a:pt x="6472" y="3236"/>
                      </a:lnTo>
                      <a:lnTo>
                        <a:pt x="6372" y="3136"/>
                      </a:lnTo>
                      <a:lnTo>
                        <a:pt x="6272" y="3069"/>
                      </a:lnTo>
                      <a:lnTo>
                        <a:pt x="6205" y="2969"/>
                      </a:lnTo>
                      <a:lnTo>
                        <a:pt x="6105" y="2902"/>
                      </a:lnTo>
                      <a:lnTo>
                        <a:pt x="6005" y="2836"/>
                      </a:lnTo>
                      <a:lnTo>
                        <a:pt x="5905" y="2736"/>
                      </a:lnTo>
                      <a:lnTo>
                        <a:pt x="5805" y="2669"/>
                      </a:lnTo>
                      <a:lnTo>
                        <a:pt x="5705" y="2569"/>
                      </a:lnTo>
                      <a:lnTo>
                        <a:pt x="5605" y="2502"/>
                      </a:lnTo>
                      <a:lnTo>
                        <a:pt x="5538" y="2435"/>
                      </a:lnTo>
                      <a:lnTo>
                        <a:pt x="5438" y="2369"/>
                      </a:lnTo>
                      <a:lnTo>
                        <a:pt x="5338" y="2269"/>
                      </a:lnTo>
                      <a:lnTo>
                        <a:pt x="5238" y="2202"/>
                      </a:lnTo>
                      <a:lnTo>
                        <a:pt x="5205" y="2202"/>
                      </a:lnTo>
                      <a:lnTo>
                        <a:pt x="5138" y="2135"/>
                      </a:lnTo>
                      <a:lnTo>
                        <a:pt x="5038" y="2068"/>
                      </a:lnTo>
                      <a:lnTo>
                        <a:pt x="4938" y="2002"/>
                      </a:lnTo>
                      <a:lnTo>
                        <a:pt x="4804" y="1935"/>
                      </a:lnTo>
                      <a:lnTo>
                        <a:pt x="4704" y="1868"/>
                      </a:lnTo>
                      <a:lnTo>
                        <a:pt x="4604" y="1802"/>
                      </a:lnTo>
                      <a:lnTo>
                        <a:pt x="4504" y="1735"/>
                      </a:lnTo>
                      <a:lnTo>
                        <a:pt x="4404" y="1668"/>
                      </a:lnTo>
                      <a:lnTo>
                        <a:pt x="4304" y="1601"/>
                      </a:lnTo>
                      <a:lnTo>
                        <a:pt x="4237" y="1568"/>
                      </a:lnTo>
                      <a:lnTo>
                        <a:pt x="4204" y="1535"/>
                      </a:lnTo>
                      <a:lnTo>
                        <a:pt x="4071" y="1468"/>
                      </a:lnTo>
                      <a:lnTo>
                        <a:pt x="3970" y="1435"/>
                      </a:lnTo>
                      <a:lnTo>
                        <a:pt x="3870" y="1368"/>
                      </a:lnTo>
                      <a:lnTo>
                        <a:pt x="3770" y="1301"/>
                      </a:lnTo>
                      <a:lnTo>
                        <a:pt x="3637" y="1234"/>
                      </a:lnTo>
                      <a:lnTo>
                        <a:pt x="3537" y="1201"/>
                      </a:lnTo>
                      <a:lnTo>
                        <a:pt x="3437" y="1134"/>
                      </a:lnTo>
                      <a:lnTo>
                        <a:pt x="3303" y="1068"/>
                      </a:lnTo>
                      <a:lnTo>
                        <a:pt x="3303" y="1068"/>
                      </a:lnTo>
                      <a:lnTo>
                        <a:pt x="3203" y="1034"/>
                      </a:lnTo>
                      <a:lnTo>
                        <a:pt x="3103" y="968"/>
                      </a:lnTo>
                      <a:lnTo>
                        <a:pt x="2970" y="934"/>
                      </a:lnTo>
                      <a:lnTo>
                        <a:pt x="2870" y="868"/>
                      </a:lnTo>
                      <a:lnTo>
                        <a:pt x="2770" y="834"/>
                      </a:lnTo>
                      <a:lnTo>
                        <a:pt x="2636" y="801"/>
                      </a:lnTo>
                      <a:lnTo>
                        <a:pt x="2536" y="734"/>
                      </a:lnTo>
                      <a:lnTo>
                        <a:pt x="2403" y="701"/>
                      </a:lnTo>
                      <a:lnTo>
                        <a:pt x="2336" y="667"/>
                      </a:lnTo>
                      <a:lnTo>
                        <a:pt x="2303" y="667"/>
                      </a:lnTo>
                      <a:lnTo>
                        <a:pt x="2169" y="601"/>
                      </a:lnTo>
                      <a:lnTo>
                        <a:pt x="2069" y="567"/>
                      </a:lnTo>
                      <a:lnTo>
                        <a:pt x="1936" y="534"/>
                      </a:lnTo>
                      <a:lnTo>
                        <a:pt x="1836" y="501"/>
                      </a:lnTo>
                      <a:lnTo>
                        <a:pt x="1702" y="467"/>
                      </a:lnTo>
                      <a:lnTo>
                        <a:pt x="1602" y="401"/>
                      </a:lnTo>
                      <a:lnTo>
                        <a:pt x="1469" y="367"/>
                      </a:lnTo>
                      <a:lnTo>
                        <a:pt x="1369" y="334"/>
                      </a:lnTo>
                      <a:lnTo>
                        <a:pt x="1269" y="300"/>
                      </a:lnTo>
                      <a:lnTo>
                        <a:pt x="1235" y="300"/>
                      </a:lnTo>
                      <a:lnTo>
                        <a:pt x="1135" y="267"/>
                      </a:lnTo>
                      <a:lnTo>
                        <a:pt x="1002" y="234"/>
                      </a:lnTo>
                      <a:lnTo>
                        <a:pt x="902" y="200"/>
                      </a:lnTo>
                      <a:lnTo>
                        <a:pt x="768" y="167"/>
                      </a:lnTo>
                      <a:lnTo>
                        <a:pt x="668" y="134"/>
                      </a:lnTo>
                      <a:lnTo>
                        <a:pt x="535" y="100"/>
                      </a:lnTo>
                      <a:lnTo>
                        <a:pt x="401" y="67"/>
                      </a:lnTo>
                      <a:lnTo>
                        <a:pt x="301" y="34"/>
                      </a:lnTo>
                      <a:lnTo>
                        <a:pt x="168" y="0"/>
                      </a:lnTo>
                      <a:lnTo>
                        <a:pt x="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5264775" y="1962675"/>
                  <a:ext cx="17525" cy="11700"/>
                </a:xfrm>
                <a:custGeom>
                  <a:avLst/>
                  <a:gdLst/>
                  <a:ahLst/>
                  <a:cxnLst/>
                  <a:rect l="l" t="t" r="r" b="b"/>
                  <a:pathLst>
                    <a:path w="701" h="468" extrusionOk="0">
                      <a:moveTo>
                        <a:pt x="0" y="101"/>
                      </a:moveTo>
                      <a:lnTo>
                        <a:pt x="67" y="268"/>
                      </a:lnTo>
                      <a:lnTo>
                        <a:pt x="534" y="468"/>
                      </a:lnTo>
                      <a:lnTo>
                        <a:pt x="701" y="401"/>
                      </a:lnTo>
                      <a:lnTo>
                        <a:pt x="634" y="201"/>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3538525" y="2111125"/>
                  <a:ext cx="2461800" cy="806425"/>
                </a:xfrm>
                <a:custGeom>
                  <a:avLst/>
                  <a:gdLst/>
                  <a:ahLst/>
                  <a:cxnLst/>
                  <a:rect l="l" t="t" r="r" b="b"/>
                  <a:pathLst>
                    <a:path w="98472" h="32257" extrusionOk="0">
                      <a:moveTo>
                        <a:pt x="54506" y="6338"/>
                      </a:moveTo>
                      <a:lnTo>
                        <a:pt x="48602" y="14077"/>
                      </a:lnTo>
                      <a:cubicBezTo>
                        <a:pt x="48602" y="14077"/>
                        <a:pt x="40730" y="13777"/>
                        <a:pt x="32457" y="13276"/>
                      </a:cubicBezTo>
                      <a:cubicBezTo>
                        <a:pt x="25319" y="12843"/>
                        <a:pt x="17847" y="12242"/>
                        <a:pt x="15011" y="11509"/>
                      </a:cubicBezTo>
                      <a:cubicBezTo>
                        <a:pt x="15011" y="11509"/>
                        <a:pt x="3670" y="3703"/>
                        <a:pt x="1435" y="2035"/>
                      </a:cubicBezTo>
                      <a:cubicBezTo>
                        <a:pt x="501" y="1368"/>
                        <a:pt x="1" y="1535"/>
                        <a:pt x="1068" y="2435"/>
                      </a:cubicBezTo>
                      <a:cubicBezTo>
                        <a:pt x="1802" y="3069"/>
                        <a:pt x="10775" y="10241"/>
                        <a:pt x="13711" y="12109"/>
                      </a:cubicBezTo>
                      <a:lnTo>
                        <a:pt x="10642" y="11842"/>
                      </a:lnTo>
                      <a:lnTo>
                        <a:pt x="12843" y="14344"/>
                      </a:lnTo>
                      <a:lnTo>
                        <a:pt x="21049" y="16145"/>
                      </a:lnTo>
                      <a:lnTo>
                        <a:pt x="30122" y="26352"/>
                      </a:lnTo>
                      <a:cubicBezTo>
                        <a:pt x="30122" y="26352"/>
                        <a:pt x="63946" y="32257"/>
                        <a:pt x="89198" y="23450"/>
                      </a:cubicBezTo>
                      <a:lnTo>
                        <a:pt x="92267" y="15545"/>
                      </a:lnTo>
                      <a:lnTo>
                        <a:pt x="94935" y="15511"/>
                      </a:lnTo>
                      <a:lnTo>
                        <a:pt x="96036" y="12743"/>
                      </a:lnTo>
                      <a:lnTo>
                        <a:pt x="92734" y="12476"/>
                      </a:lnTo>
                      <a:lnTo>
                        <a:pt x="94835" y="3503"/>
                      </a:lnTo>
                      <a:lnTo>
                        <a:pt x="97103" y="3336"/>
                      </a:lnTo>
                      <a:lnTo>
                        <a:pt x="98471" y="0"/>
                      </a:lnTo>
                      <a:lnTo>
                        <a:pt x="65347" y="134"/>
                      </a:lnTo>
                      <a:lnTo>
                        <a:pt x="63046" y="487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4525900" y="803525"/>
                  <a:ext cx="397800" cy="292725"/>
                </a:xfrm>
                <a:custGeom>
                  <a:avLst/>
                  <a:gdLst/>
                  <a:ahLst/>
                  <a:cxnLst/>
                  <a:rect l="l" t="t" r="r" b="b"/>
                  <a:pathLst>
                    <a:path w="15912" h="11709" extrusionOk="0">
                      <a:moveTo>
                        <a:pt x="15445" y="0"/>
                      </a:moveTo>
                      <a:lnTo>
                        <a:pt x="15912" y="10441"/>
                      </a:lnTo>
                      <a:cubicBezTo>
                        <a:pt x="15912" y="10441"/>
                        <a:pt x="6072" y="11709"/>
                        <a:pt x="1" y="5971"/>
                      </a:cubicBezTo>
                      <a:cubicBezTo>
                        <a:pt x="1" y="5971"/>
                        <a:pt x="10341" y="7039"/>
                        <a:pt x="15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6"/>
              <p:cNvSpPr/>
              <p:nvPr/>
            </p:nvSpPr>
            <p:spPr>
              <a:xfrm>
                <a:off x="2869875" y="4536700"/>
                <a:ext cx="1147350" cy="221350"/>
              </a:xfrm>
              <a:custGeom>
                <a:avLst/>
                <a:gdLst/>
                <a:ahLst/>
                <a:cxnLst/>
                <a:rect l="l" t="t" r="r" b="b"/>
                <a:pathLst>
                  <a:path w="45894" h="8854" extrusionOk="0">
                    <a:moveTo>
                      <a:pt x="5601" y="2108"/>
                    </a:moveTo>
                    <a:lnTo>
                      <a:pt x="10480" y="7950"/>
                    </a:lnTo>
                    <a:lnTo>
                      <a:pt x="19153" y="8613"/>
                    </a:lnTo>
                    <a:lnTo>
                      <a:pt x="26561" y="8854"/>
                    </a:lnTo>
                    <a:lnTo>
                      <a:pt x="33788" y="8251"/>
                    </a:lnTo>
                    <a:lnTo>
                      <a:pt x="42341" y="6264"/>
                    </a:lnTo>
                    <a:lnTo>
                      <a:pt x="43907" y="1988"/>
                    </a:lnTo>
                    <a:lnTo>
                      <a:pt x="45352" y="1988"/>
                    </a:lnTo>
                    <a:lnTo>
                      <a:pt x="45894" y="542"/>
                    </a:lnTo>
                    <a:lnTo>
                      <a:pt x="19755" y="1325"/>
                    </a:lnTo>
                    <a:lnTo>
                      <a:pt x="0" y="0"/>
                    </a:lnTo>
                    <a:lnTo>
                      <a:pt x="1145" y="1506"/>
                    </a:lnTo>
                    <a:close/>
                  </a:path>
                </a:pathLst>
              </a:custGeom>
              <a:solidFill>
                <a:schemeClr val="accent6"/>
              </a:solidFill>
              <a:ln w="9525" cap="flat" cmpd="sng">
                <a:solidFill>
                  <a:schemeClr val="dk1"/>
                </a:solidFill>
                <a:prstDash val="solid"/>
                <a:round/>
                <a:headEnd type="none" w="med" len="med"/>
                <a:tailEnd type="none" w="med" len="med"/>
              </a:ln>
            </p:spPr>
          </p:sp>
          <p:cxnSp>
            <p:nvCxnSpPr>
              <p:cNvPr id="1034" name="Google Shape;1034;p36"/>
              <p:cNvCxnSpPr/>
              <p:nvPr/>
            </p:nvCxnSpPr>
            <p:spPr>
              <a:xfrm rot="10800000" flipH="1">
                <a:off x="3439050" y="4521700"/>
                <a:ext cx="511800" cy="13500"/>
              </a:xfrm>
              <a:prstGeom prst="straightConnector1">
                <a:avLst/>
              </a:prstGeom>
              <a:noFill/>
              <a:ln w="9525" cap="rnd" cmpd="sng">
                <a:solidFill>
                  <a:schemeClr val="lt1"/>
                </a:solidFill>
                <a:prstDash val="solid"/>
                <a:round/>
                <a:headEnd type="none" w="med" len="med"/>
                <a:tailEnd type="none" w="med" len="med"/>
              </a:ln>
            </p:spPr>
          </p:cxnSp>
        </p:grpSp>
        <p:cxnSp>
          <p:nvCxnSpPr>
            <p:cNvPr id="1035" name="Google Shape;1035;p36"/>
            <p:cNvCxnSpPr/>
            <p:nvPr/>
          </p:nvCxnSpPr>
          <p:spPr>
            <a:xfrm rot="10800000" flipH="1">
              <a:off x="3444325" y="4495350"/>
              <a:ext cx="511800" cy="13500"/>
            </a:xfrm>
            <a:prstGeom prst="straightConnector1">
              <a:avLst/>
            </a:prstGeom>
            <a:noFill/>
            <a:ln w="9525" cap="rnd" cmpd="sng">
              <a:solidFill>
                <a:schemeClr val="lt1"/>
              </a:solidFill>
              <a:prstDash val="solid"/>
              <a:round/>
              <a:headEnd type="none" w="med" len="med"/>
              <a:tailEnd type="none" w="med" len="med"/>
            </a:ln>
          </p:spPr>
        </p:cxnSp>
        <p:cxnSp>
          <p:nvCxnSpPr>
            <p:cNvPr id="1036" name="Google Shape;1036;p36"/>
            <p:cNvCxnSpPr/>
            <p:nvPr/>
          </p:nvCxnSpPr>
          <p:spPr>
            <a:xfrm rot="10800000" flipH="1">
              <a:off x="3474425" y="4467500"/>
              <a:ext cx="489000" cy="15000"/>
            </a:xfrm>
            <a:prstGeom prst="straightConnector1">
              <a:avLst/>
            </a:prstGeom>
            <a:noFill/>
            <a:ln w="9525" cap="rnd" cmpd="sng">
              <a:solidFill>
                <a:schemeClr val="lt1"/>
              </a:solidFill>
              <a:prstDash val="solid"/>
              <a:round/>
              <a:headEnd type="none" w="med" len="med"/>
              <a:tailEnd type="none" w="med" len="med"/>
            </a:ln>
          </p:spPr>
        </p:cxnSp>
      </p:gr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1"/>
        <p:cNvGrpSpPr/>
        <p:nvPr/>
      </p:nvGrpSpPr>
      <p:grpSpPr>
        <a:xfrm>
          <a:off x="0" y="0"/>
          <a:ext cx="0" cy="0"/>
          <a:chOff x="0" y="0"/>
          <a:chExt cx="0" cy="0"/>
        </a:xfrm>
      </p:grpSpPr>
      <p:grpSp>
        <p:nvGrpSpPr>
          <p:cNvPr id="1512" name="Google Shape;1512;p42"/>
          <p:cNvGrpSpPr/>
          <p:nvPr/>
        </p:nvGrpSpPr>
        <p:grpSpPr>
          <a:xfrm rot="206721">
            <a:off x="5673601" y="2476193"/>
            <a:ext cx="2582699" cy="1950701"/>
            <a:chOff x="6122321" y="2973369"/>
            <a:chExt cx="2117479" cy="1599322"/>
          </a:xfrm>
        </p:grpSpPr>
        <p:sp>
          <p:nvSpPr>
            <p:cNvPr id="1513" name="Google Shape;1513;p42"/>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2"/>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5" name="Google Shape;1515;p42"/>
          <p:cNvSpPr txBox="1">
            <a:spLocks noGrp="1"/>
          </p:cNvSpPr>
          <p:nvPr>
            <p:ph type="title"/>
          </p:nvPr>
        </p:nvSpPr>
        <p:spPr>
          <a:xfrm>
            <a:off x="5806163" y="2700291"/>
            <a:ext cx="2316900" cy="15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alibri" panose="020F0502020204030204" pitchFamily="34" charset="0"/>
                <a:cs typeface="Calibri" panose="020F0502020204030204" pitchFamily="34" charset="0"/>
              </a:rPr>
              <a:t>VẬN DỤNG</a:t>
            </a:r>
            <a:endParaRPr sz="3600" dirty="0">
              <a:latin typeface="Calibri" panose="020F0502020204030204" pitchFamily="34" charset="0"/>
              <a:cs typeface="Calibri" panose="020F0502020204030204" pitchFamily="34" charset="0"/>
            </a:endParaRPr>
          </a:p>
        </p:txBody>
      </p:sp>
      <p:sp>
        <p:nvSpPr>
          <p:cNvPr id="1516" name="Google Shape;1516;p42"/>
          <p:cNvSpPr/>
          <p:nvPr/>
        </p:nvSpPr>
        <p:spPr>
          <a:xfrm>
            <a:off x="8191025" y="1237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2"/>
          <p:cNvSpPr/>
          <p:nvPr/>
        </p:nvSpPr>
        <p:spPr>
          <a:xfrm>
            <a:off x="7309450" y="1473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2"/>
          <p:cNvSpPr/>
          <p:nvPr/>
        </p:nvSpPr>
        <p:spPr>
          <a:xfrm>
            <a:off x="8367200" y="5495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2"/>
          <p:cNvSpPr/>
          <p:nvPr/>
        </p:nvSpPr>
        <p:spPr>
          <a:xfrm>
            <a:off x="7813875" y="993850"/>
            <a:ext cx="498705" cy="168230"/>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82" name="Google Shape;1482;p41"/>
          <p:cNvSpPr/>
          <p:nvPr/>
        </p:nvSpPr>
        <p:spPr>
          <a:xfrm>
            <a:off x="3895794" y="744244"/>
            <a:ext cx="5097925" cy="4014439"/>
          </a:xfrm>
          <a:prstGeom prst="roundRect">
            <a:avLst>
              <a:gd name="adj" fmla="val 565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Title 24">
            <a:extLst>
              <a:ext uri="{FF2B5EF4-FFF2-40B4-BE49-F238E27FC236}">
                <a16:creationId xmlns:a16="http://schemas.microsoft.com/office/drawing/2014/main" id="{806212EE-9966-94C8-3C1E-93F506D4919B}"/>
              </a:ext>
            </a:extLst>
          </p:cNvPr>
          <p:cNvSpPr>
            <a:spLocks noGrp="1"/>
          </p:cNvSpPr>
          <p:nvPr>
            <p:ph type="title" idx="3"/>
          </p:nvPr>
        </p:nvSpPr>
        <p:spPr/>
        <p:txBody>
          <a:bodyPr/>
          <a:lstStyle/>
          <a:p>
            <a:endParaRPr lang="en-US"/>
          </a:p>
        </p:txBody>
      </p:sp>
      <p:sp>
        <p:nvSpPr>
          <p:cNvPr id="26" name="Subtitle 25">
            <a:extLst>
              <a:ext uri="{FF2B5EF4-FFF2-40B4-BE49-F238E27FC236}">
                <a16:creationId xmlns:a16="http://schemas.microsoft.com/office/drawing/2014/main" id="{FBDF0AF8-B989-9D3E-F742-15CB0B1EB111}"/>
              </a:ext>
            </a:extLst>
          </p:cNvPr>
          <p:cNvSpPr>
            <a:spLocks noGrp="1"/>
          </p:cNvSpPr>
          <p:nvPr>
            <p:ph type="subTitle" idx="4"/>
          </p:nvPr>
        </p:nvSpPr>
        <p:spPr/>
        <p:txBody>
          <a:bodyPr/>
          <a:lstStyle/>
          <a:p>
            <a:endParaRPr lang="en-US"/>
          </a:p>
        </p:txBody>
      </p:sp>
      <p:sp>
        <p:nvSpPr>
          <p:cNvPr id="29" name="Title 28">
            <a:extLst>
              <a:ext uri="{FF2B5EF4-FFF2-40B4-BE49-F238E27FC236}">
                <a16:creationId xmlns:a16="http://schemas.microsoft.com/office/drawing/2014/main" id="{4914884C-D1F5-1433-AAE6-51ED72E71DC8}"/>
              </a:ext>
            </a:extLst>
          </p:cNvPr>
          <p:cNvSpPr>
            <a:spLocks noGrp="1"/>
          </p:cNvSpPr>
          <p:nvPr>
            <p:ph type="title" idx="7"/>
          </p:nvPr>
        </p:nvSpPr>
        <p:spPr/>
        <p:txBody>
          <a:bodyPr/>
          <a:lstStyle/>
          <a:p>
            <a:endParaRPr lang="en-US"/>
          </a:p>
        </p:txBody>
      </p:sp>
      <p:sp>
        <p:nvSpPr>
          <p:cNvPr id="30" name="Subtitle 29">
            <a:extLst>
              <a:ext uri="{FF2B5EF4-FFF2-40B4-BE49-F238E27FC236}">
                <a16:creationId xmlns:a16="http://schemas.microsoft.com/office/drawing/2014/main" id="{D3CEED99-643E-2EF1-C582-B68031C84D7A}"/>
              </a:ext>
            </a:extLst>
          </p:cNvPr>
          <p:cNvSpPr>
            <a:spLocks noGrp="1"/>
          </p:cNvSpPr>
          <p:nvPr>
            <p:ph type="subTitle" idx="8"/>
          </p:nvPr>
        </p:nvSpPr>
        <p:spPr/>
        <p:txBody>
          <a:bodyPr/>
          <a:lstStyle/>
          <a:p>
            <a:endParaRPr lang="en-US"/>
          </a:p>
        </p:txBody>
      </p:sp>
      <p:pic>
        <p:nvPicPr>
          <p:cNvPr id="45" name="Những ngọn hải đăng Việt Nam">
            <a:hlinkClick r:id="" action="ppaction://media"/>
            <a:extLst>
              <a:ext uri="{FF2B5EF4-FFF2-40B4-BE49-F238E27FC236}">
                <a16:creationId xmlns:a16="http://schemas.microsoft.com/office/drawing/2014/main" id="{CDD607CC-17DF-A938-52F5-E122DD715A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19727" y="1007691"/>
            <a:ext cx="4650058" cy="3487544"/>
          </a:xfrm>
          <a:prstGeom prst="rect">
            <a:avLst/>
          </a:prstGeom>
        </p:spPr>
      </p:pic>
      <p:grpSp>
        <p:nvGrpSpPr>
          <p:cNvPr id="31" name="Group 30">
            <a:extLst>
              <a:ext uri="{FF2B5EF4-FFF2-40B4-BE49-F238E27FC236}">
                <a16:creationId xmlns:a16="http://schemas.microsoft.com/office/drawing/2014/main" id="{E8D47607-7CC6-C5A0-5F17-674990D267E6}"/>
              </a:ext>
            </a:extLst>
          </p:cNvPr>
          <p:cNvGrpSpPr/>
          <p:nvPr/>
        </p:nvGrpSpPr>
        <p:grpSpPr>
          <a:xfrm>
            <a:off x="51470" y="174758"/>
            <a:ext cx="3681719" cy="1193181"/>
            <a:chOff x="-4778980" y="3987793"/>
            <a:chExt cx="3681719" cy="1193181"/>
          </a:xfrm>
        </p:grpSpPr>
        <p:sp>
          <p:nvSpPr>
            <p:cNvPr id="51" name="Google Shape;1486;p41">
              <a:extLst>
                <a:ext uri="{FF2B5EF4-FFF2-40B4-BE49-F238E27FC236}">
                  <a16:creationId xmlns:a16="http://schemas.microsoft.com/office/drawing/2014/main" id="{7703EEB2-6109-AFA6-8F73-619377BEDD2D}"/>
                </a:ext>
              </a:extLst>
            </p:cNvPr>
            <p:cNvSpPr/>
            <p:nvPr/>
          </p:nvSpPr>
          <p:spPr>
            <a:xfrm>
              <a:off x="-4778980" y="3987793"/>
              <a:ext cx="3681719" cy="1193181"/>
            </a:xfrm>
            <a:prstGeom prst="roundRect">
              <a:avLst>
                <a:gd name="adj" fmla="val 43458"/>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99;p41">
              <a:extLst>
                <a:ext uri="{FF2B5EF4-FFF2-40B4-BE49-F238E27FC236}">
                  <a16:creationId xmlns:a16="http://schemas.microsoft.com/office/drawing/2014/main" id="{D84FD38C-8FBB-B013-FC93-3C68BAA70B2B}"/>
                </a:ext>
              </a:extLst>
            </p:cNvPr>
            <p:cNvSpPr txBox="1">
              <a:spLocks/>
            </p:cNvSpPr>
            <p:nvPr/>
          </p:nvSpPr>
          <p:spPr>
            <a:xfrm>
              <a:off x="-4504410" y="4163483"/>
              <a:ext cx="3295184"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Patrick Hand"/>
                <a:buNone/>
                <a:defRPr sz="5000" b="1" i="0" u="none" strike="noStrike" cap="none">
                  <a:solidFill>
                    <a:schemeClr val="accent2"/>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9pPr>
            </a:lstStyle>
            <a:p>
              <a:pPr algn="l">
                <a:lnSpc>
                  <a:spcPct val="115000"/>
                </a:lnSpc>
              </a:pPr>
              <a:r>
                <a:rPr lang="vi-VN" sz="1800" dirty="0">
                  <a:latin typeface="Calibri" panose="020F0502020204030204" pitchFamily="34" charset="0"/>
                  <a:cs typeface="Calibri" panose="020F0502020204030204" pitchFamily="34" charset="0"/>
                </a:rPr>
                <a:t>Trong video, em thấy những ngọn hải đăng xuất hiện ở những nơi nào? Nó có vai trò gì?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38"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5"/>
                                        </p:tgtEl>
                                      </p:cBhvr>
                                    </p:cmd>
                                  </p:childTnLst>
                                </p:cTn>
                              </p:par>
                            </p:childTnLst>
                          </p:cTn>
                        </p:par>
                      </p:childTnLst>
                    </p:cTn>
                  </p:par>
                </p:childTnLst>
              </p:cTn>
              <p:nextCondLst>
                <p:cond evt="onClick" delay="0">
                  <p:tgtEl>
                    <p:spTgt spid="45"/>
                  </p:tgtEl>
                </p:cond>
              </p:nextCondLst>
            </p:seq>
            <p:video>
              <p:cMediaNode vol="80000">
                <p:cTn id="12" fill="hold" display="0">
                  <p:stCondLst>
                    <p:cond delay="indefinite"/>
                  </p:stCondLst>
                </p:cTn>
                <p:tgtEl>
                  <p:spTgt spid="4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5138931"/>
            <a:ext cx="9144000" cy="4570"/>
          </a:xfrm>
          <a:prstGeom prst="rect">
            <a:avLst/>
          </a:prstGeom>
        </p:spPr>
      </p:pic>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500"/>
                            </p:stCondLst>
                            <p:childTnLst>
                              <p:par>
                                <p:cTn id="20" presetID="32" presetClass="emph" presetSubtype="0" repeatCount="indefinite" fill="hold" nodeType="afterEffect">
                                  <p:stCondLst>
                                    <p:cond delay="0"/>
                                  </p:stCondLst>
                                  <p:childTnLst>
                                    <p:animRot by="120000">
                                      <p:cBhvr>
                                        <p:cTn id="21" dur="200" fill="hold">
                                          <p:stCondLst>
                                            <p:cond delay="0"/>
                                          </p:stCondLst>
                                        </p:cTn>
                                        <p:tgtEl>
                                          <p:spTgt spid="15"/>
                                        </p:tgtEl>
                                        <p:attrNameLst>
                                          <p:attrName>r</p:attrName>
                                        </p:attrNameLst>
                                      </p:cBhvr>
                                    </p:animRot>
                                    <p:animRot by="-240000">
                                      <p:cBhvr>
                                        <p:cTn id="22" dur="400" fill="hold">
                                          <p:stCondLst>
                                            <p:cond delay="400"/>
                                          </p:stCondLst>
                                        </p:cTn>
                                        <p:tgtEl>
                                          <p:spTgt spid="15"/>
                                        </p:tgtEl>
                                        <p:attrNameLst>
                                          <p:attrName>r</p:attrName>
                                        </p:attrNameLst>
                                      </p:cBhvr>
                                    </p:animRot>
                                    <p:animRot by="240000">
                                      <p:cBhvr>
                                        <p:cTn id="23" dur="400" fill="hold">
                                          <p:stCondLst>
                                            <p:cond delay="800"/>
                                          </p:stCondLst>
                                        </p:cTn>
                                        <p:tgtEl>
                                          <p:spTgt spid="15"/>
                                        </p:tgtEl>
                                        <p:attrNameLst>
                                          <p:attrName>r</p:attrName>
                                        </p:attrNameLst>
                                      </p:cBhvr>
                                    </p:animRot>
                                    <p:animRot by="-240000">
                                      <p:cBhvr>
                                        <p:cTn id="24" dur="400" fill="hold">
                                          <p:stCondLst>
                                            <p:cond delay="1200"/>
                                          </p:stCondLst>
                                        </p:cTn>
                                        <p:tgtEl>
                                          <p:spTgt spid="15"/>
                                        </p:tgtEl>
                                        <p:attrNameLst>
                                          <p:attrName>r</p:attrName>
                                        </p:attrNameLst>
                                      </p:cBhvr>
                                    </p:animRot>
                                    <p:animRot by="120000">
                                      <p:cBhvr>
                                        <p:cTn id="25" dur="400" fill="hold">
                                          <p:stCondLst>
                                            <p:cond delay="1600"/>
                                          </p:stCondLst>
                                        </p:cTn>
                                        <p:tgtEl>
                                          <p:spTgt spid="1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7"/>
                                        </p:tgtEl>
                                        <p:attrNameLst>
                                          <p:attrName>r</p:attrName>
                                        </p:attrNameLst>
                                      </p:cBhvr>
                                    </p:animRot>
                                    <p:animRot by="-240000">
                                      <p:cBhvr>
                                        <p:cTn id="28" dur="400" fill="hold">
                                          <p:stCondLst>
                                            <p:cond delay="400"/>
                                          </p:stCondLst>
                                        </p:cTn>
                                        <p:tgtEl>
                                          <p:spTgt spid="27"/>
                                        </p:tgtEl>
                                        <p:attrNameLst>
                                          <p:attrName>r</p:attrName>
                                        </p:attrNameLst>
                                      </p:cBhvr>
                                    </p:animRot>
                                    <p:animRot by="240000">
                                      <p:cBhvr>
                                        <p:cTn id="29" dur="400" fill="hold">
                                          <p:stCondLst>
                                            <p:cond delay="800"/>
                                          </p:stCondLst>
                                        </p:cTn>
                                        <p:tgtEl>
                                          <p:spTgt spid="27"/>
                                        </p:tgtEl>
                                        <p:attrNameLst>
                                          <p:attrName>r</p:attrName>
                                        </p:attrNameLst>
                                      </p:cBhvr>
                                    </p:animRot>
                                    <p:animRot by="-240000">
                                      <p:cBhvr>
                                        <p:cTn id="30" dur="400" fill="hold">
                                          <p:stCondLst>
                                            <p:cond delay="1200"/>
                                          </p:stCondLst>
                                        </p:cTn>
                                        <p:tgtEl>
                                          <p:spTgt spid="27"/>
                                        </p:tgtEl>
                                        <p:attrNameLst>
                                          <p:attrName>r</p:attrName>
                                        </p:attrNameLst>
                                      </p:cBhvr>
                                    </p:animRot>
                                    <p:animRot by="120000">
                                      <p:cBhvr>
                                        <p:cTn id="31" dur="400" fill="hold">
                                          <p:stCondLst>
                                            <p:cond delay="1600"/>
                                          </p:stCondLst>
                                        </p:cTn>
                                        <p:tgtEl>
                                          <p:spTgt spid="2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30"/>
                                        </p:tgtEl>
                                        <p:attrNameLst>
                                          <p:attrName>r</p:attrName>
                                        </p:attrNameLst>
                                      </p:cBhvr>
                                    </p:animRot>
                                    <p:animRot by="-240000">
                                      <p:cBhvr>
                                        <p:cTn id="34" dur="400" fill="hold">
                                          <p:stCondLst>
                                            <p:cond delay="400"/>
                                          </p:stCondLst>
                                        </p:cTn>
                                        <p:tgtEl>
                                          <p:spTgt spid="30"/>
                                        </p:tgtEl>
                                        <p:attrNameLst>
                                          <p:attrName>r</p:attrName>
                                        </p:attrNameLst>
                                      </p:cBhvr>
                                    </p:animRot>
                                    <p:animRot by="240000">
                                      <p:cBhvr>
                                        <p:cTn id="35" dur="400" fill="hold">
                                          <p:stCondLst>
                                            <p:cond delay="800"/>
                                          </p:stCondLst>
                                        </p:cTn>
                                        <p:tgtEl>
                                          <p:spTgt spid="30"/>
                                        </p:tgtEl>
                                        <p:attrNameLst>
                                          <p:attrName>r</p:attrName>
                                        </p:attrNameLst>
                                      </p:cBhvr>
                                    </p:animRot>
                                    <p:animRot by="-240000">
                                      <p:cBhvr>
                                        <p:cTn id="36" dur="400" fill="hold">
                                          <p:stCondLst>
                                            <p:cond delay="1200"/>
                                          </p:stCondLst>
                                        </p:cTn>
                                        <p:tgtEl>
                                          <p:spTgt spid="30"/>
                                        </p:tgtEl>
                                        <p:attrNameLst>
                                          <p:attrName>r</p:attrName>
                                        </p:attrNameLst>
                                      </p:cBhvr>
                                    </p:animRot>
                                    <p:animRot by="120000">
                                      <p:cBhvr>
                                        <p:cTn id="37" dur="400" fill="hold">
                                          <p:stCondLst>
                                            <p:cond delay="1600"/>
                                          </p:stCondLst>
                                        </p:cTn>
                                        <p:tgtEl>
                                          <p:spTgt spid="30"/>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33"/>
                                        </p:tgtEl>
                                        <p:attrNameLst>
                                          <p:attrName>r</p:attrName>
                                        </p:attrNameLst>
                                      </p:cBhvr>
                                    </p:animRot>
                                    <p:animRot by="-240000">
                                      <p:cBhvr>
                                        <p:cTn id="40" dur="400" fill="hold">
                                          <p:stCondLst>
                                            <p:cond delay="400"/>
                                          </p:stCondLst>
                                        </p:cTn>
                                        <p:tgtEl>
                                          <p:spTgt spid="33"/>
                                        </p:tgtEl>
                                        <p:attrNameLst>
                                          <p:attrName>r</p:attrName>
                                        </p:attrNameLst>
                                      </p:cBhvr>
                                    </p:animRot>
                                    <p:animRot by="240000">
                                      <p:cBhvr>
                                        <p:cTn id="41" dur="400" fill="hold">
                                          <p:stCondLst>
                                            <p:cond delay="800"/>
                                          </p:stCondLst>
                                        </p:cTn>
                                        <p:tgtEl>
                                          <p:spTgt spid="33"/>
                                        </p:tgtEl>
                                        <p:attrNameLst>
                                          <p:attrName>r</p:attrName>
                                        </p:attrNameLst>
                                      </p:cBhvr>
                                    </p:animRot>
                                    <p:animRot by="-240000">
                                      <p:cBhvr>
                                        <p:cTn id="42" dur="400" fill="hold">
                                          <p:stCondLst>
                                            <p:cond delay="1200"/>
                                          </p:stCondLst>
                                        </p:cTn>
                                        <p:tgtEl>
                                          <p:spTgt spid="33"/>
                                        </p:tgtEl>
                                        <p:attrNameLst>
                                          <p:attrName>r</p:attrName>
                                        </p:attrNameLst>
                                      </p:cBhvr>
                                    </p:animRot>
                                    <p:animRot by="120000">
                                      <p:cBhvr>
                                        <p:cTn id="43" dur="400" fill="hold">
                                          <p:stCondLst>
                                            <p:cond delay="1600"/>
                                          </p:stCondLst>
                                        </p:cTn>
                                        <p:tgtEl>
                                          <p:spTgt spid="33"/>
                                        </p:tgtEl>
                                        <p:attrNameLst>
                                          <p:attrName>r</p:attrName>
                                        </p:attrNameLst>
                                      </p:cBhvr>
                                    </p:animRot>
                                  </p:childTnLst>
                                </p:cTn>
                              </p:par>
                              <p:par>
                                <p:cTn id="44"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45" dur="1000" fill="hold"/>
                                        <p:tgtEl>
                                          <p:spTgt spid="9"/>
                                        </p:tgtEl>
                                        <p:attrNameLst>
                                          <p:attrName>ppt_x</p:attrName>
                                          <p:attrName>ppt_y</p:attrName>
                                        </p:attrNameLst>
                                      </p:cBhvr>
                                      <p:rCtr x="0" y="1412"/>
                                    </p:animMotion>
                                  </p:childTnLst>
                                </p:cTn>
                              </p:par>
                              <p:par>
                                <p:cTn id="46"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47" dur="1000" fill="hold"/>
                                        <p:tgtEl>
                                          <p:spTgt spid="11"/>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47"/>
          <p:cNvSpPr/>
          <p:nvPr/>
        </p:nvSpPr>
        <p:spPr>
          <a:xfrm>
            <a:off x="1659502" y="1179634"/>
            <a:ext cx="6503768" cy="3017211"/>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Định hướng </a:t>
            </a:r>
            <a:r>
              <a:rPr lang="en" dirty="0">
                <a:solidFill>
                  <a:schemeClr val="accent2"/>
                </a:solidFill>
                <a:latin typeface="Calibri" panose="020F0502020204030204" pitchFamily="34" charset="0"/>
                <a:cs typeface="Calibri" panose="020F0502020204030204" pitchFamily="34" charset="0"/>
              </a:rPr>
              <a:t>học tập</a:t>
            </a:r>
            <a:endParaRPr dirty="0">
              <a:solidFill>
                <a:schemeClr val="accent2"/>
              </a:solidFill>
              <a:latin typeface="Calibri" panose="020F0502020204030204" pitchFamily="34" charset="0"/>
              <a:cs typeface="Calibri" panose="020F0502020204030204" pitchFamily="34" charset="0"/>
            </a:endParaRPr>
          </a:p>
        </p:txBody>
      </p:sp>
      <p:grpSp>
        <p:nvGrpSpPr>
          <p:cNvPr id="1835" name="Google Shape;1835;p47"/>
          <p:cNvGrpSpPr/>
          <p:nvPr/>
        </p:nvGrpSpPr>
        <p:grpSpPr>
          <a:xfrm>
            <a:off x="5557518" y="2781086"/>
            <a:ext cx="2477604" cy="1251874"/>
            <a:chOff x="4228025" y="3184125"/>
            <a:chExt cx="1682150" cy="740450"/>
          </a:xfrm>
        </p:grpSpPr>
        <p:sp>
          <p:nvSpPr>
            <p:cNvPr id="1836" name="Google Shape;1836;p47"/>
            <p:cNvSpPr/>
            <p:nvPr/>
          </p:nvSpPr>
          <p:spPr>
            <a:xfrm>
              <a:off x="5240200" y="3816025"/>
              <a:ext cx="669975" cy="88650"/>
            </a:xfrm>
            <a:custGeom>
              <a:avLst/>
              <a:gdLst/>
              <a:ahLst/>
              <a:cxnLst/>
              <a:rect l="l" t="t" r="r" b="b"/>
              <a:pathLst>
                <a:path w="26799" h="3546" extrusionOk="0">
                  <a:moveTo>
                    <a:pt x="26314" y="1"/>
                  </a:moveTo>
                  <a:cubicBezTo>
                    <a:pt x="26152" y="1"/>
                    <a:pt x="25986" y="83"/>
                    <a:pt x="25911" y="274"/>
                  </a:cubicBezTo>
                  <a:cubicBezTo>
                    <a:pt x="25384" y="1569"/>
                    <a:pt x="24222" y="2243"/>
                    <a:pt x="23045" y="2243"/>
                  </a:cubicBezTo>
                  <a:cubicBezTo>
                    <a:pt x="22074" y="2243"/>
                    <a:pt x="21093" y="1784"/>
                    <a:pt x="20450" y="838"/>
                  </a:cubicBezTo>
                  <a:cubicBezTo>
                    <a:pt x="20363" y="719"/>
                    <a:pt x="20219" y="650"/>
                    <a:pt x="20080" y="650"/>
                  </a:cubicBezTo>
                  <a:cubicBezTo>
                    <a:pt x="19953" y="650"/>
                    <a:pt x="19830" y="708"/>
                    <a:pt x="19760" y="838"/>
                  </a:cubicBezTo>
                  <a:cubicBezTo>
                    <a:pt x="19086" y="2112"/>
                    <a:pt x="17888" y="2750"/>
                    <a:pt x="16688" y="2750"/>
                  </a:cubicBezTo>
                  <a:cubicBezTo>
                    <a:pt x="15502" y="2750"/>
                    <a:pt x="14315" y="2128"/>
                    <a:pt x="13629" y="880"/>
                  </a:cubicBezTo>
                  <a:cubicBezTo>
                    <a:pt x="13565" y="752"/>
                    <a:pt x="13425" y="684"/>
                    <a:pt x="13283" y="684"/>
                  </a:cubicBezTo>
                  <a:cubicBezTo>
                    <a:pt x="13147" y="684"/>
                    <a:pt x="13010" y="747"/>
                    <a:pt x="12938" y="880"/>
                  </a:cubicBezTo>
                  <a:cubicBezTo>
                    <a:pt x="12307" y="2113"/>
                    <a:pt x="11170" y="2720"/>
                    <a:pt x="10032" y="2720"/>
                  </a:cubicBezTo>
                  <a:cubicBezTo>
                    <a:pt x="8831" y="2720"/>
                    <a:pt x="7629" y="2045"/>
                    <a:pt x="7017" y="713"/>
                  </a:cubicBezTo>
                  <a:cubicBezTo>
                    <a:pt x="6966" y="590"/>
                    <a:pt x="6840" y="532"/>
                    <a:pt x="6709" y="532"/>
                  </a:cubicBezTo>
                  <a:cubicBezTo>
                    <a:pt x="6573" y="532"/>
                    <a:pt x="6433" y="595"/>
                    <a:pt x="6368" y="713"/>
                  </a:cubicBezTo>
                  <a:cubicBezTo>
                    <a:pt x="5792" y="1786"/>
                    <a:pt x="4726" y="2519"/>
                    <a:pt x="3492" y="2519"/>
                  </a:cubicBezTo>
                  <a:cubicBezTo>
                    <a:pt x="3426" y="2519"/>
                    <a:pt x="3359" y="2517"/>
                    <a:pt x="3293" y="2512"/>
                  </a:cubicBezTo>
                  <a:cubicBezTo>
                    <a:pt x="1974" y="2408"/>
                    <a:pt x="1033" y="1403"/>
                    <a:pt x="426" y="315"/>
                  </a:cubicBezTo>
                  <a:cubicBezTo>
                    <a:pt x="384" y="238"/>
                    <a:pt x="320" y="205"/>
                    <a:pt x="256" y="205"/>
                  </a:cubicBezTo>
                  <a:cubicBezTo>
                    <a:pt x="129" y="205"/>
                    <a:pt x="1" y="330"/>
                    <a:pt x="29" y="483"/>
                  </a:cubicBezTo>
                  <a:cubicBezTo>
                    <a:pt x="301" y="1989"/>
                    <a:pt x="1661" y="3056"/>
                    <a:pt x="3146" y="3245"/>
                  </a:cubicBezTo>
                  <a:cubicBezTo>
                    <a:pt x="3276" y="3258"/>
                    <a:pt x="3405" y="3265"/>
                    <a:pt x="3534" y="3265"/>
                  </a:cubicBezTo>
                  <a:cubicBezTo>
                    <a:pt x="4771" y="3265"/>
                    <a:pt x="5922" y="2640"/>
                    <a:pt x="6661" y="1654"/>
                  </a:cubicBezTo>
                  <a:cubicBezTo>
                    <a:pt x="7446" y="2879"/>
                    <a:pt x="8737" y="3497"/>
                    <a:pt x="10032" y="3497"/>
                  </a:cubicBezTo>
                  <a:cubicBezTo>
                    <a:pt x="11259" y="3497"/>
                    <a:pt x="12490" y="2942"/>
                    <a:pt x="13294" y="1822"/>
                  </a:cubicBezTo>
                  <a:cubicBezTo>
                    <a:pt x="14142" y="2970"/>
                    <a:pt x="15420" y="3546"/>
                    <a:pt x="16698" y="3546"/>
                  </a:cubicBezTo>
                  <a:cubicBezTo>
                    <a:pt x="18005" y="3546"/>
                    <a:pt x="19311" y="2944"/>
                    <a:pt x="20157" y="1738"/>
                  </a:cubicBezTo>
                  <a:cubicBezTo>
                    <a:pt x="20950" y="2608"/>
                    <a:pt x="21990" y="3026"/>
                    <a:pt x="23022" y="3026"/>
                  </a:cubicBezTo>
                  <a:cubicBezTo>
                    <a:pt x="24522" y="3026"/>
                    <a:pt x="26004" y="2144"/>
                    <a:pt x="26685" y="483"/>
                  </a:cubicBezTo>
                  <a:cubicBezTo>
                    <a:pt x="26799" y="192"/>
                    <a:pt x="26562" y="1"/>
                    <a:pt x="26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5240550" y="3634550"/>
              <a:ext cx="422825" cy="55850"/>
            </a:xfrm>
            <a:custGeom>
              <a:avLst/>
              <a:gdLst/>
              <a:ahLst/>
              <a:cxnLst/>
              <a:rect l="l" t="t" r="r" b="b"/>
              <a:pathLst>
                <a:path w="16913" h="2234" extrusionOk="0">
                  <a:moveTo>
                    <a:pt x="16614" y="1"/>
                  </a:moveTo>
                  <a:cubicBezTo>
                    <a:pt x="16512" y="1"/>
                    <a:pt x="16406" y="51"/>
                    <a:pt x="16356" y="167"/>
                  </a:cubicBezTo>
                  <a:cubicBezTo>
                    <a:pt x="16023" y="982"/>
                    <a:pt x="15288" y="1407"/>
                    <a:pt x="14543" y="1407"/>
                  </a:cubicBezTo>
                  <a:cubicBezTo>
                    <a:pt x="13930" y="1407"/>
                    <a:pt x="13310" y="1119"/>
                    <a:pt x="12904" y="523"/>
                  </a:cubicBezTo>
                  <a:cubicBezTo>
                    <a:pt x="12859" y="445"/>
                    <a:pt x="12767" y="397"/>
                    <a:pt x="12679" y="397"/>
                  </a:cubicBezTo>
                  <a:cubicBezTo>
                    <a:pt x="12600" y="397"/>
                    <a:pt x="12524" y="435"/>
                    <a:pt x="12485" y="523"/>
                  </a:cubicBezTo>
                  <a:cubicBezTo>
                    <a:pt x="12053" y="1323"/>
                    <a:pt x="11293" y="1726"/>
                    <a:pt x="10535" y="1726"/>
                  </a:cubicBezTo>
                  <a:cubicBezTo>
                    <a:pt x="9786" y="1726"/>
                    <a:pt x="9040" y="1334"/>
                    <a:pt x="8614" y="544"/>
                  </a:cubicBezTo>
                  <a:cubicBezTo>
                    <a:pt x="8562" y="460"/>
                    <a:pt x="8473" y="419"/>
                    <a:pt x="8387" y="419"/>
                  </a:cubicBezTo>
                  <a:cubicBezTo>
                    <a:pt x="8300" y="419"/>
                    <a:pt x="8217" y="460"/>
                    <a:pt x="8175" y="544"/>
                  </a:cubicBezTo>
                  <a:cubicBezTo>
                    <a:pt x="7767" y="1319"/>
                    <a:pt x="7047" y="1701"/>
                    <a:pt x="6328" y="1701"/>
                  </a:cubicBezTo>
                  <a:cubicBezTo>
                    <a:pt x="5571" y="1701"/>
                    <a:pt x="4816" y="1277"/>
                    <a:pt x="4429" y="439"/>
                  </a:cubicBezTo>
                  <a:cubicBezTo>
                    <a:pt x="4399" y="359"/>
                    <a:pt x="4320" y="322"/>
                    <a:pt x="4237" y="322"/>
                  </a:cubicBezTo>
                  <a:cubicBezTo>
                    <a:pt x="4148" y="322"/>
                    <a:pt x="4054" y="364"/>
                    <a:pt x="4011" y="439"/>
                  </a:cubicBezTo>
                  <a:cubicBezTo>
                    <a:pt x="3656" y="1109"/>
                    <a:pt x="2987" y="1575"/>
                    <a:pt x="2229" y="1575"/>
                  </a:cubicBezTo>
                  <a:cubicBezTo>
                    <a:pt x="2181" y="1575"/>
                    <a:pt x="2134" y="1573"/>
                    <a:pt x="2086" y="1569"/>
                  </a:cubicBezTo>
                  <a:cubicBezTo>
                    <a:pt x="1249" y="1507"/>
                    <a:pt x="663" y="879"/>
                    <a:pt x="266" y="188"/>
                  </a:cubicBezTo>
                  <a:cubicBezTo>
                    <a:pt x="237" y="139"/>
                    <a:pt x="197" y="118"/>
                    <a:pt x="156" y="118"/>
                  </a:cubicBezTo>
                  <a:cubicBezTo>
                    <a:pt x="78" y="118"/>
                    <a:pt x="1" y="196"/>
                    <a:pt x="15" y="293"/>
                  </a:cubicBezTo>
                  <a:cubicBezTo>
                    <a:pt x="182" y="1235"/>
                    <a:pt x="1040" y="1925"/>
                    <a:pt x="1981" y="2030"/>
                  </a:cubicBezTo>
                  <a:cubicBezTo>
                    <a:pt x="2072" y="2040"/>
                    <a:pt x="2161" y="2046"/>
                    <a:pt x="2250" y="2046"/>
                  </a:cubicBezTo>
                  <a:cubicBezTo>
                    <a:pt x="3025" y="2046"/>
                    <a:pt x="3730" y="1647"/>
                    <a:pt x="4199" y="1046"/>
                  </a:cubicBezTo>
                  <a:cubicBezTo>
                    <a:pt x="4692" y="1818"/>
                    <a:pt x="5510" y="2206"/>
                    <a:pt x="6328" y="2206"/>
                  </a:cubicBezTo>
                  <a:cubicBezTo>
                    <a:pt x="7106" y="2206"/>
                    <a:pt x="7884" y="1855"/>
                    <a:pt x="8384" y="1151"/>
                  </a:cubicBezTo>
                  <a:cubicBezTo>
                    <a:pt x="8920" y="1873"/>
                    <a:pt x="9726" y="2234"/>
                    <a:pt x="10531" y="2234"/>
                  </a:cubicBezTo>
                  <a:cubicBezTo>
                    <a:pt x="11358" y="2234"/>
                    <a:pt x="12185" y="1852"/>
                    <a:pt x="12715" y="1088"/>
                  </a:cubicBezTo>
                  <a:cubicBezTo>
                    <a:pt x="13219" y="1635"/>
                    <a:pt x="13881" y="1899"/>
                    <a:pt x="14535" y="1899"/>
                  </a:cubicBezTo>
                  <a:cubicBezTo>
                    <a:pt x="15483" y="1899"/>
                    <a:pt x="16416" y="1345"/>
                    <a:pt x="16837" y="293"/>
                  </a:cubicBezTo>
                  <a:cubicBezTo>
                    <a:pt x="16913" y="116"/>
                    <a:pt x="16768" y="1"/>
                    <a:pt x="16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a:off x="4965750" y="3184125"/>
              <a:ext cx="192000" cy="740450"/>
            </a:xfrm>
            <a:custGeom>
              <a:avLst/>
              <a:gdLst/>
              <a:ahLst/>
              <a:cxnLst/>
              <a:rect l="l" t="t" r="r" b="b"/>
              <a:pathLst>
                <a:path w="7680" h="29618" extrusionOk="0">
                  <a:moveTo>
                    <a:pt x="3880" y="321"/>
                  </a:moveTo>
                  <a:cubicBezTo>
                    <a:pt x="4696" y="321"/>
                    <a:pt x="5427" y="955"/>
                    <a:pt x="5504" y="1801"/>
                  </a:cubicBezTo>
                  <a:cubicBezTo>
                    <a:pt x="5504" y="1801"/>
                    <a:pt x="5525" y="1801"/>
                    <a:pt x="5525" y="1822"/>
                  </a:cubicBezTo>
                  <a:cubicBezTo>
                    <a:pt x="4877" y="1810"/>
                    <a:pt x="4209" y="1771"/>
                    <a:pt x="3551" y="1771"/>
                  </a:cubicBezTo>
                  <a:cubicBezTo>
                    <a:pt x="3062" y="1771"/>
                    <a:pt x="2578" y="1793"/>
                    <a:pt x="2114" y="1864"/>
                  </a:cubicBezTo>
                  <a:cubicBezTo>
                    <a:pt x="2365" y="1132"/>
                    <a:pt x="2825" y="462"/>
                    <a:pt x="3662" y="337"/>
                  </a:cubicBezTo>
                  <a:cubicBezTo>
                    <a:pt x="3735" y="326"/>
                    <a:pt x="3808" y="321"/>
                    <a:pt x="3880" y="321"/>
                  </a:cubicBezTo>
                  <a:close/>
                  <a:moveTo>
                    <a:pt x="1235" y="4207"/>
                  </a:moveTo>
                  <a:cubicBezTo>
                    <a:pt x="2993" y="4354"/>
                    <a:pt x="4771" y="4312"/>
                    <a:pt x="6529" y="4333"/>
                  </a:cubicBezTo>
                  <a:cubicBezTo>
                    <a:pt x="6362" y="4668"/>
                    <a:pt x="6215" y="5086"/>
                    <a:pt x="6194" y="5463"/>
                  </a:cubicBezTo>
                  <a:cubicBezTo>
                    <a:pt x="5120" y="5392"/>
                    <a:pt x="3998" y="5331"/>
                    <a:pt x="2900" y="5331"/>
                  </a:cubicBezTo>
                  <a:cubicBezTo>
                    <a:pt x="2372" y="5331"/>
                    <a:pt x="1849" y="5345"/>
                    <a:pt x="1340" y="5379"/>
                  </a:cubicBezTo>
                  <a:cubicBezTo>
                    <a:pt x="1319" y="4982"/>
                    <a:pt x="1277" y="4605"/>
                    <a:pt x="1235" y="4207"/>
                  </a:cubicBezTo>
                  <a:close/>
                  <a:moveTo>
                    <a:pt x="1884" y="5798"/>
                  </a:moveTo>
                  <a:cubicBezTo>
                    <a:pt x="2805" y="5887"/>
                    <a:pt x="3768" y="5913"/>
                    <a:pt x="4722" y="5913"/>
                  </a:cubicBezTo>
                  <a:cubicBezTo>
                    <a:pt x="5111" y="5913"/>
                    <a:pt x="5498" y="5908"/>
                    <a:pt x="5880" y="5902"/>
                  </a:cubicBezTo>
                  <a:cubicBezTo>
                    <a:pt x="5880" y="6300"/>
                    <a:pt x="5880" y="6676"/>
                    <a:pt x="5901" y="7074"/>
                  </a:cubicBezTo>
                  <a:cubicBezTo>
                    <a:pt x="5566" y="7069"/>
                    <a:pt x="5230" y="7066"/>
                    <a:pt x="4894" y="7066"/>
                  </a:cubicBezTo>
                  <a:cubicBezTo>
                    <a:pt x="3883" y="7066"/>
                    <a:pt x="2867" y="7090"/>
                    <a:pt x="1863" y="7137"/>
                  </a:cubicBezTo>
                  <a:cubicBezTo>
                    <a:pt x="1863" y="6697"/>
                    <a:pt x="1884" y="6237"/>
                    <a:pt x="1884" y="5798"/>
                  </a:cubicBezTo>
                  <a:close/>
                  <a:moveTo>
                    <a:pt x="1842" y="7388"/>
                  </a:moveTo>
                  <a:cubicBezTo>
                    <a:pt x="2862" y="7435"/>
                    <a:pt x="3882" y="7458"/>
                    <a:pt x="4893" y="7458"/>
                  </a:cubicBezTo>
                  <a:cubicBezTo>
                    <a:pt x="5230" y="7458"/>
                    <a:pt x="5566" y="7456"/>
                    <a:pt x="5901" y="7451"/>
                  </a:cubicBezTo>
                  <a:cubicBezTo>
                    <a:pt x="5922" y="8141"/>
                    <a:pt x="5943" y="8852"/>
                    <a:pt x="5985" y="9543"/>
                  </a:cubicBezTo>
                  <a:cubicBezTo>
                    <a:pt x="5404" y="9526"/>
                    <a:pt x="4816" y="9515"/>
                    <a:pt x="4229" y="9515"/>
                  </a:cubicBezTo>
                  <a:cubicBezTo>
                    <a:pt x="3398" y="9515"/>
                    <a:pt x="2567" y="9536"/>
                    <a:pt x="1758" y="9585"/>
                  </a:cubicBezTo>
                  <a:cubicBezTo>
                    <a:pt x="1800" y="8852"/>
                    <a:pt x="1821" y="8120"/>
                    <a:pt x="1842" y="7388"/>
                  </a:cubicBezTo>
                  <a:close/>
                  <a:moveTo>
                    <a:pt x="1737" y="9857"/>
                  </a:moveTo>
                  <a:cubicBezTo>
                    <a:pt x="2567" y="9919"/>
                    <a:pt x="3411" y="9937"/>
                    <a:pt x="4257" y="9937"/>
                  </a:cubicBezTo>
                  <a:cubicBezTo>
                    <a:pt x="4841" y="9937"/>
                    <a:pt x="5425" y="9928"/>
                    <a:pt x="6006" y="9920"/>
                  </a:cubicBezTo>
                  <a:cubicBezTo>
                    <a:pt x="6048" y="10882"/>
                    <a:pt x="6110" y="11845"/>
                    <a:pt x="6173" y="12807"/>
                  </a:cubicBezTo>
                  <a:cubicBezTo>
                    <a:pt x="6152" y="12807"/>
                    <a:pt x="6152" y="12786"/>
                    <a:pt x="6131" y="12786"/>
                  </a:cubicBezTo>
                  <a:cubicBezTo>
                    <a:pt x="4604" y="12786"/>
                    <a:pt x="3014" y="12807"/>
                    <a:pt x="1486" y="12954"/>
                  </a:cubicBezTo>
                  <a:cubicBezTo>
                    <a:pt x="1570" y="11928"/>
                    <a:pt x="1654" y="10903"/>
                    <a:pt x="1737" y="9857"/>
                  </a:cubicBezTo>
                  <a:close/>
                  <a:moveTo>
                    <a:pt x="6194" y="13142"/>
                  </a:moveTo>
                  <a:cubicBezTo>
                    <a:pt x="6236" y="13979"/>
                    <a:pt x="6299" y="14816"/>
                    <a:pt x="6341" y="15632"/>
                  </a:cubicBezTo>
                  <a:cubicBezTo>
                    <a:pt x="6341" y="15736"/>
                    <a:pt x="6341" y="15841"/>
                    <a:pt x="6341" y="15925"/>
                  </a:cubicBezTo>
                  <a:cubicBezTo>
                    <a:pt x="5576" y="15896"/>
                    <a:pt x="4803" y="15872"/>
                    <a:pt x="4029" y="15872"/>
                  </a:cubicBezTo>
                  <a:cubicBezTo>
                    <a:pt x="3108" y="15872"/>
                    <a:pt x="2186" y="15906"/>
                    <a:pt x="1277" y="16008"/>
                  </a:cubicBezTo>
                  <a:cubicBezTo>
                    <a:pt x="1277" y="15883"/>
                    <a:pt x="1277" y="15736"/>
                    <a:pt x="1298" y="15590"/>
                  </a:cubicBezTo>
                  <a:cubicBezTo>
                    <a:pt x="1340" y="14795"/>
                    <a:pt x="1403" y="14021"/>
                    <a:pt x="1465" y="13226"/>
                  </a:cubicBezTo>
                  <a:cubicBezTo>
                    <a:pt x="1931" y="13251"/>
                    <a:pt x="2401" y="13261"/>
                    <a:pt x="2872" y="13261"/>
                  </a:cubicBezTo>
                  <a:cubicBezTo>
                    <a:pt x="3965" y="13261"/>
                    <a:pt x="5064" y="13207"/>
                    <a:pt x="6131" y="13163"/>
                  </a:cubicBezTo>
                  <a:cubicBezTo>
                    <a:pt x="6152" y="13163"/>
                    <a:pt x="6173" y="13142"/>
                    <a:pt x="6194" y="13142"/>
                  </a:cubicBezTo>
                  <a:close/>
                  <a:moveTo>
                    <a:pt x="1256" y="16218"/>
                  </a:moveTo>
                  <a:cubicBezTo>
                    <a:pt x="2951" y="16280"/>
                    <a:pt x="4667" y="16239"/>
                    <a:pt x="6362" y="16280"/>
                  </a:cubicBezTo>
                  <a:cubicBezTo>
                    <a:pt x="6403" y="17180"/>
                    <a:pt x="6445" y="18059"/>
                    <a:pt x="6487" y="18938"/>
                  </a:cubicBezTo>
                  <a:cubicBezTo>
                    <a:pt x="5329" y="18897"/>
                    <a:pt x="4143" y="18865"/>
                    <a:pt x="2961" y="18865"/>
                  </a:cubicBezTo>
                  <a:cubicBezTo>
                    <a:pt x="2328" y="18865"/>
                    <a:pt x="1695" y="18874"/>
                    <a:pt x="1068" y="18896"/>
                  </a:cubicBezTo>
                  <a:cubicBezTo>
                    <a:pt x="1131" y="17996"/>
                    <a:pt x="1193" y="17117"/>
                    <a:pt x="1256" y="16218"/>
                  </a:cubicBezTo>
                  <a:close/>
                  <a:moveTo>
                    <a:pt x="1068" y="19126"/>
                  </a:moveTo>
                  <a:cubicBezTo>
                    <a:pt x="2480" y="19225"/>
                    <a:pt x="3918" y="19259"/>
                    <a:pt x="5341" y="19259"/>
                  </a:cubicBezTo>
                  <a:cubicBezTo>
                    <a:pt x="5731" y="19259"/>
                    <a:pt x="6121" y="19256"/>
                    <a:pt x="6508" y="19252"/>
                  </a:cubicBezTo>
                  <a:cubicBezTo>
                    <a:pt x="6550" y="20235"/>
                    <a:pt x="6592" y="21218"/>
                    <a:pt x="6654" y="22202"/>
                  </a:cubicBezTo>
                  <a:cubicBezTo>
                    <a:pt x="5655" y="22114"/>
                    <a:pt x="4633" y="22055"/>
                    <a:pt x="3612" y="22055"/>
                  </a:cubicBezTo>
                  <a:cubicBezTo>
                    <a:pt x="2688" y="22055"/>
                    <a:pt x="1764" y="22103"/>
                    <a:pt x="859" y="22223"/>
                  </a:cubicBezTo>
                  <a:cubicBezTo>
                    <a:pt x="921" y="21197"/>
                    <a:pt x="984" y="20151"/>
                    <a:pt x="1068" y="19126"/>
                  </a:cubicBezTo>
                  <a:close/>
                  <a:moveTo>
                    <a:pt x="3749" y="22437"/>
                  </a:moveTo>
                  <a:cubicBezTo>
                    <a:pt x="4719" y="22437"/>
                    <a:pt x="5692" y="22453"/>
                    <a:pt x="6675" y="22516"/>
                  </a:cubicBezTo>
                  <a:cubicBezTo>
                    <a:pt x="6717" y="23415"/>
                    <a:pt x="6759" y="24336"/>
                    <a:pt x="6801" y="25236"/>
                  </a:cubicBezTo>
                  <a:cubicBezTo>
                    <a:pt x="6605" y="25232"/>
                    <a:pt x="6408" y="25230"/>
                    <a:pt x="6209" y="25230"/>
                  </a:cubicBezTo>
                  <a:cubicBezTo>
                    <a:pt x="5370" y="25230"/>
                    <a:pt x="4513" y="25261"/>
                    <a:pt x="3683" y="25278"/>
                  </a:cubicBezTo>
                  <a:cubicBezTo>
                    <a:pt x="3614" y="25279"/>
                    <a:pt x="3544" y="25280"/>
                    <a:pt x="3474" y="25280"/>
                  </a:cubicBezTo>
                  <a:cubicBezTo>
                    <a:pt x="3001" y="25280"/>
                    <a:pt x="2508" y="25251"/>
                    <a:pt x="2020" y="25251"/>
                  </a:cubicBezTo>
                  <a:cubicBezTo>
                    <a:pt x="1552" y="25251"/>
                    <a:pt x="1088" y="25277"/>
                    <a:pt x="649" y="25382"/>
                  </a:cubicBezTo>
                  <a:cubicBezTo>
                    <a:pt x="712" y="24399"/>
                    <a:pt x="775" y="23415"/>
                    <a:pt x="838" y="22453"/>
                  </a:cubicBezTo>
                  <a:cubicBezTo>
                    <a:pt x="1811" y="22453"/>
                    <a:pt x="2778" y="22437"/>
                    <a:pt x="3749" y="22437"/>
                  </a:cubicBezTo>
                  <a:close/>
                  <a:moveTo>
                    <a:pt x="6926" y="25570"/>
                  </a:moveTo>
                  <a:cubicBezTo>
                    <a:pt x="6947" y="25591"/>
                    <a:pt x="6989" y="25591"/>
                    <a:pt x="7031" y="25591"/>
                  </a:cubicBezTo>
                  <a:cubicBezTo>
                    <a:pt x="7052" y="25612"/>
                    <a:pt x="7094" y="25654"/>
                    <a:pt x="7115" y="25675"/>
                  </a:cubicBezTo>
                  <a:cubicBezTo>
                    <a:pt x="7157" y="25884"/>
                    <a:pt x="7198" y="26261"/>
                    <a:pt x="7198" y="26303"/>
                  </a:cubicBezTo>
                  <a:cubicBezTo>
                    <a:pt x="7219" y="26575"/>
                    <a:pt x="7198" y="26868"/>
                    <a:pt x="7198" y="27161"/>
                  </a:cubicBezTo>
                  <a:cubicBezTo>
                    <a:pt x="7198" y="27851"/>
                    <a:pt x="7198" y="28521"/>
                    <a:pt x="7198" y="29211"/>
                  </a:cubicBezTo>
                  <a:cubicBezTo>
                    <a:pt x="6048" y="29211"/>
                    <a:pt x="4918" y="29190"/>
                    <a:pt x="3767" y="29190"/>
                  </a:cubicBezTo>
                  <a:cubicBezTo>
                    <a:pt x="3181" y="29190"/>
                    <a:pt x="2479" y="29108"/>
                    <a:pt x="1805" y="29108"/>
                  </a:cubicBezTo>
                  <a:cubicBezTo>
                    <a:pt x="1300" y="29108"/>
                    <a:pt x="811" y="29154"/>
                    <a:pt x="398" y="29316"/>
                  </a:cubicBezTo>
                  <a:lnTo>
                    <a:pt x="377" y="29316"/>
                  </a:lnTo>
                  <a:cubicBezTo>
                    <a:pt x="398" y="29295"/>
                    <a:pt x="419" y="29253"/>
                    <a:pt x="419" y="29232"/>
                  </a:cubicBezTo>
                  <a:cubicBezTo>
                    <a:pt x="398" y="28876"/>
                    <a:pt x="252" y="25633"/>
                    <a:pt x="566" y="25633"/>
                  </a:cubicBezTo>
                  <a:cubicBezTo>
                    <a:pt x="587" y="25633"/>
                    <a:pt x="587" y="25633"/>
                    <a:pt x="587" y="25612"/>
                  </a:cubicBezTo>
                  <a:cubicBezTo>
                    <a:pt x="985" y="25697"/>
                    <a:pt x="1404" y="25723"/>
                    <a:pt x="1828" y="25723"/>
                  </a:cubicBezTo>
                  <a:cubicBezTo>
                    <a:pt x="2451" y="25723"/>
                    <a:pt x="3086" y="25667"/>
                    <a:pt x="3683" y="25654"/>
                  </a:cubicBezTo>
                  <a:cubicBezTo>
                    <a:pt x="4750" y="25654"/>
                    <a:pt x="5838" y="25654"/>
                    <a:pt x="6926" y="25570"/>
                  </a:cubicBezTo>
                  <a:close/>
                  <a:moveTo>
                    <a:pt x="3905" y="0"/>
                  </a:moveTo>
                  <a:cubicBezTo>
                    <a:pt x="3880" y="0"/>
                    <a:pt x="3855" y="1"/>
                    <a:pt x="3830" y="2"/>
                  </a:cubicBezTo>
                  <a:cubicBezTo>
                    <a:pt x="2846" y="44"/>
                    <a:pt x="1968" y="902"/>
                    <a:pt x="1905" y="1885"/>
                  </a:cubicBezTo>
                  <a:cubicBezTo>
                    <a:pt x="1905" y="1948"/>
                    <a:pt x="1947" y="1990"/>
                    <a:pt x="1988" y="1990"/>
                  </a:cubicBezTo>
                  <a:cubicBezTo>
                    <a:pt x="1988" y="2010"/>
                    <a:pt x="2009" y="2031"/>
                    <a:pt x="2009" y="2031"/>
                  </a:cubicBezTo>
                  <a:cubicBezTo>
                    <a:pt x="2030" y="2052"/>
                    <a:pt x="2030" y="2052"/>
                    <a:pt x="2051" y="2052"/>
                  </a:cubicBezTo>
                  <a:cubicBezTo>
                    <a:pt x="2564" y="2138"/>
                    <a:pt x="3098" y="2163"/>
                    <a:pt x="3637" y="2163"/>
                  </a:cubicBezTo>
                  <a:cubicBezTo>
                    <a:pt x="4284" y="2163"/>
                    <a:pt x="4938" y="2127"/>
                    <a:pt x="5566" y="2115"/>
                  </a:cubicBezTo>
                  <a:cubicBezTo>
                    <a:pt x="5587" y="2471"/>
                    <a:pt x="5608" y="2826"/>
                    <a:pt x="5629" y="3182"/>
                  </a:cubicBezTo>
                  <a:cubicBezTo>
                    <a:pt x="5629" y="3433"/>
                    <a:pt x="5629" y="3684"/>
                    <a:pt x="5713" y="3915"/>
                  </a:cubicBezTo>
                  <a:cubicBezTo>
                    <a:pt x="4680" y="3898"/>
                    <a:pt x="3648" y="3867"/>
                    <a:pt x="2626" y="3867"/>
                  </a:cubicBezTo>
                  <a:cubicBezTo>
                    <a:pt x="2385" y="3867"/>
                    <a:pt x="2145" y="3869"/>
                    <a:pt x="1905" y="3873"/>
                  </a:cubicBezTo>
                  <a:cubicBezTo>
                    <a:pt x="1905" y="3622"/>
                    <a:pt x="1884" y="3391"/>
                    <a:pt x="1884" y="3140"/>
                  </a:cubicBezTo>
                  <a:cubicBezTo>
                    <a:pt x="1884" y="2806"/>
                    <a:pt x="1947" y="2492"/>
                    <a:pt x="2009" y="2178"/>
                  </a:cubicBezTo>
                  <a:cubicBezTo>
                    <a:pt x="2030" y="2115"/>
                    <a:pt x="2009" y="2073"/>
                    <a:pt x="1988" y="2052"/>
                  </a:cubicBezTo>
                  <a:cubicBezTo>
                    <a:pt x="1960" y="2015"/>
                    <a:pt x="1915" y="1994"/>
                    <a:pt x="1870" y="1994"/>
                  </a:cubicBezTo>
                  <a:cubicBezTo>
                    <a:pt x="1815" y="1994"/>
                    <a:pt x="1760" y="2025"/>
                    <a:pt x="1737" y="2094"/>
                  </a:cubicBezTo>
                  <a:cubicBezTo>
                    <a:pt x="1570" y="2617"/>
                    <a:pt x="1486" y="3350"/>
                    <a:pt x="1716" y="3894"/>
                  </a:cubicBezTo>
                  <a:cubicBezTo>
                    <a:pt x="1486" y="3894"/>
                    <a:pt x="1256" y="3915"/>
                    <a:pt x="1026" y="3915"/>
                  </a:cubicBezTo>
                  <a:cubicBezTo>
                    <a:pt x="900" y="3935"/>
                    <a:pt x="859" y="4040"/>
                    <a:pt x="900" y="4124"/>
                  </a:cubicBezTo>
                  <a:cubicBezTo>
                    <a:pt x="942" y="4563"/>
                    <a:pt x="1005" y="5003"/>
                    <a:pt x="1089" y="5442"/>
                  </a:cubicBezTo>
                  <a:cubicBezTo>
                    <a:pt x="1089" y="5463"/>
                    <a:pt x="1110" y="5484"/>
                    <a:pt x="1131" y="5505"/>
                  </a:cubicBezTo>
                  <a:cubicBezTo>
                    <a:pt x="1089" y="5609"/>
                    <a:pt x="1152" y="5735"/>
                    <a:pt x="1298" y="5735"/>
                  </a:cubicBezTo>
                  <a:cubicBezTo>
                    <a:pt x="1424" y="5756"/>
                    <a:pt x="1570" y="5777"/>
                    <a:pt x="1716" y="5777"/>
                  </a:cubicBezTo>
                  <a:cubicBezTo>
                    <a:pt x="1256" y="8957"/>
                    <a:pt x="1214" y="12221"/>
                    <a:pt x="984" y="15423"/>
                  </a:cubicBezTo>
                  <a:cubicBezTo>
                    <a:pt x="754" y="18749"/>
                    <a:pt x="545" y="22055"/>
                    <a:pt x="336" y="25382"/>
                  </a:cubicBezTo>
                  <a:cubicBezTo>
                    <a:pt x="325" y="25379"/>
                    <a:pt x="314" y="25378"/>
                    <a:pt x="302" y="25378"/>
                  </a:cubicBezTo>
                  <a:cubicBezTo>
                    <a:pt x="227" y="25378"/>
                    <a:pt x="147" y="25438"/>
                    <a:pt x="147" y="25529"/>
                  </a:cubicBezTo>
                  <a:cubicBezTo>
                    <a:pt x="1" y="26742"/>
                    <a:pt x="22" y="27998"/>
                    <a:pt x="105" y="29232"/>
                  </a:cubicBezTo>
                  <a:cubicBezTo>
                    <a:pt x="105" y="29328"/>
                    <a:pt x="177" y="29370"/>
                    <a:pt x="250" y="29370"/>
                  </a:cubicBezTo>
                  <a:cubicBezTo>
                    <a:pt x="289" y="29370"/>
                    <a:pt x="328" y="29358"/>
                    <a:pt x="356" y="29337"/>
                  </a:cubicBezTo>
                  <a:cubicBezTo>
                    <a:pt x="356" y="29358"/>
                    <a:pt x="356" y="29399"/>
                    <a:pt x="398" y="29399"/>
                  </a:cubicBezTo>
                  <a:cubicBezTo>
                    <a:pt x="841" y="29573"/>
                    <a:pt x="1372" y="29618"/>
                    <a:pt x="1916" y="29618"/>
                  </a:cubicBezTo>
                  <a:cubicBezTo>
                    <a:pt x="2502" y="29618"/>
                    <a:pt x="3103" y="29565"/>
                    <a:pt x="3626" y="29565"/>
                  </a:cubicBezTo>
                  <a:cubicBezTo>
                    <a:pt x="3674" y="29565"/>
                    <a:pt x="3721" y="29566"/>
                    <a:pt x="3767" y="29567"/>
                  </a:cubicBezTo>
                  <a:cubicBezTo>
                    <a:pt x="5001" y="29567"/>
                    <a:pt x="6236" y="29588"/>
                    <a:pt x="7470" y="29588"/>
                  </a:cubicBezTo>
                  <a:cubicBezTo>
                    <a:pt x="7659" y="29588"/>
                    <a:pt x="7680" y="29337"/>
                    <a:pt x="7554" y="29253"/>
                  </a:cubicBezTo>
                  <a:cubicBezTo>
                    <a:pt x="7554" y="28332"/>
                    <a:pt x="7596" y="27412"/>
                    <a:pt x="7554" y="26512"/>
                  </a:cubicBezTo>
                  <a:cubicBezTo>
                    <a:pt x="7554" y="26449"/>
                    <a:pt x="7533" y="26407"/>
                    <a:pt x="7533" y="26345"/>
                  </a:cubicBezTo>
                  <a:cubicBezTo>
                    <a:pt x="7638" y="26031"/>
                    <a:pt x="7470" y="25675"/>
                    <a:pt x="7261" y="25445"/>
                  </a:cubicBezTo>
                  <a:cubicBezTo>
                    <a:pt x="7282" y="25382"/>
                    <a:pt x="7240" y="25278"/>
                    <a:pt x="7157" y="25257"/>
                  </a:cubicBezTo>
                  <a:cubicBezTo>
                    <a:pt x="7010" y="22055"/>
                    <a:pt x="6822" y="18833"/>
                    <a:pt x="6654" y="15632"/>
                  </a:cubicBezTo>
                  <a:cubicBezTo>
                    <a:pt x="6487" y="12410"/>
                    <a:pt x="6466" y="9125"/>
                    <a:pt x="6131" y="5881"/>
                  </a:cubicBezTo>
                  <a:lnTo>
                    <a:pt x="6320" y="5881"/>
                  </a:lnTo>
                  <a:cubicBezTo>
                    <a:pt x="6529" y="5881"/>
                    <a:pt x="6550" y="5651"/>
                    <a:pt x="6445" y="5547"/>
                  </a:cubicBezTo>
                  <a:cubicBezTo>
                    <a:pt x="6508" y="5358"/>
                    <a:pt x="6571" y="5170"/>
                    <a:pt x="6634" y="5003"/>
                  </a:cubicBezTo>
                  <a:cubicBezTo>
                    <a:pt x="6717" y="4772"/>
                    <a:pt x="6843" y="4542"/>
                    <a:pt x="6906" y="4312"/>
                  </a:cubicBezTo>
                  <a:cubicBezTo>
                    <a:pt x="6947" y="4207"/>
                    <a:pt x="6864" y="4124"/>
                    <a:pt x="6759" y="4103"/>
                  </a:cubicBezTo>
                  <a:cubicBezTo>
                    <a:pt x="6759" y="4019"/>
                    <a:pt x="6696" y="3935"/>
                    <a:pt x="6571" y="3935"/>
                  </a:cubicBezTo>
                  <a:cubicBezTo>
                    <a:pt x="6362" y="3935"/>
                    <a:pt x="6152" y="3935"/>
                    <a:pt x="5922" y="3915"/>
                  </a:cubicBezTo>
                  <a:cubicBezTo>
                    <a:pt x="5985" y="3663"/>
                    <a:pt x="5964" y="3371"/>
                    <a:pt x="5943" y="3098"/>
                  </a:cubicBezTo>
                  <a:cubicBezTo>
                    <a:pt x="5943" y="2764"/>
                    <a:pt x="5922" y="2408"/>
                    <a:pt x="5901" y="2052"/>
                  </a:cubicBezTo>
                  <a:cubicBezTo>
                    <a:pt x="5901" y="1990"/>
                    <a:pt x="5880" y="1948"/>
                    <a:pt x="5838" y="1927"/>
                  </a:cubicBezTo>
                  <a:cubicBezTo>
                    <a:pt x="5838" y="1906"/>
                    <a:pt x="5817" y="1885"/>
                    <a:pt x="5817" y="1864"/>
                  </a:cubicBezTo>
                  <a:cubicBezTo>
                    <a:pt x="5817" y="1843"/>
                    <a:pt x="5817" y="1822"/>
                    <a:pt x="5817" y="1801"/>
                  </a:cubicBezTo>
                  <a:cubicBezTo>
                    <a:pt x="5715" y="821"/>
                    <a:pt x="4916" y="0"/>
                    <a:pt x="390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a:off x="4972025" y="3823375"/>
              <a:ext cx="174225" cy="93650"/>
            </a:xfrm>
            <a:custGeom>
              <a:avLst/>
              <a:gdLst/>
              <a:ahLst/>
              <a:cxnLst/>
              <a:rect l="l" t="t" r="r" b="b"/>
              <a:pathLst>
                <a:path w="6969" h="3746" extrusionOk="0">
                  <a:moveTo>
                    <a:pt x="6675" y="0"/>
                  </a:moveTo>
                  <a:cubicBezTo>
                    <a:pt x="5587" y="84"/>
                    <a:pt x="4499" y="84"/>
                    <a:pt x="3411" y="84"/>
                  </a:cubicBezTo>
                  <a:cubicBezTo>
                    <a:pt x="2826" y="97"/>
                    <a:pt x="2197" y="153"/>
                    <a:pt x="1576" y="153"/>
                  </a:cubicBezTo>
                  <a:cubicBezTo>
                    <a:pt x="1153" y="153"/>
                    <a:pt x="734" y="127"/>
                    <a:pt x="336" y="42"/>
                  </a:cubicBezTo>
                  <a:cubicBezTo>
                    <a:pt x="336" y="63"/>
                    <a:pt x="336" y="63"/>
                    <a:pt x="315" y="63"/>
                  </a:cubicBezTo>
                  <a:cubicBezTo>
                    <a:pt x="1" y="63"/>
                    <a:pt x="147" y="3306"/>
                    <a:pt x="168" y="3662"/>
                  </a:cubicBezTo>
                  <a:cubicBezTo>
                    <a:pt x="168" y="3704"/>
                    <a:pt x="147" y="3725"/>
                    <a:pt x="126" y="3746"/>
                  </a:cubicBezTo>
                  <a:lnTo>
                    <a:pt x="147" y="3746"/>
                  </a:lnTo>
                  <a:cubicBezTo>
                    <a:pt x="560" y="3584"/>
                    <a:pt x="1049" y="3538"/>
                    <a:pt x="1554" y="3538"/>
                  </a:cubicBezTo>
                  <a:cubicBezTo>
                    <a:pt x="2228" y="3538"/>
                    <a:pt x="2930" y="3620"/>
                    <a:pt x="3516" y="3620"/>
                  </a:cubicBezTo>
                  <a:cubicBezTo>
                    <a:pt x="4667" y="3620"/>
                    <a:pt x="5797" y="3641"/>
                    <a:pt x="6947" y="3641"/>
                  </a:cubicBezTo>
                  <a:cubicBezTo>
                    <a:pt x="6947" y="2951"/>
                    <a:pt x="6947" y="2281"/>
                    <a:pt x="6947" y="1591"/>
                  </a:cubicBezTo>
                  <a:cubicBezTo>
                    <a:pt x="6947" y="1298"/>
                    <a:pt x="6968" y="1005"/>
                    <a:pt x="6947" y="733"/>
                  </a:cubicBezTo>
                  <a:cubicBezTo>
                    <a:pt x="6947" y="691"/>
                    <a:pt x="6906" y="314"/>
                    <a:pt x="6864" y="105"/>
                  </a:cubicBezTo>
                  <a:cubicBezTo>
                    <a:pt x="6843" y="84"/>
                    <a:pt x="6801" y="42"/>
                    <a:pt x="6780" y="21"/>
                  </a:cubicBezTo>
                  <a:cubicBezTo>
                    <a:pt x="6738" y="21"/>
                    <a:pt x="6696" y="21"/>
                    <a:pt x="6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4981975" y="3745225"/>
              <a:ext cx="153800" cy="73475"/>
            </a:xfrm>
            <a:custGeom>
              <a:avLst/>
              <a:gdLst/>
              <a:ahLst/>
              <a:cxnLst/>
              <a:rect l="l" t="t" r="r" b="b"/>
              <a:pathLst>
                <a:path w="6152" h="2939" extrusionOk="0">
                  <a:moveTo>
                    <a:pt x="3357" y="1"/>
                  </a:moveTo>
                  <a:cubicBezTo>
                    <a:pt x="2538" y="1"/>
                    <a:pt x="1722" y="12"/>
                    <a:pt x="903" y="12"/>
                  </a:cubicBezTo>
                  <a:cubicBezTo>
                    <a:pt x="665" y="12"/>
                    <a:pt x="427" y="11"/>
                    <a:pt x="189" y="9"/>
                  </a:cubicBezTo>
                  <a:cubicBezTo>
                    <a:pt x="126" y="971"/>
                    <a:pt x="63" y="1955"/>
                    <a:pt x="0" y="2938"/>
                  </a:cubicBezTo>
                  <a:cubicBezTo>
                    <a:pt x="439" y="2833"/>
                    <a:pt x="903" y="2807"/>
                    <a:pt x="1371" y="2807"/>
                  </a:cubicBezTo>
                  <a:cubicBezTo>
                    <a:pt x="1859" y="2807"/>
                    <a:pt x="2352" y="2836"/>
                    <a:pt x="2825" y="2836"/>
                  </a:cubicBezTo>
                  <a:cubicBezTo>
                    <a:pt x="2895" y="2836"/>
                    <a:pt x="2965" y="2835"/>
                    <a:pt x="3034" y="2834"/>
                  </a:cubicBezTo>
                  <a:cubicBezTo>
                    <a:pt x="3864" y="2817"/>
                    <a:pt x="4721" y="2786"/>
                    <a:pt x="5560" y="2786"/>
                  </a:cubicBezTo>
                  <a:cubicBezTo>
                    <a:pt x="5759" y="2786"/>
                    <a:pt x="5956" y="2788"/>
                    <a:pt x="6152" y="2792"/>
                  </a:cubicBezTo>
                  <a:cubicBezTo>
                    <a:pt x="6110" y="1892"/>
                    <a:pt x="6068" y="971"/>
                    <a:pt x="6026" y="72"/>
                  </a:cubicBezTo>
                  <a:cubicBezTo>
                    <a:pt x="5130" y="14"/>
                    <a:pt x="4242" y="1"/>
                    <a:pt x="3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4987200" y="3662250"/>
              <a:ext cx="144925" cy="77450"/>
            </a:xfrm>
            <a:custGeom>
              <a:avLst/>
              <a:gdLst/>
              <a:ahLst/>
              <a:cxnLst/>
              <a:rect l="l" t="t" r="r" b="b"/>
              <a:pathLst>
                <a:path w="5797" h="3098" extrusionOk="0">
                  <a:moveTo>
                    <a:pt x="210" y="1"/>
                  </a:moveTo>
                  <a:cubicBezTo>
                    <a:pt x="126" y="1026"/>
                    <a:pt x="63" y="2072"/>
                    <a:pt x="1" y="3098"/>
                  </a:cubicBezTo>
                  <a:cubicBezTo>
                    <a:pt x="906" y="2978"/>
                    <a:pt x="1830" y="2930"/>
                    <a:pt x="2754" y="2930"/>
                  </a:cubicBezTo>
                  <a:cubicBezTo>
                    <a:pt x="3775" y="2930"/>
                    <a:pt x="4797" y="2989"/>
                    <a:pt x="5796" y="3077"/>
                  </a:cubicBezTo>
                  <a:cubicBezTo>
                    <a:pt x="5734" y="2093"/>
                    <a:pt x="5692" y="1110"/>
                    <a:pt x="5650" y="127"/>
                  </a:cubicBezTo>
                  <a:cubicBezTo>
                    <a:pt x="5263" y="131"/>
                    <a:pt x="4873" y="134"/>
                    <a:pt x="4483" y="134"/>
                  </a:cubicBezTo>
                  <a:cubicBezTo>
                    <a:pt x="3060" y="134"/>
                    <a:pt x="1622" y="100"/>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4992425" y="3589550"/>
              <a:ext cx="135525" cy="68025"/>
            </a:xfrm>
            <a:custGeom>
              <a:avLst/>
              <a:gdLst/>
              <a:ahLst/>
              <a:cxnLst/>
              <a:rect l="l" t="t" r="r" b="b"/>
              <a:pathLst>
                <a:path w="5421" h="2721" extrusionOk="0">
                  <a:moveTo>
                    <a:pt x="189" y="1"/>
                  </a:moveTo>
                  <a:cubicBezTo>
                    <a:pt x="126" y="900"/>
                    <a:pt x="64" y="1779"/>
                    <a:pt x="1" y="2679"/>
                  </a:cubicBezTo>
                  <a:cubicBezTo>
                    <a:pt x="628" y="2657"/>
                    <a:pt x="1261" y="2648"/>
                    <a:pt x="1894" y="2648"/>
                  </a:cubicBezTo>
                  <a:cubicBezTo>
                    <a:pt x="3076" y="2648"/>
                    <a:pt x="4262" y="2680"/>
                    <a:pt x="5420" y="2721"/>
                  </a:cubicBezTo>
                  <a:cubicBezTo>
                    <a:pt x="5378" y="1842"/>
                    <a:pt x="5336" y="963"/>
                    <a:pt x="5295" y="63"/>
                  </a:cubicBezTo>
                  <a:cubicBezTo>
                    <a:pt x="3600" y="22"/>
                    <a:pt x="1884" y="63"/>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4997675" y="3512650"/>
              <a:ext cx="126600" cy="71700"/>
            </a:xfrm>
            <a:custGeom>
              <a:avLst/>
              <a:gdLst/>
              <a:ahLst/>
              <a:cxnLst/>
              <a:rect l="l" t="t" r="r" b="b"/>
              <a:pathLst>
                <a:path w="5064" h="2868" extrusionOk="0">
                  <a:moveTo>
                    <a:pt x="4917" y="1"/>
                  </a:moveTo>
                  <a:cubicBezTo>
                    <a:pt x="4896" y="1"/>
                    <a:pt x="4875" y="22"/>
                    <a:pt x="4854" y="22"/>
                  </a:cubicBezTo>
                  <a:cubicBezTo>
                    <a:pt x="3787" y="66"/>
                    <a:pt x="2688" y="120"/>
                    <a:pt x="1595" y="120"/>
                  </a:cubicBezTo>
                  <a:cubicBezTo>
                    <a:pt x="1124" y="120"/>
                    <a:pt x="654" y="110"/>
                    <a:pt x="188" y="85"/>
                  </a:cubicBezTo>
                  <a:cubicBezTo>
                    <a:pt x="126" y="880"/>
                    <a:pt x="63" y="1654"/>
                    <a:pt x="21" y="2449"/>
                  </a:cubicBezTo>
                  <a:cubicBezTo>
                    <a:pt x="0" y="2595"/>
                    <a:pt x="0" y="2742"/>
                    <a:pt x="0" y="2867"/>
                  </a:cubicBezTo>
                  <a:cubicBezTo>
                    <a:pt x="909" y="2765"/>
                    <a:pt x="1831" y="2731"/>
                    <a:pt x="2752" y="2731"/>
                  </a:cubicBezTo>
                  <a:cubicBezTo>
                    <a:pt x="3526" y="2731"/>
                    <a:pt x="4299" y="2755"/>
                    <a:pt x="5064" y="2784"/>
                  </a:cubicBezTo>
                  <a:cubicBezTo>
                    <a:pt x="5064" y="2700"/>
                    <a:pt x="5064" y="2595"/>
                    <a:pt x="5064" y="2491"/>
                  </a:cubicBezTo>
                  <a:cubicBezTo>
                    <a:pt x="5022" y="1675"/>
                    <a:pt x="4959" y="838"/>
                    <a:pt x="4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996625" y="3289300"/>
              <a:ext cx="132350" cy="31400"/>
            </a:xfrm>
            <a:custGeom>
              <a:avLst/>
              <a:gdLst/>
              <a:ahLst/>
              <a:cxnLst/>
              <a:rect l="l" t="t" r="r" b="b"/>
              <a:pathLst>
                <a:path w="5294" h="1256" extrusionOk="0">
                  <a:moveTo>
                    <a:pt x="0" y="0"/>
                  </a:moveTo>
                  <a:lnTo>
                    <a:pt x="0" y="0"/>
                  </a:lnTo>
                  <a:cubicBezTo>
                    <a:pt x="42" y="398"/>
                    <a:pt x="84" y="775"/>
                    <a:pt x="105" y="1172"/>
                  </a:cubicBezTo>
                  <a:cubicBezTo>
                    <a:pt x="614" y="1138"/>
                    <a:pt x="1137" y="1124"/>
                    <a:pt x="1665" y="1124"/>
                  </a:cubicBezTo>
                  <a:cubicBezTo>
                    <a:pt x="2763" y="1124"/>
                    <a:pt x="3885" y="1185"/>
                    <a:pt x="4959" y="1256"/>
                  </a:cubicBezTo>
                  <a:cubicBezTo>
                    <a:pt x="4980" y="879"/>
                    <a:pt x="5127" y="461"/>
                    <a:pt x="5294" y="126"/>
                  </a:cubicBezTo>
                  <a:cubicBezTo>
                    <a:pt x="3536" y="105"/>
                    <a:pt x="1758" y="14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5002900" y="3430525"/>
              <a:ext cx="117200" cy="77450"/>
            </a:xfrm>
            <a:custGeom>
              <a:avLst/>
              <a:gdLst/>
              <a:ahLst/>
              <a:cxnLst/>
              <a:rect l="l" t="t" r="r" b="b"/>
              <a:pathLst>
                <a:path w="4688" h="3098" extrusionOk="0">
                  <a:moveTo>
                    <a:pt x="251" y="1"/>
                  </a:moveTo>
                  <a:cubicBezTo>
                    <a:pt x="168" y="1047"/>
                    <a:pt x="84" y="2072"/>
                    <a:pt x="0" y="3098"/>
                  </a:cubicBezTo>
                  <a:cubicBezTo>
                    <a:pt x="1528" y="2951"/>
                    <a:pt x="3118" y="2930"/>
                    <a:pt x="4645" y="2930"/>
                  </a:cubicBezTo>
                  <a:cubicBezTo>
                    <a:pt x="4666" y="2930"/>
                    <a:pt x="4666" y="2951"/>
                    <a:pt x="4687" y="2951"/>
                  </a:cubicBezTo>
                  <a:cubicBezTo>
                    <a:pt x="4624" y="1989"/>
                    <a:pt x="4562" y="1026"/>
                    <a:pt x="4520" y="64"/>
                  </a:cubicBezTo>
                  <a:cubicBezTo>
                    <a:pt x="3939" y="72"/>
                    <a:pt x="3355" y="81"/>
                    <a:pt x="2771" y="81"/>
                  </a:cubicBezTo>
                  <a:cubicBezTo>
                    <a:pt x="1925" y="81"/>
                    <a:pt x="1081" y="63"/>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5009700" y="3368800"/>
              <a:ext cx="105675" cy="54950"/>
            </a:xfrm>
            <a:custGeom>
              <a:avLst/>
              <a:gdLst/>
              <a:ahLst/>
              <a:cxnLst/>
              <a:rect l="l" t="t" r="r" b="b"/>
              <a:pathLst>
                <a:path w="4227" h="2198" extrusionOk="0">
                  <a:moveTo>
                    <a:pt x="84" y="1"/>
                  </a:moveTo>
                  <a:cubicBezTo>
                    <a:pt x="63" y="733"/>
                    <a:pt x="42" y="1465"/>
                    <a:pt x="0" y="2198"/>
                  </a:cubicBezTo>
                  <a:cubicBezTo>
                    <a:pt x="809" y="2149"/>
                    <a:pt x="1640" y="2128"/>
                    <a:pt x="2471" y="2128"/>
                  </a:cubicBezTo>
                  <a:cubicBezTo>
                    <a:pt x="3058" y="2128"/>
                    <a:pt x="3646" y="2139"/>
                    <a:pt x="4227" y="2156"/>
                  </a:cubicBezTo>
                  <a:cubicBezTo>
                    <a:pt x="4185" y="1465"/>
                    <a:pt x="4164" y="754"/>
                    <a:pt x="4143" y="64"/>
                  </a:cubicBezTo>
                  <a:cubicBezTo>
                    <a:pt x="3808" y="69"/>
                    <a:pt x="3472" y="71"/>
                    <a:pt x="3135" y="71"/>
                  </a:cubicBezTo>
                  <a:cubicBezTo>
                    <a:pt x="2124" y="71"/>
                    <a:pt x="1104" y="48"/>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5012300" y="3329050"/>
              <a:ext cx="101000" cy="33500"/>
            </a:xfrm>
            <a:custGeom>
              <a:avLst/>
              <a:gdLst/>
              <a:ahLst/>
              <a:cxnLst/>
              <a:rect l="l" t="t" r="r" b="b"/>
              <a:pathLst>
                <a:path w="4040" h="1340" extrusionOk="0">
                  <a:moveTo>
                    <a:pt x="22" y="1"/>
                  </a:moveTo>
                  <a:cubicBezTo>
                    <a:pt x="22" y="440"/>
                    <a:pt x="1" y="900"/>
                    <a:pt x="1" y="1340"/>
                  </a:cubicBezTo>
                  <a:cubicBezTo>
                    <a:pt x="1005" y="1293"/>
                    <a:pt x="2021" y="1269"/>
                    <a:pt x="3032" y="1269"/>
                  </a:cubicBezTo>
                  <a:cubicBezTo>
                    <a:pt x="3368" y="1269"/>
                    <a:pt x="3704" y="1272"/>
                    <a:pt x="4039" y="1277"/>
                  </a:cubicBezTo>
                  <a:cubicBezTo>
                    <a:pt x="4018" y="879"/>
                    <a:pt x="4018" y="503"/>
                    <a:pt x="4018" y="105"/>
                  </a:cubicBezTo>
                  <a:cubicBezTo>
                    <a:pt x="3636" y="111"/>
                    <a:pt x="3249" y="116"/>
                    <a:pt x="2860" y="116"/>
                  </a:cubicBezTo>
                  <a:cubicBezTo>
                    <a:pt x="1906" y="116"/>
                    <a:pt x="943" y="90"/>
                    <a:pt x="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5012825" y="3234900"/>
              <a:ext cx="95750" cy="47100"/>
            </a:xfrm>
            <a:custGeom>
              <a:avLst/>
              <a:gdLst/>
              <a:ahLst/>
              <a:cxnLst/>
              <a:rect l="l" t="t" r="r" b="b"/>
              <a:pathLst>
                <a:path w="3830" h="1884" extrusionOk="0">
                  <a:moveTo>
                    <a:pt x="2171" y="655"/>
                  </a:moveTo>
                  <a:cubicBezTo>
                    <a:pt x="2339" y="655"/>
                    <a:pt x="2508" y="768"/>
                    <a:pt x="2574" y="942"/>
                  </a:cubicBezTo>
                  <a:cubicBezTo>
                    <a:pt x="2700" y="1256"/>
                    <a:pt x="2407" y="1570"/>
                    <a:pt x="2093" y="1612"/>
                  </a:cubicBezTo>
                  <a:cubicBezTo>
                    <a:pt x="2080" y="1613"/>
                    <a:pt x="2066" y="1613"/>
                    <a:pt x="2052" y="1613"/>
                  </a:cubicBezTo>
                  <a:cubicBezTo>
                    <a:pt x="1786" y="1613"/>
                    <a:pt x="1467" y="1427"/>
                    <a:pt x="1486" y="1109"/>
                  </a:cubicBezTo>
                  <a:cubicBezTo>
                    <a:pt x="1505" y="922"/>
                    <a:pt x="1675" y="768"/>
                    <a:pt x="1846" y="768"/>
                  </a:cubicBezTo>
                  <a:cubicBezTo>
                    <a:pt x="1865" y="768"/>
                    <a:pt x="1885" y="770"/>
                    <a:pt x="1905" y="775"/>
                  </a:cubicBezTo>
                  <a:cubicBezTo>
                    <a:pt x="1981" y="691"/>
                    <a:pt x="2076" y="655"/>
                    <a:pt x="2171" y="655"/>
                  </a:cubicBezTo>
                  <a:close/>
                  <a:moveTo>
                    <a:pt x="126" y="0"/>
                  </a:moveTo>
                  <a:lnTo>
                    <a:pt x="105" y="21"/>
                  </a:lnTo>
                  <a:cubicBezTo>
                    <a:pt x="126" y="42"/>
                    <a:pt x="147" y="84"/>
                    <a:pt x="126" y="147"/>
                  </a:cubicBezTo>
                  <a:cubicBezTo>
                    <a:pt x="64" y="461"/>
                    <a:pt x="1" y="775"/>
                    <a:pt x="1" y="1109"/>
                  </a:cubicBezTo>
                  <a:cubicBezTo>
                    <a:pt x="1" y="1360"/>
                    <a:pt x="22" y="1591"/>
                    <a:pt x="22" y="1842"/>
                  </a:cubicBezTo>
                  <a:cubicBezTo>
                    <a:pt x="262" y="1838"/>
                    <a:pt x="502" y="1836"/>
                    <a:pt x="743" y="1836"/>
                  </a:cubicBezTo>
                  <a:cubicBezTo>
                    <a:pt x="1765" y="1836"/>
                    <a:pt x="2797" y="1867"/>
                    <a:pt x="3830" y="1884"/>
                  </a:cubicBezTo>
                  <a:cubicBezTo>
                    <a:pt x="3746" y="1653"/>
                    <a:pt x="3746" y="1402"/>
                    <a:pt x="3746" y="1151"/>
                  </a:cubicBezTo>
                  <a:cubicBezTo>
                    <a:pt x="3725" y="795"/>
                    <a:pt x="3704" y="440"/>
                    <a:pt x="3683" y="84"/>
                  </a:cubicBezTo>
                  <a:cubicBezTo>
                    <a:pt x="3055" y="96"/>
                    <a:pt x="2401" y="132"/>
                    <a:pt x="1754" y="132"/>
                  </a:cubicBezTo>
                  <a:cubicBezTo>
                    <a:pt x="1215" y="132"/>
                    <a:pt x="681" y="107"/>
                    <a:pt x="168" y="21"/>
                  </a:cubicBezTo>
                  <a:cubicBezTo>
                    <a:pt x="147" y="21"/>
                    <a:pt x="147" y="21"/>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5018600" y="3192150"/>
              <a:ext cx="85275" cy="38575"/>
            </a:xfrm>
            <a:custGeom>
              <a:avLst/>
              <a:gdLst/>
              <a:ahLst/>
              <a:cxnLst/>
              <a:rect l="l" t="t" r="r" b="b"/>
              <a:pathLst>
                <a:path w="3411" h="1543" extrusionOk="0">
                  <a:moveTo>
                    <a:pt x="1771" y="0"/>
                  </a:moveTo>
                  <a:cubicBezTo>
                    <a:pt x="1697" y="0"/>
                    <a:pt x="1623" y="5"/>
                    <a:pt x="1548" y="16"/>
                  </a:cubicBezTo>
                  <a:cubicBezTo>
                    <a:pt x="711" y="141"/>
                    <a:pt x="251" y="811"/>
                    <a:pt x="0" y="1543"/>
                  </a:cubicBezTo>
                  <a:cubicBezTo>
                    <a:pt x="464" y="1472"/>
                    <a:pt x="948" y="1450"/>
                    <a:pt x="1437" y="1450"/>
                  </a:cubicBezTo>
                  <a:cubicBezTo>
                    <a:pt x="2095" y="1450"/>
                    <a:pt x="2763" y="1489"/>
                    <a:pt x="3411" y="1501"/>
                  </a:cubicBezTo>
                  <a:cubicBezTo>
                    <a:pt x="3411" y="1480"/>
                    <a:pt x="3411" y="1480"/>
                    <a:pt x="3411" y="1480"/>
                  </a:cubicBezTo>
                  <a:cubicBezTo>
                    <a:pt x="3314" y="634"/>
                    <a:pt x="2600" y="0"/>
                    <a:pt x="1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5049475" y="3251100"/>
              <a:ext cx="30850" cy="24150"/>
            </a:xfrm>
            <a:custGeom>
              <a:avLst/>
              <a:gdLst/>
              <a:ahLst/>
              <a:cxnLst/>
              <a:rect l="l" t="t" r="r" b="b"/>
              <a:pathLst>
                <a:path w="1234" h="966" extrusionOk="0">
                  <a:moveTo>
                    <a:pt x="418" y="273"/>
                  </a:moveTo>
                  <a:cubicBezTo>
                    <a:pt x="445" y="314"/>
                    <a:pt x="499" y="346"/>
                    <a:pt x="557" y="346"/>
                  </a:cubicBezTo>
                  <a:cubicBezTo>
                    <a:pt x="587" y="346"/>
                    <a:pt x="619" y="337"/>
                    <a:pt x="648" y="315"/>
                  </a:cubicBezTo>
                  <a:cubicBezTo>
                    <a:pt x="668" y="300"/>
                    <a:pt x="690" y="293"/>
                    <a:pt x="713" y="293"/>
                  </a:cubicBezTo>
                  <a:cubicBezTo>
                    <a:pt x="785" y="293"/>
                    <a:pt x="857" y="361"/>
                    <a:pt x="857" y="440"/>
                  </a:cubicBezTo>
                  <a:cubicBezTo>
                    <a:pt x="857" y="587"/>
                    <a:pt x="690" y="671"/>
                    <a:pt x="585" y="692"/>
                  </a:cubicBezTo>
                  <a:cubicBezTo>
                    <a:pt x="460" y="692"/>
                    <a:pt x="334" y="629"/>
                    <a:pt x="292" y="524"/>
                  </a:cubicBezTo>
                  <a:cubicBezTo>
                    <a:pt x="251" y="419"/>
                    <a:pt x="313" y="315"/>
                    <a:pt x="418" y="273"/>
                  </a:cubicBezTo>
                  <a:close/>
                  <a:moveTo>
                    <a:pt x="692" y="1"/>
                  </a:moveTo>
                  <a:cubicBezTo>
                    <a:pt x="601" y="1"/>
                    <a:pt x="511" y="33"/>
                    <a:pt x="439" y="106"/>
                  </a:cubicBezTo>
                  <a:cubicBezTo>
                    <a:pt x="428" y="104"/>
                    <a:pt x="417" y="104"/>
                    <a:pt x="407" y="104"/>
                  </a:cubicBezTo>
                  <a:cubicBezTo>
                    <a:pt x="227" y="104"/>
                    <a:pt x="40" y="264"/>
                    <a:pt x="20" y="461"/>
                  </a:cubicBezTo>
                  <a:cubicBezTo>
                    <a:pt x="1" y="779"/>
                    <a:pt x="320" y="965"/>
                    <a:pt x="586" y="965"/>
                  </a:cubicBezTo>
                  <a:cubicBezTo>
                    <a:pt x="600" y="965"/>
                    <a:pt x="614" y="965"/>
                    <a:pt x="627" y="964"/>
                  </a:cubicBezTo>
                  <a:cubicBezTo>
                    <a:pt x="941" y="922"/>
                    <a:pt x="1234" y="608"/>
                    <a:pt x="1108" y="294"/>
                  </a:cubicBezTo>
                  <a:cubicBezTo>
                    <a:pt x="1040" y="116"/>
                    <a:pt x="864" y="1"/>
                    <a:pt x="6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228025" y="3816025"/>
              <a:ext cx="669975" cy="88650"/>
            </a:xfrm>
            <a:custGeom>
              <a:avLst/>
              <a:gdLst/>
              <a:ahLst/>
              <a:cxnLst/>
              <a:rect l="l" t="t" r="r" b="b"/>
              <a:pathLst>
                <a:path w="26799" h="3546" extrusionOk="0">
                  <a:moveTo>
                    <a:pt x="26314" y="1"/>
                  </a:moveTo>
                  <a:cubicBezTo>
                    <a:pt x="26152" y="1"/>
                    <a:pt x="25985" y="83"/>
                    <a:pt x="25911" y="274"/>
                  </a:cubicBezTo>
                  <a:cubicBezTo>
                    <a:pt x="25372" y="1569"/>
                    <a:pt x="24211" y="2243"/>
                    <a:pt x="23034" y="2243"/>
                  </a:cubicBezTo>
                  <a:cubicBezTo>
                    <a:pt x="22063" y="2243"/>
                    <a:pt x="21082" y="1784"/>
                    <a:pt x="20429" y="838"/>
                  </a:cubicBezTo>
                  <a:cubicBezTo>
                    <a:pt x="20353" y="719"/>
                    <a:pt x="20208" y="650"/>
                    <a:pt x="20067" y="650"/>
                  </a:cubicBezTo>
                  <a:cubicBezTo>
                    <a:pt x="19936" y="650"/>
                    <a:pt x="19809" y="708"/>
                    <a:pt x="19738" y="838"/>
                  </a:cubicBezTo>
                  <a:cubicBezTo>
                    <a:pt x="19075" y="2112"/>
                    <a:pt x="17877" y="2750"/>
                    <a:pt x="16677" y="2750"/>
                  </a:cubicBezTo>
                  <a:cubicBezTo>
                    <a:pt x="15492" y="2750"/>
                    <a:pt x="14304" y="2128"/>
                    <a:pt x="13629" y="880"/>
                  </a:cubicBezTo>
                  <a:cubicBezTo>
                    <a:pt x="13554" y="752"/>
                    <a:pt x="13409" y="684"/>
                    <a:pt x="13267" y="684"/>
                  </a:cubicBezTo>
                  <a:cubicBezTo>
                    <a:pt x="13132" y="684"/>
                    <a:pt x="13000" y="747"/>
                    <a:pt x="12938" y="880"/>
                  </a:cubicBezTo>
                  <a:cubicBezTo>
                    <a:pt x="12297" y="2113"/>
                    <a:pt x="11154" y="2720"/>
                    <a:pt x="10016" y="2720"/>
                  </a:cubicBezTo>
                  <a:cubicBezTo>
                    <a:pt x="8815" y="2720"/>
                    <a:pt x="7618" y="2045"/>
                    <a:pt x="7017" y="713"/>
                  </a:cubicBezTo>
                  <a:cubicBezTo>
                    <a:pt x="6955" y="590"/>
                    <a:pt x="6824" y="532"/>
                    <a:pt x="6691" y="532"/>
                  </a:cubicBezTo>
                  <a:cubicBezTo>
                    <a:pt x="6552" y="532"/>
                    <a:pt x="6411" y="595"/>
                    <a:pt x="6347" y="713"/>
                  </a:cubicBezTo>
                  <a:cubicBezTo>
                    <a:pt x="5771" y="1786"/>
                    <a:pt x="4705" y="2519"/>
                    <a:pt x="3489" y="2519"/>
                  </a:cubicBezTo>
                  <a:cubicBezTo>
                    <a:pt x="3424" y="2519"/>
                    <a:pt x="3358" y="2517"/>
                    <a:pt x="3292" y="2512"/>
                  </a:cubicBezTo>
                  <a:cubicBezTo>
                    <a:pt x="1953" y="2408"/>
                    <a:pt x="1033" y="1403"/>
                    <a:pt x="426" y="315"/>
                  </a:cubicBezTo>
                  <a:cubicBezTo>
                    <a:pt x="376" y="238"/>
                    <a:pt x="310" y="205"/>
                    <a:pt x="246" y="205"/>
                  </a:cubicBezTo>
                  <a:cubicBezTo>
                    <a:pt x="120" y="205"/>
                    <a:pt x="1" y="330"/>
                    <a:pt x="28" y="483"/>
                  </a:cubicBezTo>
                  <a:cubicBezTo>
                    <a:pt x="279" y="1989"/>
                    <a:pt x="1639" y="3056"/>
                    <a:pt x="3125" y="3245"/>
                  </a:cubicBezTo>
                  <a:cubicBezTo>
                    <a:pt x="3257" y="3258"/>
                    <a:pt x="3388" y="3265"/>
                    <a:pt x="3518" y="3265"/>
                  </a:cubicBezTo>
                  <a:cubicBezTo>
                    <a:pt x="4767" y="3265"/>
                    <a:pt x="5903" y="2640"/>
                    <a:pt x="6661" y="1654"/>
                  </a:cubicBezTo>
                  <a:cubicBezTo>
                    <a:pt x="7445" y="2879"/>
                    <a:pt x="8737" y="3497"/>
                    <a:pt x="10032" y="3497"/>
                  </a:cubicBezTo>
                  <a:cubicBezTo>
                    <a:pt x="11259" y="3497"/>
                    <a:pt x="12490" y="2942"/>
                    <a:pt x="13294" y="1822"/>
                  </a:cubicBezTo>
                  <a:cubicBezTo>
                    <a:pt x="14142" y="2970"/>
                    <a:pt x="15415" y="3546"/>
                    <a:pt x="16688" y="3546"/>
                  </a:cubicBezTo>
                  <a:cubicBezTo>
                    <a:pt x="17989" y="3546"/>
                    <a:pt x="19290" y="2944"/>
                    <a:pt x="20136" y="1738"/>
                  </a:cubicBezTo>
                  <a:cubicBezTo>
                    <a:pt x="20929" y="2608"/>
                    <a:pt x="21973" y="3026"/>
                    <a:pt x="23009" y="3026"/>
                  </a:cubicBezTo>
                  <a:cubicBezTo>
                    <a:pt x="24514" y="3026"/>
                    <a:pt x="26003" y="2144"/>
                    <a:pt x="26685" y="483"/>
                  </a:cubicBezTo>
                  <a:cubicBezTo>
                    <a:pt x="26799" y="192"/>
                    <a:pt x="26561" y="1"/>
                    <a:pt x="26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439175" y="3629875"/>
              <a:ext cx="423375" cy="55825"/>
            </a:xfrm>
            <a:custGeom>
              <a:avLst/>
              <a:gdLst/>
              <a:ahLst/>
              <a:cxnLst/>
              <a:rect l="l" t="t" r="r" b="b"/>
              <a:pathLst>
                <a:path w="16935" h="2233" extrusionOk="0">
                  <a:moveTo>
                    <a:pt x="16617" y="1"/>
                  </a:moveTo>
                  <a:cubicBezTo>
                    <a:pt x="16512" y="1"/>
                    <a:pt x="16405" y="51"/>
                    <a:pt x="16356" y="166"/>
                  </a:cubicBezTo>
                  <a:cubicBezTo>
                    <a:pt x="16025" y="989"/>
                    <a:pt x="15294" y="1412"/>
                    <a:pt x="14552" y="1412"/>
                  </a:cubicBezTo>
                  <a:cubicBezTo>
                    <a:pt x="13936" y="1412"/>
                    <a:pt x="13312" y="1120"/>
                    <a:pt x="12904" y="522"/>
                  </a:cubicBezTo>
                  <a:cubicBezTo>
                    <a:pt x="12860" y="446"/>
                    <a:pt x="12772" y="404"/>
                    <a:pt x="12686" y="404"/>
                  </a:cubicBezTo>
                  <a:cubicBezTo>
                    <a:pt x="12605" y="404"/>
                    <a:pt x="12526" y="441"/>
                    <a:pt x="12485" y="522"/>
                  </a:cubicBezTo>
                  <a:cubicBezTo>
                    <a:pt x="12053" y="1322"/>
                    <a:pt x="11293" y="1725"/>
                    <a:pt x="10535" y="1725"/>
                  </a:cubicBezTo>
                  <a:cubicBezTo>
                    <a:pt x="9786" y="1725"/>
                    <a:pt x="9040" y="1333"/>
                    <a:pt x="8614" y="543"/>
                  </a:cubicBezTo>
                  <a:cubicBezTo>
                    <a:pt x="8571" y="467"/>
                    <a:pt x="8477" y="425"/>
                    <a:pt x="8386" y="425"/>
                  </a:cubicBezTo>
                  <a:cubicBezTo>
                    <a:pt x="8300" y="425"/>
                    <a:pt x="8215" y="462"/>
                    <a:pt x="8175" y="543"/>
                  </a:cubicBezTo>
                  <a:cubicBezTo>
                    <a:pt x="7767" y="1327"/>
                    <a:pt x="7047" y="1710"/>
                    <a:pt x="6328" y="1710"/>
                  </a:cubicBezTo>
                  <a:cubicBezTo>
                    <a:pt x="5571" y="1710"/>
                    <a:pt x="4816" y="1286"/>
                    <a:pt x="4429" y="459"/>
                  </a:cubicBezTo>
                  <a:cubicBezTo>
                    <a:pt x="4398" y="375"/>
                    <a:pt x="4314" y="334"/>
                    <a:pt x="4228" y="334"/>
                  </a:cubicBezTo>
                  <a:cubicBezTo>
                    <a:pt x="4142" y="334"/>
                    <a:pt x="4053" y="375"/>
                    <a:pt x="4011" y="459"/>
                  </a:cubicBezTo>
                  <a:cubicBezTo>
                    <a:pt x="3650" y="1140"/>
                    <a:pt x="2963" y="1592"/>
                    <a:pt x="2189" y="1592"/>
                  </a:cubicBezTo>
                  <a:cubicBezTo>
                    <a:pt x="2155" y="1592"/>
                    <a:pt x="2120" y="1591"/>
                    <a:pt x="2086" y="1589"/>
                  </a:cubicBezTo>
                  <a:cubicBezTo>
                    <a:pt x="1249" y="1526"/>
                    <a:pt x="663" y="878"/>
                    <a:pt x="266" y="187"/>
                  </a:cubicBezTo>
                  <a:cubicBezTo>
                    <a:pt x="237" y="144"/>
                    <a:pt x="197" y="126"/>
                    <a:pt x="156" y="126"/>
                  </a:cubicBezTo>
                  <a:cubicBezTo>
                    <a:pt x="78" y="126"/>
                    <a:pt x="1" y="195"/>
                    <a:pt x="15" y="292"/>
                  </a:cubicBezTo>
                  <a:cubicBezTo>
                    <a:pt x="182" y="1254"/>
                    <a:pt x="1040" y="1924"/>
                    <a:pt x="1981" y="2028"/>
                  </a:cubicBezTo>
                  <a:cubicBezTo>
                    <a:pt x="2075" y="2039"/>
                    <a:pt x="2168" y="2045"/>
                    <a:pt x="2260" y="2045"/>
                  </a:cubicBezTo>
                  <a:cubicBezTo>
                    <a:pt x="3035" y="2045"/>
                    <a:pt x="3751" y="1662"/>
                    <a:pt x="4199" y="1045"/>
                  </a:cubicBezTo>
                  <a:cubicBezTo>
                    <a:pt x="4703" y="1817"/>
                    <a:pt x="5520" y="2204"/>
                    <a:pt x="6338" y="2204"/>
                  </a:cubicBezTo>
                  <a:cubicBezTo>
                    <a:pt x="7116" y="2204"/>
                    <a:pt x="7895" y="1853"/>
                    <a:pt x="8405" y="1150"/>
                  </a:cubicBezTo>
                  <a:cubicBezTo>
                    <a:pt x="8931" y="1872"/>
                    <a:pt x="9732" y="2233"/>
                    <a:pt x="10534" y="2233"/>
                  </a:cubicBezTo>
                  <a:cubicBezTo>
                    <a:pt x="11358" y="2233"/>
                    <a:pt x="12185" y="1851"/>
                    <a:pt x="12715" y="1087"/>
                  </a:cubicBezTo>
                  <a:cubicBezTo>
                    <a:pt x="13220" y="1643"/>
                    <a:pt x="13881" y="1908"/>
                    <a:pt x="14538" y="1908"/>
                  </a:cubicBezTo>
                  <a:cubicBezTo>
                    <a:pt x="15487" y="1908"/>
                    <a:pt x="16425" y="1352"/>
                    <a:pt x="16858" y="313"/>
                  </a:cubicBezTo>
                  <a:cubicBezTo>
                    <a:pt x="16934" y="122"/>
                    <a:pt x="16779" y="1"/>
                    <a:pt x="1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47"/>
          <p:cNvGrpSpPr/>
          <p:nvPr/>
        </p:nvGrpSpPr>
        <p:grpSpPr>
          <a:xfrm rot="1107842">
            <a:off x="7413144" y="854062"/>
            <a:ext cx="1081046" cy="651125"/>
            <a:chOff x="2215350" y="1114125"/>
            <a:chExt cx="722925" cy="435425"/>
          </a:xfrm>
        </p:grpSpPr>
        <p:sp>
          <p:nvSpPr>
            <p:cNvPr id="1950" name="Google Shape;1950;p47"/>
            <p:cNvSpPr/>
            <p:nvPr/>
          </p:nvSpPr>
          <p:spPr>
            <a:xfrm>
              <a:off x="2291725" y="1130425"/>
              <a:ext cx="603675" cy="217175"/>
            </a:xfrm>
            <a:custGeom>
              <a:avLst/>
              <a:gdLst/>
              <a:ahLst/>
              <a:cxnLst/>
              <a:rect l="l" t="t" r="r" b="b"/>
              <a:pathLst>
                <a:path w="24147" h="8687" extrusionOk="0">
                  <a:moveTo>
                    <a:pt x="11424" y="1285"/>
                  </a:moveTo>
                  <a:cubicBezTo>
                    <a:pt x="12484" y="1285"/>
                    <a:pt x="13398" y="1967"/>
                    <a:pt x="13621" y="3100"/>
                  </a:cubicBezTo>
                  <a:cubicBezTo>
                    <a:pt x="13831" y="4293"/>
                    <a:pt x="13810" y="6385"/>
                    <a:pt x="12241" y="6532"/>
                  </a:cubicBezTo>
                  <a:cubicBezTo>
                    <a:pt x="12035" y="6623"/>
                    <a:pt x="11828" y="6665"/>
                    <a:pt x="11626" y="6665"/>
                  </a:cubicBezTo>
                  <a:cubicBezTo>
                    <a:pt x="10714" y="6665"/>
                    <a:pt x="9886" y="5824"/>
                    <a:pt x="9646" y="4900"/>
                  </a:cubicBezTo>
                  <a:cubicBezTo>
                    <a:pt x="9374" y="3791"/>
                    <a:pt x="9332" y="1740"/>
                    <a:pt x="10713" y="1385"/>
                  </a:cubicBezTo>
                  <a:cubicBezTo>
                    <a:pt x="10953" y="1317"/>
                    <a:pt x="11192" y="1285"/>
                    <a:pt x="11424" y="1285"/>
                  </a:cubicBezTo>
                  <a:close/>
                  <a:moveTo>
                    <a:pt x="11414" y="1"/>
                  </a:moveTo>
                  <a:cubicBezTo>
                    <a:pt x="8629" y="1"/>
                    <a:pt x="5896" y="1630"/>
                    <a:pt x="3390" y="2682"/>
                  </a:cubicBezTo>
                  <a:lnTo>
                    <a:pt x="1465" y="3519"/>
                  </a:lnTo>
                  <a:cubicBezTo>
                    <a:pt x="1193" y="3623"/>
                    <a:pt x="733" y="3728"/>
                    <a:pt x="502" y="3916"/>
                  </a:cubicBezTo>
                  <a:cubicBezTo>
                    <a:pt x="398" y="3958"/>
                    <a:pt x="293" y="4021"/>
                    <a:pt x="189" y="4063"/>
                  </a:cubicBezTo>
                  <a:cubicBezTo>
                    <a:pt x="126" y="4565"/>
                    <a:pt x="63" y="5067"/>
                    <a:pt x="0" y="5569"/>
                  </a:cubicBezTo>
                  <a:cubicBezTo>
                    <a:pt x="168" y="6176"/>
                    <a:pt x="1339" y="6992"/>
                    <a:pt x="1821" y="7348"/>
                  </a:cubicBezTo>
                  <a:cubicBezTo>
                    <a:pt x="2302" y="7704"/>
                    <a:pt x="2825" y="8017"/>
                    <a:pt x="3327" y="8331"/>
                  </a:cubicBezTo>
                  <a:cubicBezTo>
                    <a:pt x="3474" y="8415"/>
                    <a:pt x="3474" y="8582"/>
                    <a:pt x="3390" y="8687"/>
                  </a:cubicBezTo>
                  <a:cubicBezTo>
                    <a:pt x="3411" y="8666"/>
                    <a:pt x="3432" y="8666"/>
                    <a:pt x="3453" y="8645"/>
                  </a:cubicBezTo>
                  <a:cubicBezTo>
                    <a:pt x="4854" y="8248"/>
                    <a:pt x="6507" y="8352"/>
                    <a:pt x="7972" y="8310"/>
                  </a:cubicBezTo>
                  <a:cubicBezTo>
                    <a:pt x="9562" y="8248"/>
                    <a:pt x="11152" y="8248"/>
                    <a:pt x="12722" y="8248"/>
                  </a:cubicBezTo>
                  <a:cubicBezTo>
                    <a:pt x="14396" y="8269"/>
                    <a:pt x="16070" y="8310"/>
                    <a:pt x="17743" y="8394"/>
                  </a:cubicBezTo>
                  <a:cubicBezTo>
                    <a:pt x="17813" y="8399"/>
                    <a:pt x="17891" y="8401"/>
                    <a:pt x="17975" y="8401"/>
                  </a:cubicBezTo>
                  <a:cubicBezTo>
                    <a:pt x="18245" y="8401"/>
                    <a:pt x="18578" y="8381"/>
                    <a:pt x="18911" y="8381"/>
                  </a:cubicBezTo>
                  <a:cubicBezTo>
                    <a:pt x="19312" y="8381"/>
                    <a:pt x="19713" y="8410"/>
                    <a:pt x="20003" y="8541"/>
                  </a:cubicBezTo>
                  <a:cubicBezTo>
                    <a:pt x="20903" y="7787"/>
                    <a:pt x="22242" y="6992"/>
                    <a:pt x="22870" y="5988"/>
                  </a:cubicBezTo>
                  <a:cubicBezTo>
                    <a:pt x="24146" y="3979"/>
                    <a:pt x="21740" y="3205"/>
                    <a:pt x="20296" y="2619"/>
                  </a:cubicBezTo>
                  <a:cubicBezTo>
                    <a:pt x="17743" y="1594"/>
                    <a:pt x="14961" y="380"/>
                    <a:pt x="12199" y="46"/>
                  </a:cubicBezTo>
                  <a:cubicBezTo>
                    <a:pt x="11937" y="15"/>
                    <a:pt x="11675" y="1"/>
                    <a:pt x="11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7"/>
            <p:cNvSpPr/>
            <p:nvPr/>
          </p:nvSpPr>
          <p:spPr>
            <a:xfrm>
              <a:off x="2215350" y="1114125"/>
              <a:ext cx="722925" cy="435425"/>
            </a:xfrm>
            <a:custGeom>
              <a:avLst/>
              <a:gdLst/>
              <a:ahLst/>
              <a:cxnLst/>
              <a:rect l="l" t="t" r="r" b="b"/>
              <a:pathLst>
                <a:path w="28917" h="17417" extrusionOk="0">
                  <a:moveTo>
                    <a:pt x="14469" y="653"/>
                  </a:moveTo>
                  <a:cubicBezTo>
                    <a:pt x="14730" y="653"/>
                    <a:pt x="14992" y="667"/>
                    <a:pt x="15254" y="698"/>
                  </a:cubicBezTo>
                  <a:cubicBezTo>
                    <a:pt x="18016" y="1032"/>
                    <a:pt x="20798" y="2246"/>
                    <a:pt x="23351" y="3271"/>
                  </a:cubicBezTo>
                  <a:cubicBezTo>
                    <a:pt x="24795" y="3857"/>
                    <a:pt x="27201" y="4631"/>
                    <a:pt x="25925" y="6640"/>
                  </a:cubicBezTo>
                  <a:cubicBezTo>
                    <a:pt x="25297" y="7644"/>
                    <a:pt x="23958" y="8439"/>
                    <a:pt x="23058" y="9193"/>
                  </a:cubicBezTo>
                  <a:cubicBezTo>
                    <a:pt x="22768" y="9062"/>
                    <a:pt x="22367" y="9033"/>
                    <a:pt x="21966" y="9033"/>
                  </a:cubicBezTo>
                  <a:cubicBezTo>
                    <a:pt x="21633" y="9033"/>
                    <a:pt x="21300" y="9053"/>
                    <a:pt x="21030" y="9053"/>
                  </a:cubicBezTo>
                  <a:cubicBezTo>
                    <a:pt x="20946" y="9053"/>
                    <a:pt x="20868" y="9051"/>
                    <a:pt x="20798" y="9046"/>
                  </a:cubicBezTo>
                  <a:cubicBezTo>
                    <a:pt x="19125" y="8962"/>
                    <a:pt x="17451" y="8921"/>
                    <a:pt x="15777" y="8900"/>
                  </a:cubicBezTo>
                  <a:cubicBezTo>
                    <a:pt x="14207" y="8900"/>
                    <a:pt x="12617" y="8900"/>
                    <a:pt x="11027" y="8962"/>
                  </a:cubicBezTo>
                  <a:cubicBezTo>
                    <a:pt x="9562" y="9004"/>
                    <a:pt x="7909" y="8900"/>
                    <a:pt x="6508" y="9297"/>
                  </a:cubicBezTo>
                  <a:cubicBezTo>
                    <a:pt x="6487" y="9318"/>
                    <a:pt x="6466" y="9318"/>
                    <a:pt x="6445" y="9339"/>
                  </a:cubicBezTo>
                  <a:cubicBezTo>
                    <a:pt x="6529" y="9234"/>
                    <a:pt x="6529" y="9067"/>
                    <a:pt x="6382" y="8983"/>
                  </a:cubicBezTo>
                  <a:cubicBezTo>
                    <a:pt x="5880" y="8669"/>
                    <a:pt x="5357" y="8356"/>
                    <a:pt x="4876" y="8000"/>
                  </a:cubicBezTo>
                  <a:cubicBezTo>
                    <a:pt x="4394" y="7644"/>
                    <a:pt x="3223" y="6828"/>
                    <a:pt x="3055" y="6221"/>
                  </a:cubicBezTo>
                  <a:cubicBezTo>
                    <a:pt x="3118" y="5719"/>
                    <a:pt x="3181" y="5217"/>
                    <a:pt x="3244" y="4715"/>
                  </a:cubicBezTo>
                  <a:cubicBezTo>
                    <a:pt x="3348" y="4673"/>
                    <a:pt x="3453" y="4610"/>
                    <a:pt x="3557" y="4568"/>
                  </a:cubicBezTo>
                  <a:cubicBezTo>
                    <a:pt x="3788" y="4380"/>
                    <a:pt x="4248" y="4275"/>
                    <a:pt x="4520" y="4171"/>
                  </a:cubicBezTo>
                  <a:lnTo>
                    <a:pt x="6445" y="3334"/>
                  </a:lnTo>
                  <a:cubicBezTo>
                    <a:pt x="8951" y="2282"/>
                    <a:pt x="11684" y="653"/>
                    <a:pt x="14469" y="653"/>
                  </a:cubicBezTo>
                  <a:close/>
                  <a:moveTo>
                    <a:pt x="14459" y="9465"/>
                  </a:moveTo>
                  <a:cubicBezTo>
                    <a:pt x="15881" y="9465"/>
                    <a:pt x="17283" y="9485"/>
                    <a:pt x="18685" y="9527"/>
                  </a:cubicBezTo>
                  <a:cubicBezTo>
                    <a:pt x="19397" y="9569"/>
                    <a:pt x="20108" y="9590"/>
                    <a:pt x="20798" y="9632"/>
                  </a:cubicBezTo>
                  <a:cubicBezTo>
                    <a:pt x="20829" y="9634"/>
                    <a:pt x="20868" y="9635"/>
                    <a:pt x="20914" y="9635"/>
                  </a:cubicBezTo>
                  <a:cubicBezTo>
                    <a:pt x="21136" y="9635"/>
                    <a:pt x="21518" y="9615"/>
                    <a:pt x="21891" y="9615"/>
                  </a:cubicBezTo>
                  <a:cubicBezTo>
                    <a:pt x="22232" y="9615"/>
                    <a:pt x="22567" y="9632"/>
                    <a:pt x="22765" y="9695"/>
                  </a:cubicBezTo>
                  <a:cubicBezTo>
                    <a:pt x="22765" y="9716"/>
                    <a:pt x="22786" y="9757"/>
                    <a:pt x="22807" y="9778"/>
                  </a:cubicBezTo>
                  <a:cubicBezTo>
                    <a:pt x="22828" y="9799"/>
                    <a:pt x="22828" y="9820"/>
                    <a:pt x="22849" y="9841"/>
                  </a:cubicBezTo>
                  <a:cubicBezTo>
                    <a:pt x="22912" y="9904"/>
                    <a:pt x="22974" y="9904"/>
                    <a:pt x="23058" y="9904"/>
                  </a:cubicBezTo>
                  <a:cubicBezTo>
                    <a:pt x="23142" y="10218"/>
                    <a:pt x="23163" y="10511"/>
                    <a:pt x="23121" y="10825"/>
                  </a:cubicBezTo>
                  <a:cubicBezTo>
                    <a:pt x="23079" y="10804"/>
                    <a:pt x="23016" y="10783"/>
                    <a:pt x="22954" y="10783"/>
                  </a:cubicBezTo>
                  <a:cubicBezTo>
                    <a:pt x="20234" y="10845"/>
                    <a:pt x="17493" y="10929"/>
                    <a:pt x="14752" y="10950"/>
                  </a:cubicBezTo>
                  <a:cubicBezTo>
                    <a:pt x="14456" y="10955"/>
                    <a:pt x="14160" y="10956"/>
                    <a:pt x="13863" y="10956"/>
                  </a:cubicBezTo>
                  <a:cubicBezTo>
                    <a:pt x="12633" y="10956"/>
                    <a:pt x="11390" y="10925"/>
                    <a:pt x="10152" y="10925"/>
                  </a:cubicBezTo>
                  <a:cubicBezTo>
                    <a:pt x="8935" y="10925"/>
                    <a:pt x="7721" y="10955"/>
                    <a:pt x="6529" y="11076"/>
                  </a:cubicBezTo>
                  <a:lnTo>
                    <a:pt x="6487" y="11076"/>
                  </a:lnTo>
                  <a:cubicBezTo>
                    <a:pt x="6487" y="11034"/>
                    <a:pt x="6445" y="11013"/>
                    <a:pt x="6424" y="10992"/>
                  </a:cubicBezTo>
                  <a:cubicBezTo>
                    <a:pt x="6508" y="10594"/>
                    <a:pt x="6487" y="10176"/>
                    <a:pt x="6361" y="9799"/>
                  </a:cubicBezTo>
                  <a:cubicBezTo>
                    <a:pt x="6424" y="9737"/>
                    <a:pt x="6487" y="9653"/>
                    <a:pt x="6570" y="9590"/>
                  </a:cubicBezTo>
                  <a:cubicBezTo>
                    <a:pt x="6926" y="9640"/>
                    <a:pt x="7289" y="9658"/>
                    <a:pt x="7654" y="9658"/>
                  </a:cubicBezTo>
                  <a:cubicBezTo>
                    <a:pt x="8516" y="9658"/>
                    <a:pt x="9395" y="9557"/>
                    <a:pt x="10232" y="9527"/>
                  </a:cubicBezTo>
                  <a:cubicBezTo>
                    <a:pt x="11655" y="9485"/>
                    <a:pt x="13057" y="9465"/>
                    <a:pt x="14459" y="9465"/>
                  </a:cubicBezTo>
                  <a:close/>
                  <a:moveTo>
                    <a:pt x="22556" y="11390"/>
                  </a:moveTo>
                  <a:cubicBezTo>
                    <a:pt x="22054" y="12938"/>
                    <a:pt x="21384" y="14654"/>
                    <a:pt x="19982" y="15574"/>
                  </a:cubicBezTo>
                  <a:cubicBezTo>
                    <a:pt x="18539" y="16495"/>
                    <a:pt x="16572" y="16620"/>
                    <a:pt x="14898" y="16725"/>
                  </a:cubicBezTo>
                  <a:cubicBezTo>
                    <a:pt x="14705" y="16739"/>
                    <a:pt x="14503" y="16747"/>
                    <a:pt x="14293" y="16747"/>
                  </a:cubicBezTo>
                  <a:cubicBezTo>
                    <a:pt x="11156" y="16747"/>
                    <a:pt x="6348" y="15123"/>
                    <a:pt x="6466" y="11515"/>
                  </a:cubicBezTo>
                  <a:cubicBezTo>
                    <a:pt x="6487" y="11515"/>
                    <a:pt x="6508" y="11536"/>
                    <a:pt x="6529" y="11536"/>
                  </a:cubicBezTo>
                  <a:cubicBezTo>
                    <a:pt x="7544" y="11646"/>
                    <a:pt x="8575" y="11682"/>
                    <a:pt x="9610" y="11682"/>
                  </a:cubicBezTo>
                  <a:cubicBezTo>
                    <a:pt x="11326" y="11682"/>
                    <a:pt x="13055" y="11583"/>
                    <a:pt x="14752" y="11557"/>
                  </a:cubicBezTo>
                  <a:cubicBezTo>
                    <a:pt x="17346" y="11536"/>
                    <a:pt x="19941" y="11494"/>
                    <a:pt x="22556" y="11390"/>
                  </a:cubicBezTo>
                  <a:close/>
                  <a:moveTo>
                    <a:pt x="14238" y="0"/>
                  </a:moveTo>
                  <a:cubicBezTo>
                    <a:pt x="12552" y="0"/>
                    <a:pt x="11026" y="691"/>
                    <a:pt x="9500" y="1325"/>
                  </a:cubicBezTo>
                  <a:cubicBezTo>
                    <a:pt x="7407" y="2225"/>
                    <a:pt x="5252" y="2999"/>
                    <a:pt x="3223" y="4003"/>
                  </a:cubicBezTo>
                  <a:cubicBezTo>
                    <a:pt x="0" y="5573"/>
                    <a:pt x="4541" y="8711"/>
                    <a:pt x="6215" y="9402"/>
                  </a:cubicBezTo>
                  <a:cubicBezTo>
                    <a:pt x="6244" y="9417"/>
                    <a:pt x="6274" y="9424"/>
                    <a:pt x="6303" y="9424"/>
                  </a:cubicBezTo>
                  <a:cubicBezTo>
                    <a:pt x="6355" y="9424"/>
                    <a:pt x="6404" y="9400"/>
                    <a:pt x="6445" y="9360"/>
                  </a:cubicBezTo>
                  <a:lnTo>
                    <a:pt x="6445" y="9360"/>
                  </a:lnTo>
                  <a:cubicBezTo>
                    <a:pt x="6424" y="9381"/>
                    <a:pt x="6403" y="9402"/>
                    <a:pt x="6403" y="9423"/>
                  </a:cubicBezTo>
                  <a:cubicBezTo>
                    <a:pt x="6298" y="9465"/>
                    <a:pt x="6173" y="9527"/>
                    <a:pt x="6047" y="9590"/>
                  </a:cubicBezTo>
                  <a:cubicBezTo>
                    <a:pt x="5985" y="9632"/>
                    <a:pt x="5943" y="9716"/>
                    <a:pt x="5964" y="9799"/>
                  </a:cubicBezTo>
                  <a:cubicBezTo>
                    <a:pt x="6047" y="10197"/>
                    <a:pt x="6089" y="10573"/>
                    <a:pt x="6089" y="10992"/>
                  </a:cubicBezTo>
                  <a:cubicBezTo>
                    <a:pt x="6089" y="11034"/>
                    <a:pt x="6110" y="11076"/>
                    <a:pt x="6131" y="11117"/>
                  </a:cubicBezTo>
                  <a:cubicBezTo>
                    <a:pt x="4575" y="15058"/>
                    <a:pt x="11141" y="17416"/>
                    <a:pt x="14028" y="17416"/>
                  </a:cubicBezTo>
                  <a:cubicBezTo>
                    <a:pt x="14053" y="17416"/>
                    <a:pt x="14078" y="17416"/>
                    <a:pt x="14103" y="17416"/>
                  </a:cubicBezTo>
                  <a:cubicBezTo>
                    <a:pt x="16091" y="17395"/>
                    <a:pt x="18581" y="17227"/>
                    <a:pt x="20296" y="16118"/>
                  </a:cubicBezTo>
                  <a:cubicBezTo>
                    <a:pt x="22012" y="15051"/>
                    <a:pt x="22535" y="13189"/>
                    <a:pt x="23058" y="11369"/>
                  </a:cubicBezTo>
                  <a:cubicBezTo>
                    <a:pt x="23121" y="11348"/>
                    <a:pt x="23163" y="11306"/>
                    <a:pt x="23205" y="11243"/>
                  </a:cubicBezTo>
                  <a:cubicBezTo>
                    <a:pt x="23215" y="11248"/>
                    <a:pt x="23226" y="11251"/>
                    <a:pt x="23236" y="11251"/>
                  </a:cubicBezTo>
                  <a:cubicBezTo>
                    <a:pt x="23267" y="11251"/>
                    <a:pt x="23299" y="11227"/>
                    <a:pt x="23330" y="11180"/>
                  </a:cubicBezTo>
                  <a:cubicBezTo>
                    <a:pt x="23665" y="10762"/>
                    <a:pt x="23665" y="10176"/>
                    <a:pt x="23477" y="9695"/>
                  </a:cubicBezTo>
                  <a:cubicBezTo>
                    <a:pt x="25171" y="8230"/>
                    <a:pt x="28917" y="5698"/>
                    <a:pt x="25736" y="3669"/>
                  </a:cubicBezTo>
                  <a:cubicBezTo>
                    <a:pt x="24146" y="2664"/>
                    <a:pt x="22138" y="2120"/>
                    <a:pt x="20380" y="1514"/>
                  </a:cubicBezTo>
                  <a:cubicBezTo>
                    <a:pt x="18518" y="865"/>
                    <a:pt x="16509" y="70"/>
                    <a:pt x="14521" y="7"/>
                  </a:cubicBezTo>
                  <a:cubicBezTo>
                    <a:pt x="14426" y="3"/>
                    <a:pt x="14332" y="0"/>
                    <a:pt x="14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7"/>
            <p:cNvSpPr/>
            <p:nvPr/>
          </p:nvSpPr>
          <p:spPr>
            <a:xfrm>
              <a:off x="2374375" y="1350725"/>
              <a:ext cx="420050" cy="40300"/>
            </a:xfrm>
            <a:custGeom>
              <a:avLst/>
              <a:gdLst/>
              <a:ahLst/>
              <a:cxnLst/>
              <a:rect l="l" t="t" r="r" b="b"/>
              <a:pathLst>
                <a:path w="16802" h="1612" extrusionOk="0">
                  <a:moveTo>
                    <a:pt x="8098" y="1"/>
                  </a:moveTo>
                  <a:cubicBezTo>
                    <a:pt x="6696" y="1"/>
                    <a:pt x="5294" y="21"/>
                    <a:pt x="3871" y="63"/>
                  </a:cubicBezTo>
                  <a:cubicBezTo>
                    <a:pt x="3034" y="93"/>
                    <a:pt x="2155" y="194"/>
                    <a:pt x="1293" y="194"/>
                  </a:cubicBezTo>
                  <a:cubicBezTo>
                    <a:pt x="928" y="194"/>
                    <a:pt x="565" y="176"/>
                    <a:pt x="209" y="126"/>
                  </a:cubicBezTo>
                  <a:cubicBezTo>
                    <a:pt x="126" y="189"/>
                    <a:pt x="63" y="273"/>
                    <a:pt x="0" y="335"/>
                  </a:cubicBezTo>
                  <a:cubicBezTo>
                    <a:pt x="126" y="712"/>
                    <a:pt x="147" y="1130"/>
                    <a:pt x="63" y="1528"/>
                  </a:cubicBezTo>
                  <a:cubicBezTo>
                    <a:pt x="84" y="1549"/>
                    <a:pt x="126" y="1570"/>
                    <a:pt x="126" y="1612"/>
                  </a:cubicBezTo>
                  <a:lnTo>
                    <a:pt x="168" y="1612"/>
                  </a:lnTo>
                  <a:cubicBezTo>
                    <a:pt x="1360" y="1491"/>
                    <a:pt x="2574" y="1461"/>
                    <a:pt x="3791" y="1461"/>
                  </a:cubicBezTo>
                  <a:cubicBezTo>
                    <a:pt x="5029" y="1461"/>
                    <a:pt x="6272" y="1492"/>
                    <a:pt x="7502" y="1492"/>
                  </a:cubicBezTo>
                  <a:cubicBezTo>
                    <a:pt x="7799" y="1492"/>
                    <a:pt x="8095" y="1491"/>
                    <a:pt x="8391" y="1486"/>
                  </a:cubicBezTo>
                  <a:cubicBezTo>
                    <a:pt x="11132" y="1465"/>
                    <a:pt x="13873" y="1381"/>
                    <a:pt x="16593" y="1319"/>
                  </a:cubicBezTo>
                  <a:cubicBezTo>
                    <a:pt x="16655" y="1319"/>
                    <a:pt x="16718" y="1340"/>
                    <a:pt x="16760" y="1361"/>
                  </a:cubicBezTo>
                  <a:cubicBezTo>
                    <a:pt x="16802" y="1047"/>
                    <a:pt x="16781" y="754"/>
                    <a:pt x="16697" y="440"/>
                  </a:cubicBezTo>
                  <a:cubicBezTo>
                    <a:pt x="16613" y="440"/>
                    <a:pt x="16551" y="440"/>
                    <a:pt x="16488" y="356"/>
                  </a:cubicBezTo>
                  <a:cubicBezTo>
                    <a:pt x="16467" y="356"/>
                    <a:pt x="16467" y="335"/>
                    <a:pt x="16446" y="314"/>
                  </a:cubicBezTo>
                  <a:cubicBezTo>
                    <a:pt x="16425" y="293"/>
                    <a:pt x="16404" y="252"/>
                    <a:pt x="16404" y="231"/>
                  </a:cubicBezTo>
                  <a:cubicBezTo>
                    <a:pt x="16206" y="168"/>
                    <a:pt x="15871" y="151"/>
                    <a:pt x="15530" y="151"/>
                  </a:cubicBezTo>
                  <a:cubicBezTo>
                    <a:pt x="15157" y="151"/>
                    <a:pt x="14775" y="171"/>
                    <a:pt x="14553" y="171"/>
                  </a:cubicBezTo>
                  <a:cubicBezTo>
                    <a:pt x="14507" y="171"/>
                    <a:pt x="14468" y="170"/>
                    <a:pt x="14437" y="168"/>
                  </a:cubicBezTo>
                  <a:cubicBezTo>
                    <a:pt x="13747" y="126"/>
                    <a:pt x="13036" y="105"/>
                    <a:pt x="12324" y="63"/>
                  </a:cubicBezTo>
                  <a:cubicBezTo>
                    <a:pt x="10922" y="21"/>
                    <a:pt x="9520" y="1"/>
                    <a:pt x="8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7"/>
            <p:cNvSpPr/>
            <p:nvPr/>
          </p:nvSpPr>
          <p:spPr>
            <a:xfrm>
              <a:off x="2374050" y="1398850"/>
              <a:ext cx="405225" cy="133950"/>
            </a:xfrm>
            <a:custGeom>
              <a:avLst/>
              <a:gdLst/>
              <a:ahLst/>
              <a:cxnLst/>
              <a:rect l="l" t="t" r="r" b="b"/>
              <a:pathLst>
                <a:path w="16209" h="5358" extrusionOk="0">
                  <a:moveTo>
                    <a:pt x="16208" y="1"/>
                  </a:moveTo>
                  <a:lnTo>
                    <a:pt x="16208" y="1"/>
                  </a:lnTo>
                  <a:cubicBezTo>
                    <a:pt x="13593" y="105"/>
                    <a:pt x="10998" y="147"/>
                    <a:pt x="8404" y="168"/>
                  </a:cubicBezTo>
                  <a:cubicBezTo>
                    <a:pt x="6707" y="194"/>
                    <a:pt x="4978" y="293"/>
                    <a:pt x="3262" y="293"/>
                  </a:cubicBezTo>
                  <a:cubicBezTo>
                    <a:pt x="2227" y="293"/>
                    <a:pt x="1196" y="257"/>
                    <a:pt x="181" y="147"/>
                  </a:cubicBezTo>
                  <a:cubicBezTo>
                    <a:pt x="160" y="147"/>
                    <a:pt x="139" y="126"/>
                    <a:pt x="118" y="126"/>
                  </a:cubicBezTo>
                  <a:cubicBezTo>
                    <a:pt x="0" y="3734"/>
                    <a:pt x="4808" y="5358"/>
                    <a:pt x="7945" y="5358"/>
                  </a:cubicBezTo>
                  <a:cubicBezTo>
                    <a:pt x="8155" y="5358"/>
                    <a:pt x="8357" y="5350"/>
                    <a:pt x="8550" y="5336"/>
                  </a:cubicBezTo>
                  <a:cubicBezTo>
                    <a:pt x="10224" y="5231"/>
                    <a:pt x="12191" y="5106"/>
                    <a:pt x="13634" y="4185"/>
                  </a:cubicBezTo>
                  <a:cubicBezTo>
                    <a:pt x="15036" y="3286"/>
                    <a:pt x="15706" y="1549"/>
                    <a:pt x="16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7"/>
            <p:cNvSpPr/>
            <p:nvPr/>
          </p:nvSpPr>
          <p:spPr>
            <a:xfrm>
              <a:off x="2525025" y="1162525"/>
              <a:ext cx="112475" cy="134525"/>
            </a:xfrm>
            <a:custGeom>
              <a:avLst/>
              <a:gdLst/>
              <a:ahLst/>
              <a:cxnLst/>
              <a:rect l="l" t="t" r="r" b="b"/>
              <a:pathLst>
                <a:path w="4499" h="5381" extrusionOk="0">
                  <a:moveTo>
                    <a:pt x="2094" y="513"/>
                  </a:moveTo>
                  <a:cubicBezTo>
                    <a:pt x="2884" y="513"/>
                    <a:pt x="3572" y="1145"/>
                    <a:pt x="3725" y="1942"/>
                  </a:cubicBezTo>
                  <a:cubicBezTo>
                    <a:pt x="3892" y="2842"/>
                    <a:pt x="3934" y="4453"/>
                    <a:pt x="2846" y="4704"/>
                  </a:cubicBezTo>
                  <a:cubicBezTo>
                    <a:pt x="2741" y="4725"/>
                    <a:pt x="2699" y="4788"/>
                    <a:pt x="2678" y="4850"/>
                  </a:cubicBezTo>
                  <a:cubicBezTo>
                    <a:pt x="2612" y="4860"/>
                    <a:pt x="2546" y="4865"/>
                    <a:pt x="2482" y="4865"/>
                  </a:cubicBezTo>
                  <a:cubicBezTo>
                    <a:pt x="1719" y="4865"/>
                    <a:pt x="1135" y="4201"/>
                    <a:pt x="942" y="3448"/>
                  </a:cubicBezTo>
                  <a:cubicBezTo>
                    <a:pt x="732" y="2695"/>
                    <a:pt x="649" y="979"/>
                    <a:pt x="1528" y="624"/>
                  </a:cubicBezTo>
                  <a:cubicBezTo>
                    <a:pt x="1718" y="548"/>
                    <a:pt x="1909" y="513"/>
                    <a:pt x="2094" y="513"/>
                  </a:cubicBezTo>
                  <a:close/>
                  <a:moveTo>
                    <a:pt x="2092" y="1"/>
                  </a:moveTo>
                  <a:cubicBezTo>
                    <a:pt x="1860" y="1"/>
                    <a:pt x="1621" y="33"/>
                    <a:pt x="1381" y="101"/>
                  </a:cubicBezTo>
                  <a:cubicBezTo>
                    <a:pt x="0" y="456"/>
                    <a:pt x="42" y="2507"/>
                    <a:pt x="314" y="3616"/>
                  </a:cubicBezTo>
                  <a:cubicBezTo>
                    <a:pt x="554" y="4540"/>
                    <a:pt x="1382" y="5381"/>
                    <a:pt x="2294" y="5381"/>
                  </a:cubicBezTo>
                  <a:cubicBezTo>
                    <a:pt x="2496" y="5381"/>
                    <a:pt x="2703" y="5339"/>
                    <a:pt x="2909" y="5248"/>
                  </a:cubicBezTo>
                  <a:cubicBezTo>
                    <a:pt x="4478" y="5101"/>
                    <a:pt x="4499" y="3009"/>
                    <a:pt x="4289" y="1816"/>
                  </a:cubicBezTo>
                  <a:cubicBezTo>
                    <a:pt x="4066" y="683"/>
                    <a:pt x="3152" y="1"/>
                    <a:pt x="20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7"/>
            <p:cNvSpPr/>
            <p:nvPr/>
          </p:nvSpPr>
          <p:spPr>
            <a:xfrm>
              <a:off x="2541225" y="1175350"/>
              <a:ext cx="82150" cy="108800"/>
            </a:xfrm>
            <a:custGeom>
              <a:avLst/>
              <a:gdLst/>
              <a:ahLst/>
              <a:cxnLst/>
              <a:rect l="l" t="t" r="r" b="b"/>
              <a:pathLst>
                <a:path w="3286" h="4352" extrusionOk="0">
                  <a:moveTo>
                    <a:pt x="1446" y="0"/>
                  </a:moveTo>
                  <a:cubicBezTo>
                    <a:pt x="1261" y="0"/>
                    <a:pt x="1070" y="35"/>
                    <a:pt x="880" y="111"/>
                  </a:cubicBezTo>
                  <a:cubicBezTo>
                    <a:pt x="1" y="466"/>
                    <a:pt x="84" y="2182"/>
                    <a:pt x="294" y="2935"/>
                  </a:cubicBezTo>
                  <a:cubicBezTo>
                    <a:pt x="487" y="3688"/>
                    <a:pt x="1071" y="4352"/>
                    <a:pt x="1834" y="4352"/>
                  </a:cubicBezTo>
                  <a:cubicBezTo>
                    <a:pt x="1898" y="4352"/>
                    <a:pt x="1964" y="4347"/>
                    <a:pt x="2030" y="4337"/>
                  </a:cubicBezTo>
                  <a:cubicBezTo>
                    <a:pt x="2051" y="4275"/>
                    <a:pt x="2093" y="4212"/>
                    <a:pt x="2198" y="4191"/>
                  </a:cubicBezTo>
                  <a:cubicBezTo>
                    <a:pt x="3286" y="3940"/>
                    <a:pt x="3244" y="2329"/>
                    <a:pt x="3077" y="1429"/>
                  </a:cubicBezTo>
                  <a:cubicBezTo>
                    <a:pt x="2924" y="632"/>
                    <a:pt x="2236" y="0"/>
                    <a:pt x="1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TextBox 136">
            <a:extLst>
              <a:ext uri="{FF2B5EF4-FFF2-40B4-BE49-F238E27FC236}">
                <a16:creationId xmlns:a16="http://schemas.microsoft.com/office/drawing/2014/main" id="{B8F6C239-49C7-B680-EF92-A10754647B06}"/>
              </a:ext>
            </a:extLst>
          </p:cNvPr>
          <p:cNvSpPr txBox="1"/>
          <p:nvPr/>
        </p:nvSpPr>
        <p:spPr>
          <a:xfrm>
            <a:off x="2141560" y="1632797"/>
            <a:ext cx="5452946" cy="1493935"/>
          </a:xfrm>
          <a:prstGeom prst="rect">
            <a:avLst/>
          </a:prstGeom>
          <a:noFill/>
        </p:spPr>
        <p:txBody>
          <a:bodyPr wrap="square">
            <a:spAutoFit/>
          </a:bodyPr>
          <a:lstStyle/>
          <a:p>
            <a:pPr algn="just">
              <a:lnSpc>
                <a:spcPct val="130000"/>
              </a:lnSpc>
              <a:spcBef>
                <a:spcPts val="300"/>
              </a:spcBef>
              <a:spcAft>
                <a:spcPts val="300"/>
              </a:spcAft>
            </a:pPr>
            <a:r>
              <a:rPr lang="nl-NL" sz="2400" dirty="0">
                <a:effectLst/>
                <a:latin typeface="Calibri" panose="020F0502020204030204" pitchFamily="34" charset="0"/>
                <a:ea typeface="Calibri" panose="020F0502020204030204" pitchFamily="34" charset="0"/>
                <a:cs typeface="Calibri" panose="020F0502020204030204" pitchFamily="34" charset="0"/>
              </a:rPr>
              <a:t>Tìm hiểu thêm vai trò của những ngọn hải đăng và công việc của những người lính canh giữ ngọn đèn hải đăng.</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7">
            <a:extLst>
              <a:ext uri="{FF2B5EF4-FFF2-40B4-BE49-F238E27FC236}">
                <a16:creationId xmlns:a16="http://schemas.microsoft.com/office/drawing/2014/main" id="{3719A498-6EC1-1582-BD1A-B77ECE5938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30487" y="1182138"/>
            <a:ext cx="437792" cy="180689"/>
          </a:xfrm>
          <a:prstGeom prst="rect">
            <a:avLst/>
          </a:prstGeom>
        </p:spPr>
      </p:pic>
      <p:pic>
        <p:nvPicPr>
          <p:cNvPr id="12" name="Picture 27">
            <a:extLst>
              <a:ext uri="{FF2B5EF4-FFF2-40B4-BE49-F238E27FC236}">
                <a16:creationId xmlns:a16="http://schemas.microsoft.com/office/drawing/2014/main" id="{9AF60E31-71BB-83F0-473F-3C91C19CEF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60072" y="1248008"/>
            <a:ext cx="437792" cy="180689"/>
          </a:xfrm>
          <a:prstGeom prst="rect">
            <a:avLst/>
          </a:prstGeom>
        </p:spPr>
      </p:pic>
      <p:pic>
        <p:nvPicPr>
          <p:cNvPr id="14" name="Picture 27">
            <a:extLst>
              <a:ext uri="{FF2B5EF4-FFF2-40B4-BE49-F238E27FC236}">
                <a16:creationId xmlns:a16="http://schemas.microsoft.com/office/drawing/2014/main" id="{BF8D3F3A-0DEF-A15B-DF31-93CD86B3A6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14948" y="996983"/>
            <a:ext cx="437792" cy="180689"/>
          </a:xfrm>
          <a:prstGeom prst="rect">
            <a:avLst/>
          </a:prstGeom>
        </p:spPr>
      </p:pic>
      <p:pic>
        <p:nvPicPr>
          <p:cNvPr id="11" name="Picture 30">
            <a:extLst>
              <a:ext uri="{FF2B5EF4-FFF2-40B4-BE49-F238E27FC236}">
                <a16:creationId xmlns:a16="http://schemas.microsoft.com/office/drawing/2014/main" id="{57839F10-7C23-F1A8-F331-E88DD51925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5107" y="1312387"/>
            <a:ext cx="594716" cy="360074"/>
          </a:xfrm>
          <a:prstGeom prst="rect">
            <a:avLst/>
          </a:prstGeom>
        </p:spPr>
      </p:pic>
      <p:pic>
        <p:nvPicPr>
          <p:cNvPr id="13" name="Picture 30">
            <a:extLst>
              <a:ext uri="{FF2B5EF4-FFF2-40B4-BE49-F238E27FC236}">
                <a16:creationId xmlns:a16="http://schemas.microsoft.com/office/drawing/2014/main" id="{31C4B0E6-E308-5AA2-3832-61808B4703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4056" y="1601308"/>
            <a:ext cx="435044" cy="263399"/>
          </a:xfrm>
          <a:prstGeom prst="rect">
            <a:avLst/>
          </a:prstGeom>
        </p:spPr>
      </p:pic>
      <p:pic>
        <p:nvPicPr>
          <p:cNvPr id="15" name="Picture 30">
            <a:extLst>
              <a:ext uri="{FF2B5EF4-FFF2-40B4-BE49-F238E27FC236}">
                <a16:creationId xmlns:a16="http://schemas.microsoft.com/office/drawing/2014/main" id="{DE8C51F4-E91B-8212-A2AD-3B9D821DDB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7" y="1120140"/>
            <a:ext cx="435044" cy="263399"/>
          </a:xfrm>
          <a:prstGeom prst="rect">
            <a:avLst/>
          </a:prstGeom>
        </p:spPr>
      </p:pic>
      <p:pic>
        <p:nvPicPr>
          <p:cNvPr id="26" name="Picture 13">
            <a:extLst>
              <a:ext uri="{FF2B5EF4-FFF2-40B4-BE49-F238E27FC236}">
                <a16:creationId xmlns:a16="http://schemas.microsoft.com/office/drawing/2014/main" id="{47F026F0-DAFE-2154-178A-4DB9A5C86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7411" y="867028"/>
            <a:ext cx="1179437" cy="1271630"/>
          </a:xfrm>
          <a:prstGeom prst="rect">
            <a:avLst/>
          </a:prstGeom>
        </p:spPr>
      </p:pic>
      <p:pic>
        <p:nvPicPr>
          <p:cNvPr id="9" name="Picture 34">
            <a:extLst>
              <a:ext uri="{FF2B5EF4-FFF2-40B4-BE49-F238E27FC236}">
                <a16:creationId xmlns:a16="http://schemas.microsoft.com/office/drawing/2014/main" id="{66E96787-9E9C-9346-BA9F-F0ED91631D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8650" y="1770066"/>
            <a:ext cx="2086993" cy="2220205"/>
          </a:xfrm>
          <a:prstGeom prst="rect">
            <a:avLst/>
          </a:prstGeom>
        </p:spPr>
      </p:pic>
      <p:pic>
        <p:nvPicPr>
          <p:cNvPr id="4" name="Picture 3">
            <a:extLst>
              <a:ext uri="{FF2B5EF4-FFF2-40B4-BE49-F238E27FC236}">
                <a16:creationId xmlns:a16="http://schemas.microsoft.com/office/drawing/2014/main" id="{A2575EBD-2A4D-5256-1C66-99C81FE0BD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43072" y="2977241"/>
            <a:ext cx="1344556" cy="2231629"/>
          </a:xfrm>
          <a:prstGeom prst="rect">
            <a:avLst/>
          </a:prstGeom>
        </p:spPr>
      </p:pic>
      <p:pic>
        <p:nvPicPr>
          <p:cNvPr id="5" name="Picture 18">
            <a:extLst>
              <a:ext uri="{FF2B5EF4-FFF2-40B4-BE49-F238E27FC236}">
                <a16:creationId xmlns:a16="http://schemas.microsoft.com/office/drawing/2014/main" id="{5E2EF8EB-C477-F038-9ABE-640D6D4A5E9B}"/>
              </a:ext>
            </a:extLst>
          </p:cNvPr>
          <p:cNvPicPr>
            <a:picLocks noChangeAspect="1"/>
          </p:cNvPicPr>
          <p:nvPr/>
        </p:nvPicPr>
        <p:blipFill>
          <a:blip r:embed="rId12"/>
          <a:srcRect/>
          <a:stretch>
            <a:fillRect/>
          </a:stretch>
        </p:blipFill>
        <p:spPr>
          <a:xfrm>
            <a:off x="1" y="3373435"/>
            <a:ext cx="1642715" cy="1835435"/>
          </a:xfrm>
          <a:prstGeom prst="rect">
            <a:avLst/>
          </a:prstGeom>
        </p:spPr>
      </p:pic>
      <p:pic>
        <p:nvPicPr>
          <p:cNvPr id="7" name="Picture 22">
            <a:extLst>
              <a:ext uri="{FF2B5EF4-FFF2-40B4-BE49-F238E27FC236}">
                <a16:creationId xmlns:a16="http://schemas.microsoft.com/office/drawing/2014/main" id="{86DBA44C-3C4B-716F-9934-41DDECAB578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17238" y="3711153"/>
            <a:ext cx="973996" cy="1432347"/>
          </a:xfrm>
          <a:prstGeom prst="rect">
            <a:avLst/>
          </a:prstGeom>
        </p:spPr>
      </p:pic>
      <p:pic>
        <p:nvPicPr>
          <p:cNvPr id="8" name="Picture 35">
            <a:extLst>
              <a:ext uri="{FF2B5EF4-FFF2-40B4-BE49-F238E27FC236}">
                <a16:creationId xmlns:a16="http://schemas.microsoft.com/office/drawing/2014/main" id="{7BF776D6-698F-3BD8-E2F2-20EBF2A036D1}"/>
              </a:ext>
            </a:extLst>
          </p:cNvPr>
          <p:cNvPicPr>
            <a:picLocks noChangeAspect="1"/>
          </p:cNvPicPr>
          <p:nvPr/>
        </p:nvPicPr>
        <p:blipFill>
          <a:blip r:embed="rId15"/>
          <a:srcRect/>
          <a:stretch>
            <a:fillRect/>
          </a:stretch>
        </p:blipFill>
        <p:spPr>
          <a:xfrm>
            <a:off x="7991234" y="4202918"/>
            <a:ext cx="874916" cy="891635"/>
          </a:xfrm>
          <a:prstGeom prst="rect">
            <a:avLst/>
          </a:prstGeom>
        </p:spPr>
      </p:pic>
      <p:pic>
        <p:nvPicPr>
          <p:cNvPr id="16" name="Picture 6">
            <a:extLst>
              <a:ext uri="{FF2B5EF4-FFF2-40B4-BE49-F238E27FC236}">
                <a16:creationId xmlns:a16="http://schemas.microsoft.com/office/drawing/2014/main" id="{E9626708-3147-2A95-F7D4-71F0EBC86064}"/>
              </a:ext>
            </a:extLst>
          </p:cNvPr>
          <p:cNvPicPr>
            <a:picLocks noChangeAspect="1"/>
          </p:cNvPicPr>
          <p:nvPr/>
        </p:nvPicPr>
        <p:blipFill>
          <a:blip r:embed="rId16"/>
          <a:srcRect/>
          <a:stretch>
            <a:fillRect/>
          </a:stretch>
        </p:blipFill>
        <p:spPr>
          <a:xfrm>
            <a:off x="3963251" y="4002800"/>
            <a:ext cx="490273" cy="715727"/>
          </a:xfrm>
          <a:prstGeom prst="rect">
            <a:avLst/>
          </a:prstGeom>
        </p:spPr>
      </p:pic>
      <p:pic>
        <p:nvPicPr>
          <p:cNvPr id="17" name="Picture 6">
            <a:extLst>
              <a:ext uri="{FF2B5EF4-FFF2-40B4-BE49-F238E27FC236}">
                <a16:creationId xmlns:a16="http://schemas.microsoft.com/office/drawing/2014/main" id="{CFF79CFD-75A2-BE08-F501-1C8C0633D9C0}"/>
              </a:ext>
            </a:extLst>
          </p:cNvPr>
          <p:cNvPicPr>
            <a:picLocks noChangeAspect="1"/>
          </p:cNvPicPr>
          <p:nvPr/>
        </p:nvPicPr>
        <p:blipFill>
          <a:blip r:embed="rId16"/>
          <a:srcRect/>
          <a:stretch>
            <a:fillRect/>
          </a:stretch>
        </p:blipFill>
        <p:spPr>
          <a:xfrm>
            <a:off x="4669850" y="4231184"/>
            <a:ext cx="490273" cy="715727"/>
          </a:xfrm>
          <a:prstGeom prst="rect">
            <a:avLst/>
          </a:prstGeom>
        </p:spPr>
      </p:pic>
      <p:pic>
        <p:nvPicPr>
          <p:cNvPr id="18" name="Picture 6">
            <a:extLst>
              <a:ext uri="{FF2B5EF4-FFF2-40B4-BE49-F238E27FC236}">
                <a16:creationId xmlns:a16="http://schemas.microsoft.com/office/drawing/2014/main" id="{3683C809-8CA9-F1DF-996D-EA0CA5341F3B}"/>
              </a:ext>
            </a:extLst>
          </p:cNvPr>
          <p:cNvPicPr>
            <a:picLocks noChangeAspect="1"/>
          </p:cNvPicPr>
          <p:nvPr/>
        </p:nvPicPr>
        <p:blipFill>
          <a:blip r:embed="rId16"/>
          <a:srcRect/>
          <a:stretch>
            <a:fillRect/>
          </a:stretch>
        </p:blipFill>
        <p:spPr>
          <a:xfrm>
            <a:off x="4198788" y="4493143"/>
            <a:ext cx="490273" cy="715727"/>
          </a:xfrm>
          <a:prstGeom prst="rect">
            <a:avLst/>
          </a:prstGeom>
        </p:spPr>
      </p:pic>
      <p:pic>
        <p:nvPicPr>
          <p:cNvPr id="23" name="Picture 17">
            <a:extLst>
              <a:ext uri="{FF2B5EF4-FFF2-40B4-BE49-F238E27FC236}">
                <a16:creationId xmlns:a16="http://schemas.microsoft.com/office/drawing/2014/main" id="{EAC47BFF-F0FD-65DA-9E3D-409628609A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446381" y="227887"/>
            <a:ext cx="1303002" cy="646615"/>
          </a:xfrm>
          <a:prstGeom prst="rect">
            <a:avLst/>
          </a:prstGeom>
        </p:spPr>
      </p:pic>
      <p:pic>
        <p:nvPicPr>
          <p:cNvPr id="24" name="Picture 23">
            <a:extLst>
              <a:ext uri="{FF2B5EF4-FFF2-40B4-BE49-F238E27FC236}">
                <a16:creationId xmlns:a16="http://schemas.microsoft.com/office/drawing/2014/main" id="{BA68EA4E-7C73-334C-CA48-B7669A1089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3223088" y="4383313"/>
            <a:ext cx="1049219" cy="485264"/>
          </a:xfrm>
          <a:prstGeom prst="rect">
            <a:avLst/>
          </a:prstGeom>
        </p:spPr>
      </p:pic>
      <p:pic>
        <p:nvPicPr>
          <p:cNvPr id="25" name="Picture 23">
            <a:extLst>
              <a:ext uri="{FF2B5EF4-FFF2-40B4-BE49-F238E27FC236}">
                <a16:creationId xmlns:a16="http://schemas.microsoft.com/office/drawing/2014/main" id="{F4B75D65-9E68-A1F5-9A74-6D8F3DC8C0D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524770" y="185858"/>
            <a:ext cx="884212" cy="646614"/>
          </a:xfrm>
          <a:prstGeom prst="rect">
            <a:avLst/>
          </a:prstGeom>
        </p:spPr>
      </p:pic>
      <p:pic>
        <p:nvPicPr>
          <p:cNvPr id="27" name="Picture 10">
            <a:extLst>
              <a:ext uri="{FF2B5EF4-FFF2-40B4-BE49-F238E27FC236}">
                <a16:creationId xmlns:a16="http://schemas.microsoft.com/office/drawing/2014/main" id="{1FEC5A6B-0523-0703-7F08-C3A32DE325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516745" y="3577089"/>
            <a:ext cx="1549153" cy="1638527"/>
          </a:xfrm>
          <a:prstGeom prst="rect">
            <a:avLst/>
          </a:prstGeom>
        </p:spPr>
      </p:pic>
      <p:pic>
        <p:nvPicPr>
          <p:cNvPr id="28" name="Picture 9">
            <a:extLst>
              <a:ext uri="{FF2B5EF4-FFF2-40B4-BE49-F238E27FC236}">
                <a16:creationId xmlns:a16="http://schemas.microsoft.com/office/drawing/2014/main" id="{50783EAB-C3E6-F0D6-9AC0-0088C92695B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825206" y="4328217"/>
            <a:ext cx="850610" cy="930901"/>
          </a:xfrm>
          <a:prstGeom prst="rect">
            <a:avLst/>
          </a:prstGeom>
        </p:spPr>
      </p:pic>
      <p:pic>
        <p:nvPicPr>
          <p:cNvPr id="29" name="Picture 9">
            <a:extLst>
              <a:ext uri="{FF2B5EF4-FFF2-40B4-BE49-F238E27FC236}">
                <a16:creationId xmlns:a16="http://schemas.microsoft.com/office/drawing/2014/main" id="{7144F6CD-87B2-27E0-E535-E425BF997DB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3315458" y="4351314"/>
            <a:ext cx="850610" cy="930901"/>
          </a:xfrm>
          <a:prstGeom prst="rect">
            <a:avLst/>
          </a:prstGeom>
        </p:spPr>
      </p:pic>
      <p:grpSp>
        <p:nvGrpSpPr>
          <p:cNvPr id="31" name="Group 30">
            <a:extLst>
              <a:ext uri="{FF2B5EF4-FFF2-40B4-BE49-F238E27FC236}">
                <a16:creationId xmlns:a16="http://schemas.microsoft.com/office/drawing/2014/main" id="{0C2DAAC2-2B44-40A1-AE13-721142B3C96B}"/>
              </a:ext>
            </a:extLst>
          </p:cNvPr>
          <p:cNvGrpSpPr/>
          <p:nvPr/>
        </p:nvGrpSpPr>
        <p:grpSpPr>
          <a:xfrm>
            <a:off x="2094017" y="1073111"/>
            <a:ext cx="5410218" cy="1393911"/>
            <a:chOff x="4463297" y="8098067"/>
            <a:chExt cx="7213624" cy="1858548"/>
          </a:xfrm>
        </p:grpSpPr>
        <p:sp>
          <p:nvSpPr>
            <p:cNvPr id="32" name="TextBox 31">
              <a:extLst>
                <a:ext uri="{FF2B5EF4-FFF2-40B4-BE49-F238E27FC236}">
                  <a16:creationId xmlns:a16="http://schemas.microsoft.com/office/drawing/2014/main" id="{C376C09D-67C8-47EF-8BB4-6F8CB6BD0D45}"/>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defTabSz="685800">
                <a:lnSpc>
                  <a:spcPct val="80000"/>
                </a:lnSpc>
                <a:buClrTx/>
              </a:pP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Tiếng</a:t>
              </a: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Việt</a:t>
              </a:r>
              <a:endParaRPr lang="en-US" sz="53550" kern="1200" dirty="0">
                <a:ln w="295275">
                  <a:solidFill>
                    <a:prstClr val="white"/>
                  </a:solidFill>
                </a:ln>
                <a:solidFill>
                  <a:prstClr val="black"/>
                </a:solidFill>
                <a:latin typeface="#9Slide05 Phobia" panose="02000506000000020003" pitchFamily="2" charset="0"/>
                <a:ea typeface="+mn-ea"/>
                <a:cs typeface="+mn-cs"/>
              </a:endParaRPr>
            </a:p>
            <a:p>
              <a:pPr algn="ctr" defTabSz="685800">
                <a:lnSpc>
                  <a:spcPct val="80000"/>
                </a:lnSpc>
                <a:buClrTx/>
              </a:pPr>
              <a:r>
                <a:rPr lang="en-US" sz="30975" kern="1200" dirty="0">
                  <a:ln w="295275">
                    <a:solidFill>
                      <a:prstClr val="white"/>
                    </a:solidFill>
                  </a:ln>
                  <a:solidFill>
                    <a:prstClr val="black"/>
                  </a:solidFill>
                  <a:latin typeface="SVN-Poky's" panose="020B0606040200020203" pitchFamily="34" charset="0"/>
                  <a:ea typeface="+mn-ea"/>
                  <a:cs typeface="+mn-cs"/>
                </a:rPr>
                <a:t>Xin </a:t>
              </a:r>
              <a:r>
                <a:rPr lang="en-US" sz="30975" kern="1200" dirty="0" err="1">
                  <a:ln w="295275">
                    <a:solidFill>
                      <a:prstClr val="white"/>
                    </a:solidFill>
                  </a:ln>
                  <a:solidFill>
                    <a:prstClr val="black"/>
                  </a:solidFill>
                  <a:latin typeface="SVN-Poky's" panose="020B0606040200020203" pitchFamily="34" charset="0"/>
                  <a:ea typeface="+mn-ea"/>
                  <a:cs typeface="+mn-cs"/>
                </a:rPr>
                <a:t>chào</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và</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hẹn</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gặp</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lại</a:t>
              </a:r>
              <a:endParaRPr lang="en-US" sz="30975" kern="1200" dirty="0">
                <a:ln w="295275">
                  <a:solidFill>
                    <a:prstClr val="white"/>
                  </a:solidFill>
                </a:ln>
                <a:solidFill>
                  <a:prstClr val="black"/>
                </a:solidFill>
                <a:latin typeface="SVN-Poky's" panose="020B0606040200020203" pitchFamily="34" charset="0"/>
                <a:ea typeface="+mn-ea"/>
                <a:cs typeface="+mn-cs"/>
              </a:endParaRPr>
            </a:p>
          </p:txBody>
        </p:sp>
        <p:sp>
          <p:nvSpPr>
            <p:cNvPr id="33" name="TextBox 32">
              <a:extLst>
                <a:ext uri="{FF2B5EF4-FFF2-40B4-BE49-F238E27FC236}">
                  <a16:creationId xmlns:a16="http://schemas.microsoft.com/office/drawing/2014/main" id="{AA414922-6AB4-40CD-A5E9-313720EF967E}"/>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defTabSz="685800">
                <a:lnSpc>
                  <a:spcPct val="80000"/>
                </a:lnSpc>
                <a:buClrTx/>
              </a:pP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Tiếng</a:t>
              </a:r>
              <a:r>
                <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Việt</a:t>
              </a:r>
              <a:endPar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a:p>
              <a:pPr algn="ctr" defTabSz="685800">
                <a:lnSpc>
                  <a:spcPct val="80000"/>
                </a:lnSpc>
                <a:buClrTx/>
              </a:pP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Xin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chào</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và</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hẹn</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gặp</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lại</a:t>
              </a:r>
              <a:endParaRPr lang="en-US" sz="30975" b="1" kern="120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endParaRPr>
            </a:p>
          </p:txBody>
        </p:sp>
      </p:grpSp>
    </p:spTree>
    <p:extLst>
      <p:ext uri="{BB962C8B-B14F-4D97-AF65-F5344CB8AC3E}">
        <p14:creationId xmlns:p14="http://schemas.microsoft.com/office/powerpoint/2010/main" val="15946065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0925 -0.12731 C 0.00925 -0.16227 -0.10273 -0.18935 -0.2388 -0.18935 C -0.3789 -0.18935 -0.49088 -0.16227 -0.49088 -0.12731 C -0.49088 -0.09236 -0.60299 -0.06528 -0.7431 -0.06528 C -0.87916 -0.06528 -0.99101 -0.09236 -0.99101 -0.12731 " pathEditMode="relative" rAng="0" ptsTypes="AAAAA">
                                      <p:cBhvr>
                                        <p:cTn id="6" dur="12900" fill="hold"/>
                                        <p:tgtEl>
                                          <p:spTgt spid="14"/>
                                        </p:tgtEl>
                                        <p:attrNameLst>
                                          <p:attrName>ppt_x</p:attrName>
                                          <p:attrName>ppt_y</p:attrName>
                                        </p:attrNameLst>
                                      </p:cBhvr>
                                      <p:rCtr x="-50013" y="0"/>
                                    </p:animMotion>
                                  </p:childTnLst>
                                </p:cTn>
                              </p:par>
                              <p:par>
                                <p:cTn id="7" presetID="59" presetClass="path" presetSubtype="0" accel="50000" decel="50000" fill="hold" nodeType="withEffect">
                                  <p:stCondLst>
                                    <p:cond delay="0"/>
                                  </p:stCondLst>
                                  <p:childTnLst>
                                    <p:animMotion origin="layout" path="M 0.01537 -0.12732 C 0.01537 -0.16227 -0.09765 -0.18936 -0.2345 -0.18936 C -0.37591 -0.18936 -0.48854 -0.16227 -0.48854 -0.12732 C -0.48854 -0.09237 -0.60156 -0.06528 -0.74283 -0.06528 C -0.87981 -0.06528 -0.99244 -0.09237 -0.99244 -0.12732 " pathEditMode="relative" rAng="0" ptsTypes="AAAAA">
                                      <p:cBhvr>
                                        <p:cTn id="8" dur="12500" fill="hold"/>
                                        <p:tgtEl>
                                          <p:spTgt spid="12"/>
                                        </p:tgtEl>
                                        <p:attrNameLst>
                                          <p:attrName>ppt_x</p:attrName>
                                          <p:attrName>ppt_y</p:attrName>
                                        </p:attrNameLst>
                                      </p:cBhvr>
                                      <p:rCtr x="-50391" y="0"/>
                                    </p:animMotion>
                                  </p:childTnLst>
                                </p:cTn>
                              </p:par>
                              <p:par>
                                <p:cTn id="9" presetID="59" presetClass="path" presetSubtype="0" accel="50000" decel="50000" fill="hold" nodeType="withEffect">
                                  <p:stCondLst>
                                    <p:cond delay="0"/>
                                  </p:stCondLst>
                                  <p:childTnLst>
                                    <p:animMotion origin="layout" path="M 0.00013 -0.12731 C 0.00013 -0.16226 -0.11081 -0.18935 -0.24505 -0.18935 C -0.38372 -0.18935 -0.49453 -0.16226 -0.49453 -0.12731 C -0.49453 -0.09236 -0.60534 -0.06527 -0.74388 -0.06527 C -0.87825 -0.06527 -0.9888 -0.09236 -0.9888 -0.12731 " pathEditMode="relative" rAng="0" ptsTypes="AAAAA">
                                      <p:cBhvr>
                                        <p:cTn id="10" dur="13000" fill="hold"/>
                                        <p:tgtEl>
                                          <p:spTgt spid="10"/>
                                        </p:tgtEl>
                                        <p:attrNameLst>
                                          <p:attrName>ppt_x</p:attrName>
                                          <p:attrName>ppt_y</p:attrName>
                                        </p:attrNameLst>
                                      </p:cBhvr>
                                      <p:rCtr x="-49453" y="0"/>
                                    </p:animMotion>
                                  </p:childTnLst>
                                </p:cTn>
                              </p:par>
                              <p:par>
                                <p:cTn id="11" presetID="59" presetClass="path" presetSubtype="0" accel="50000" decel="50000" fill="hold" nodeType="withEffect">
                                  <p:stCondLst>
                                    <p:cond delay="0"/>
                                  </p:stCondLst>
                                  <p:childTnLst>
                                    <p:animMotion origin="layout" path="M 4.375E-6 3.7037E-6 C 4.375E-6 -0.03496 0.1194 -0.06204 0.26432 -0.06204 C 0.41367 -0.06204 0.5332 -0.03496 0.5332 3.7037E-6 C 0.5332 0.03495 0.6526 0.06203 0.80195 0.06203 C 0.94687 0.06203 1.0664 0.03495 1.0664 3.7037E-6 " pathEditMode="relative" rAng="0" ptsTypes="AAAAA">
                                      <p:cBhvr>
                                        <p:cTn id="12" dur="12500" fill="hold"/>
                                        <p:tgtEl>
                                          <p:spTgt spid="11"/>
                                        </p:tgtEl>
                                        <p:attrNameLst>
                                          <p:attrName>ppt_x</p:attrName>
                                          <p:attrName>ppt_y</p:attrName>
                                        </p:attrNameLst>
                                      </p:cBhvr>
                                      <p:rCtr x="53320" y="0"/>
                                    </p:animMotion>
                                  </p:childTnLst>
                                </p:cTn>
                              </p:par>
                              <p:par>
                                <p:cTn id="13" presetID="59" presetClass="path" presetSubtype="0" accel="50000" decel="50000" fill="hold" nodeType="withEffect">
                                  <p:stCondLst>
                                    <p:cond delay="0"/>
                                  </p:stCondLst>
                                  <p:childTnLst>
                                    <p:animMotion origin="layout" path="M 4.79167E-6 2.96296E-6 C 4.79167E-6 -0.03496 0.1194 -0.06204 0.26432 -0.06204 C 0.41367 -0.06204 0.5332 -0.03496 0.5332 2.96296E-6 C 0.5332 0.03495 0.6526 0.06203 0.80195 0.06203 C 0.94687 0.06203 1.0664 0.03495 1.0664 2.96296E-6 " pathEditMode="relative" rAng="0" ptsTypes="AAAAA">
                                      <p:cBhvr>
                                        <p:cTn id="14" dur="13800" fill="hold"/>
                                        <p:tgtEl>
                                          <p:spTgt spid="15"/>
                                        </p:tgtEl>
                                        <p:attrNameLst>
                                          <p:attrName>ppt_x</p:attrName>
                                          <p:attrName>ppt_y</p:attrName>
                                        </p:attrNameLst>
                                      </p:cBhvr>
                                      <p:rCtr x="53320" y="0"/>
                                    </p:animMotion>
                                  </p:childTnLst>
                                </p:cTn>
                              </p:par>
                              <p:par>
                                <p:cTn id="15" presetID="59" presetClass="path" presetSubtype="0" accel="50000" decel="50000" fill="hold" nodeType="withEffect">
                                  <p:stCondLst>
                                    <p:cond delay="0"/>
                                  </p:stCondLst>
                                  <p:childTnLst>
                                    <p:animMotion origin="layout" path="M 4.375E-6 4.44444E-6 C 4.375E-6 -0.03496 0.1194 -0.06204 0.26432 -0.06204 C 0.41367 -0.06204 0.5332 -0.03496 0.5332 4.44444E-6 C 0.5332 0.03495 0.6526 0.06203 0.80195 0.06203 C 0.94687 0.06203 1.0664 0.03495 1.0664 4.44444E-6 " pathEditMode="relative" rAng="0" ptsTypes="AAAAA">
                                      <p:cBhvr>
                                        <p:cTn id="16" dur="13500" fill="hold"/>
                                        <p:tgtEl>
                                          <p:spTgt spid="13"/>
                                        </p:tgtEl>
                                        <p:attrNameLst>
                                          <p:attrName>ppt_x</p:attrName>
                                          <p:attrName>ppt_y</p:attrName>
                                        </p:attrNameLst>
                                      </p:cBhvr>
                                      <p:rCtr x="53320" y="0"/>
                                    </p:animMotion>
                                  </p:childTnLst>
                                </p:cTn>
                              </p:par>
                              <p:par>
                                <p:cTn id="17" presetID="32" presetClass="emph" presetSubtype="0" fill="hold" nodeType="withEffect">
                                  <p:stCondLst>
                                    <p:cond delay="0"/>
                                  </p:stCondLst>
                                  <p:childTnLst>
                                    <p:animRot by="120000">
                                      <p:cBhvr>
                                        <p:cTn id="18" dur="490" fill="hold">
                                          <p:stCondLst>
                                            <p:cond delay="0"/>
                                          </p:stCondLst>
                                        </p:cTn>
                                        <p:tgtEl>
                                          <p:spTgt spid="5"/>
                                        </p:tgtEl>
                                        <p:attrNameLst>
                                          <p:attrName>r</p:attrName>
                                        </p:attrNameLst>
                                      </p:cBhvr>
                                    </p:animRot>
                                    <p:animRot by="-240000">
                                      <p:cBhvr>
                                        <p:cTn id="19" dur="980" fill="hold">
                                          <p:stCondLst>
                                            <p:cond delay="980"/>
                                          </p:stCondLst>
                                        </p:cTn>
                                        <p:tgtEl>
                                          <p:spTgt spid="5"/>
                                        </p:tgtEl>
                                        <p:attrNameLst>
                                          <p:attrName>r</p:attrName>
                                        </p:attrNameLst>
                                      </p:cBhvr>
                                    </p:animRot>
                                    <p:animRot by="240000">
                                      <p:cBhvr>
                                        <p:cTn id="20" dur="980" fill="hold">
                                          <p:stCondLst>
                                            <p:cond delay="1960"/>
                                          </p:stCondLst>
                                        </p:cTn>
                                        <p:tgtEl>
                                          <p:spTgt spid="5"/>
                                        </p:tgtEl>
                                        <p:attrNameLst>
                                          <p:attrName>r</p:attrName>
                                        </p:attrNameLst>
                                      </p:cBhvr>
                                    </p:animRot>
                                    <p:animRot by="-240000">
                                      <p:cBhvr>
                                        <p:cTn id="21" dur="980" fill="hold">
                                          <p:stCondLst>
                                            <p:cond delay="2940"/>
                                          </p:stCondLst>
                                        </p:cTn>
                                        <p:tgtEl>
                                          <p:spTgt spid="5"/>
                                        </p:tgtEl>
                                        <p:attrNameLst>
                                          <p:attrName>r</p:attrName>
                                        </p:attrNameLst>
                                      </p:cBhvr>
                                    </p:animRot>
                                    <p:animRot by="120000">
                                      <p:cBhvr>
                                        <p:cTn id="22" dur="980" fill="hold">
                                          <p:stCondLst>
                                            <p:cond delay="3920"/>
                                          </p:stCondLst>
                                        </p:cTn>
                                        <p:tgtEl>
                                          <p:spTgt spid="5"/>
                                        </p:tgtEl>
                                        <p:attrNameLst>
                                          <p:attrName>r</p:attrName>
                                        </p:attrNameLst>
                                      </p:cBhvr>
                                    </p:animRot>
                                  </p:childTnLst>
                                </p:cTn>
                              </p:par>
                              <p:par>
                                <p:cTn id="23" presetID="32" presetClass="emph" presetSubtype="0" fill="hold" nodeType="withEffect">
                                  <p:stCondLst>
                                    <p:cond delay="0"/>
                                  </p:stCondLst>
                                  <p:childTnLst>
                                    <p:animRot by="120000">
                                      <p:cBhvr>
                                        <p:cTn id="24" dur="420" fill="hold">
                                          <p:stCondLst>
                                            <p:cond delay="0"/>
                                          </p:stCondLst>
                                        </p:cTn>
                                        <p:tgtEl>
                                          <p:spTgt spid="4"/>
                                        </p:tgtEl>
                                        <p:attrNameLst>
                                          <p:attrName>r</p:attrName>
                                        </p:attrNameLst>
                                      </p:cBhvr>
                                    </p:animRot>
                                    <p:animRot by="-240000">
                                      <p:cBhvr>
                                        <p:cTn id="25" dur="840" fill="hold">
                                          <p:stCondLst>
                                            <p:cond delay="840"/>
                                          </p:stCondLst>
                                        </p:cTn>
                                        <p:tgtEl>
                                          <p:spTgt spid="4"/>
                                        </p:tgtEl>
                                        <p:attrNameLst>
                                          <p:attrName>r</p:attrName>
                                        </p:attrNameLst>
                                      </p:cBhvr>
                                    </p:animRot>
                                    <p:animRot by="240000">
                                      <p:cBhvr>
                                        <p:cTn id="26" dur="840" fill="hold">
                                          <p:stCondLst>
                                            <p:cond delay="1680"/>
                                          </p:stCondLst>
                                        </p:cTn>
                                        <p:tgtEl>
                                          <p:spTgt spid="4"/>
                                        </p:tgtEl>
                                        <p:attrNameLst>
                                          <p:attrName>r</p:attrName>
                                        </p:attrNameLst>
                                      </p:cBhvr>
                                    </p:animRot>
                                    <p:animRot by="-240000">
                                      <p:cBhvr>
                                        <p:cTn id="27" dur="840" fill="hold">
                                          <p:stCondLst>
                                            <p:cond delay="2520"/>
                                          </p:stCondLst>
                                        </p:cTn>
                                        <p:tgtEl>
                                          <p:spTgt spid="4"/>
                                        </p:tgtEl>
                                        <p:attrNameLst>
                                          <p:attrName>r</p:attrName>
                                        </p:attrNameLst>
                                      </p:cBhvr>
                                    </p:animRot>
                                    <p:animRot by="120000">
                                      <p:cBhvr>
                                        <p:cTn id="28" dur="840" fill="hold">
                                          <p:stCondLst>
                                            <p:cond delay="3360"/>
                                          </p:stCondLst>
                                        </p:cTn>
                                        <p:tgtEl>
                                          <p:spTgt spid="4"/>
                                        </p:tgtEl>
                                        <p:attrNameLst>
                                          <p:attrName>r</p:attrName>
                                        </p:attrNameLst>
                                      </p:cBhvr>
                                    </p:animRot>
                                  </p:childTnLst>
                                </p:cTn>
                              </p:par>
                              <p:par>
                                <p:cTn id="29" presetID="32" presetClass="emph" presetSubtype="0" fill="hold" nodeType="withEffect">
                                  <p:stCondLst>
                                    <p:cond delay="0"/>
                                  </p:stCondLst>
                                  <p:childTnLst>
                                    <p:animRot by="120000">
                                      <p:cBhvr>
                                        <p:cTn id="30" dur="440" fill="hold">
                                          <p:stCondLst>
                                            <p:cond delay="0"/>
                                          </p:stCondLst>
                                        </p:cTn>
                                        <p:tgtEl>
                                          <p:spTgt spid="7"/>
                                        </p:tgtEl>
                                        <p:attrNameLst>
                                          <p:attrName>r</p:attrName>
                                        </p:attrNameLst>
                                      </p:cBhvr>
                                    </p:animRot>
                                    <p:animRot by="-240000">
                                      <p:cBhvr>
                                        <p:cTn id="31" dur="880" fill="hold">
                                          <p:stCondLst>
                                            <p:cond delay="880"/>
                                          </p:stCondLst>
                                        </p:cTn>
                                        <p:tgtEl>
                                          <p:spTgt spid="7"/>
                                        </p:tgtEl>
                                        <p:attrNameLst>
                                          <p:attrName>r</p:attrName>
                                        </p:attrNameLst>
                                      </p:cBhvr>
                                    </p:animRot>
                                    <p:animRot by="240000">
                                      <p:cBhvr>
                                        <p:cTn id="32" dur="880" fill="hold">
                                          <p:stCondLst>
                                            <p:cond delay="1760"/>
                                          </p:stCondLst>
                                        </p:cTn>
                                        <p:tgtEl>
                                          <p:spTgt spid="7"/>
                                        </p:tgtEl>
                                        <p:attrNameLst>
                                          <p:attrName>r</p:attrName>
                                        </p:attrNameLst>
                                      </p:cBhvr>
                                    </p:animRot>
                                    <p:animRot by="-240000">
                                      <p:cBhvr>
                                        <p:cTn id="33" dur="880" fill="hold">
                                          <p:stCondLst>
                                            <p:cond delay="2640"/>
                                          </p:stCondLst>
                                        </p:cTn>
                                        <p:tgtEl>
                                          <p:spTgt spid="7"/>
                                        </p:tgtEl>
                                        <p:attrNameLst>
                                          <p:attrName>r</p:attrName>
                                        </p:attrNameLst>
                                      </p:cBhvr>
                                    </p:animRot>
                                    <p:animRot by="120000">
                                      <p:cBhvr>
                                        <p:cTn id="34" dur="880" fill="hold">
                                          <p:stCondLst>
                                            <p:cond delay="3520"/>
                                          </p:stCondLst>
                                        </p:cTn>
                                        <p:tgtEl>
                                          <p:spTgt spid="7"/>
                                        </p:tgtEl>
                                        <p:attrNameLst>
                                          <p:attrName>r</p:attrName>
                                        </p:attrNameLst>
                                      </p:cBhvr>
                                    </p:animRot>
                                  </p:childTnLst>
                                </p:cTn>
                              </p:par>
                              <p:par>
                                <p:cTn id="35" presetID="32" presetClass="emph" presetSubtype="0" fill="hold" nodeType="withEffect">
                                  <p:stCondLst>
                                    <p:cond delay="0"/>
                                  </p:stCondLst>
                                  <p:childTnLst>
                                    <p:animRot by="120000">
                                      <p:cBhvr>
                                        <p:cTn id="36" dur="470" fill="hold">
                                          <p:stCondLst>
                                            <p:cond delay="0"/>
                                          </p:stCondLst>
                                        </p:cTn>
                                        <p:tgtEl>
                                          <p:spTgt spid="27"/>
                                        </p:tgtEl>
                                        <p:attrNameLst>
                                          <p:attrName>r</p:attrName>
                                        </p:attrNameLst>
                                      </p:cBhvr>
                                    </p:animRot>
                                    <p:animRot by="-240000">
                                      <p:cBhvr>
                                        <p:cTn id="37" dur="940" fill="hold">
                                          <p:stCondLst>
                                            <p:cond delay="940"/>
                                          </p:stCondLst>
                                        </p:cTn>
                                        <p:tgtEl>
                                          <p:spTgt spid="27"/>
                                        </p:tgtEl>
                                        <p:attrNameLst>
                                          <p:attrName>r</p:attrName>
                                        </p:attrNameLst>
                                      </p:cBhvr>
                                    </p:animRot>
                                    <p:animRot by="240000">
                                      <p:cBhvr>
                                        <p:cTn id="38" dur="940" fill="hold">
                                          <p:stCondLst>
                                            <p:cond delay="1880"/>
                                          </p:stCondLst>
                                        </p:cTn>
                                        <p:tgtEl>
                                          <p:spTgt spid="27"/>
                                        </p:tgtEl>
                                        <p:attrNameLst>
                                          <p:attrName>r</p:attrName>
                                        </p:attrNameLst>
                                      </p:cBhvr>
                                    </p:animRot>
                                    <p:animRot by="-240000">
                                      <p:cBhvr>
                                        <p:cTn id="39" dur="940" fill="hold">
                                          <p:stCondLst>
                                            <p:cond delay="2820"/>
                                          </p:stCondLst>
                                        </p:cTn>
                                        <p:tgtEl>
                                          <p:spTgt spid="27"/>
                                        </p:tgtEl>
                                        <p:attrNameLst>
                                          <p:attrName>r</p:attrName>
                                        </p:attrNameLst>
                                      </p:cBhvr>
                                    </p:animRot>
                                    <p:animRot by="120000">
                                      <p:cBhvr>
                                        <p:cTn id="40" dur="940" fill="hold">
                                          <p:stCondLst>
                                            <p:cond delay="3760"/>
                                          </p:stCondLst>
                                        </p:cTn>
                                        <p:tgtEl>
                                          <p:spTgt spid="27"/>
                                        </p:tgtEl>
                                        <p:attrNameLst>
                                          <p:attrName>r</p:attrName>
                                        </p:attrNameLst>
                                      </p:cBhvr>
                                    </p:animRot>
                                  </p:childTnLst>
                                </p:cTn>
                              </p:par>
                              <p:par>
                                <p:cTn id="41" presetID="32" presetClass="emph" presetSubtype="0" fill="hold" nodeType="withEffect">
                                  <p:stCondLst>
                                    <p:cond delay="0"/>
                                  </p:stCondLst>
                                  <p:childTnLst>
                                    <p:animRot by="120000">
                                      <p:cBhvr>
                                        <p:cTn id="42" dur="300" fill="hold">
                                          <p:stCondLst>
                                            <p:cond delay="0"/>
                                          </p:stCondLst>
                                        </p:cTn>
                                        <p:tgtEl>
                                          <p:spTgt spid="28"/>
                                        </p:tgtEl>
                                        <p:attrNameLst>
                                          <p:attrName>r</p:attrName>
                                        </p:attrNameLst>
                                      </p:cBhvr>
                                    </p:animRot>
                                    <p:animRot by="-240000">
                                      <p:cBhvr>
                                        <p:cTn id="43" dur="600" fill="hold">
                                          <p:stCondLst>
                                            <p:cond delay="600"/>
                                          </p:stCondLst>
                                        </p:cTn>
                                        <p:tgtEl>
                                          <p:spTgt spid="28"/>
                                        </p:tgtEl>
                                        <p:attrNameLst>
                                          <p:attrName>r</p:attrName>
                                        </p:attrNameLst>
                                      </p:cBhvr>
                                    </p:animRot>
                                    <p:animRot by="240000">
                                      <p:cBhvr>
                                        <p:cTn id="44" dur="600" fill="hold">
                                          <p:stCondLst>
                                            <p:cond delay="1200"/>
                                          </p:stCondLst>
                                        </p:cTn>
                                        <p:tgtEl>
                                          <p:spTgt spid="28"/>
                                        </p:tgtEl>
                                        <p:attrNameLst>
                                          <p:attrName>r</p:attrName>
                                        </p:attrNameLst>
                                      </p:cBhvr>
                                    </p:animRot>
                                    <p:animRot by="-240000">
                                      <p:cBhvr>
                                        <p:cTn id="45" dur="600" fill="hold">
                                          <p:stCondLst>
                                            <p:cond delay="1800"/>
                                          </p:stCondLst>
                                        </p:cTn>
                                        <p:tgtEl>
                                          <p:spTgt spid="28"/>
                                        </p:tgtEl>
                                        <p:attrNameLst>
                                          <p:attrName>r</p:attrName>
                                        </p:attrNameLst>
                                      </p:cBhvr>
                                    </p:animRot>
                                    <p:animRot by="120000">
                                      <p:cBhvr>
                                        <p:cTn id="46" dur="600" fill="hold">
                                          <p:stCondLst>
                                            <p:cond delay="2400"/>
                                          </p:stCondLst>
                                        </p:cTn>
                                        <p:tgtEl>
                                          <p:spTgt spid="28"/>
                                        </p:tgtEl>
                                        <p:attrNameLst>
                                          <p:attrName>r</p:attrName>
                                        </p:attrNameLst>
                                      </p:cBhvr>
                                    </p:animRot>
                                  </p:childTnLst>
                                </p:cTn>
                              </p:par>
                              <p:par>
                                <p:cTn id="47" presetID="32" presetClass="emph" presetSubtype="0" fill="hold" nodeType="withEffect">
                                  <p:stCondLst>
                                    <p:cond delay="0"/>
                                  </p:stCondLst>
                                  <p:childTnLst>
                                    <p:animRot by="120000">
                                      <p:cBhvr>
                                        <p:cTn id="48" dur="300" fill="hold">
                                          <p:stCondLst>
                                            <p:cond delay="0"/>
                                          </p:stCondLst>
                                        </p:cTn>
                                        <p:tgtEl>
                                          <p:spTgt spid="29"/>
                                        </p:tgtEl>
                                        <p:attrNameLst>
                                          <p:attrName>r</p:attrName>
                                        </p:attrNameLst>
                                      </p:cBhvr>
                                    </p:animRot>
                                    <p:animRot by="-240000">
                                      <p:cBhvr>
                                        <p:cTn id="49" dur="600" fill="hold">
                                          <p:stCondLst>
                                            <p:cond delay="600"/>
                                          </p:stCondLst>
                                        </p:cTn>
                                        <p:tgtEl>
                                          <p:spTgt spid="29"/>
                                        </p:tgtEl>
                                        <p:attrNameLst>
                                          <p:attrName>r</p:attrName>
                                        </p:attrNameLst>
                                      </p:cBhvr>
                                    </p:animRot>
                                    <p:animRot by="240000">
                                      <p:cBhvr>
                                        <p:cTn id="50" dur="600" fill="hold">
                                          <p:stCondLst>
                                            <p:cond delay="1200"/>
                                          </p:stCondLst>
                                        </p:cTn>
                                        <p:tgtEl>
                                          <p:spTgt spid="29"/>
                                        </p:tgtEl>
                                        <p:attrNameLst>
                                          <p:attrName>r</p:attrName>
                                        </p:attrNameLst>
                                      </p:cBhvr>
                                    </p:animRot>
                                    <p:animRot by="-240000">
                                      <p:cBhvr>
                                        <p:cTn id="51" dur="600" fill="hold">
                                          <p:stCondLst>
                                            <p:cond delay="1800"/>
                                          </p:stCondLst>
                                        </p:cTn>
                                        <p:tgtEl>
                                          <p:spTgt spid="29"/>
                                        </p:tgtEl>
                                        <p:attrNameLst>
                                          <p:attrName>r</p:attrName>
                                        </p:attrNameLst>
                                      </p:cBhvr>
                                    </p:animRot>
                                    <p:animRot by="120000">
                                      <p:cBhvr>
                                        <p:cTn id="52" dur="600" fill="hold">
                                          <p:stCondLst>
                                            <p:cond delay="2400"/>
                                          </p:stCondLst>
                                        </p:cTn>
                                        <p:tgtEl>
                                          <p:spTgt spid="29"/>
                                        </p:tgtEl>
                                        <p:attrNameLst>
                                          <p:attrName>r</p:attrName>
                                        </p:attrNameLst>
                                      </p:cBhvr>
                                    </p:animRot>
                                  </p:childTnLst>
                                </p:cTn>
                              </p:par>
                              <p:par>
                                <p:cTn id="53" presetID="32" presetClass="emph" presetSubtype="0" fill="hold" nodeType="withEffect">
                                  <p:stCondLst>
                                    <p:cond delay="0"/>
                                  </p:stCondLst>
                                  <p:childTnLst>
                                    <p:animRot by="120000">
                                      <p:cBhvr>
                                        <p:cTn id="54" dur="290" fill="hold">
                                          <p:stCondLst>
                                            <p:cond delay="0"/>
                                          </p:stCondLst>
                                        </p:cTn>
                                        <p:tgtEl>
                                          <p:spTgt spid="16"/>
                                        </p:tgtEl>
                                        <p:attrNameLst>
                                          <p:attrName>r</p:attrName>
                                        </p:attrNameLst>
                                      </p:cBhvr>
                                    </p:animRot>
                                    <p:animRot by="-240000">
                                      <p:cBhvr>
                                        <p:cTn id="55" dur="580" fill="hold">
                                          <p:stCondLst>
                                            <p:cond delay="580"/>
                                          </p:stCondLst>
                                        </p:cTn>
                                        <p:tgtEl>
                                          <p:spTgt spid="16"/>
                                        </p:tgtEl>
                                        <p:attrNameLst>
                                          <p:attrName>r</p:attrName>
                                        </p:attrNameLst>
                                      </p:cBhvr>
                                    </p:animRot>
                                    <p:animRot by="240000">
                                      <p:cBhvr>
                                        <p:cTn id="56" dur="580" fill="hold">
                                          <p:stCondLst>
                                            <p:cond delay="1160"/>
                                          </p:stCondLst>
                                        </p:cTn>
                                        <p:tgtEl>
                                          <p:spTgt spid="16"/>
                                        </p:tgtEl>
                                        <p:attrNameLst>
                                          <p:attrName>r</p:attrName>
                                        </p:attrNameLst>
                                      </p:cBhvr>
                                    </p:animRot>
                                    <p:animRot by="-240000">
                                      <p:cBhvr>
                                        <p:cTn id="57" dur="580" fill="hold">
                                          <p:stCondLst>
                                            <p:cond delay="1740"/>
                                          </p:stCondLst>
                                        </p:cTn>
                                        <p:tgtEl>
                                          <p:spTgt spid="16"/>
                                        </p:tgtEl>
                                        <p:attrNameLst>
                                          <p:attrName>r</p:attrName>
                                        </p:attrNameLst>
                                      </p:cBhvr>
                                    </p:animRot>
                                    <p:animRot by="120000">
                                      <p:cBhvr>
                                        <p:cTn id="58" dur="580" fill="hold">
                                          <p:stCondLst>
                                            <p:cond delay="2320"/>
                                          </p:stCondLst>
                                        </p:cTn>
                                        <p:tgtEl>
                                          <p:spTgt spid="16"/>
                                        </p:tgtEl>
                                        <p:attrNameLst>
                                          <p:attrName>r</p:attrName>
                                        </p:attrNameLst>
                                      </p:cBhvr>
                                    </p:animRot>
                                  </p:childTnLst>
                                </p:cTn>
                              </p:par>
                              <p:par>
                                <p:cTn id="59" presetID="32" presetClass="emph" presetSubtype="0" fill="hold" nodeType="withEffect">
                                  <p:stCondLst>
                                    <p:cond delay="0"/>
                                  </p:stCondLst>
                                  <p:childTnLst>
                                    <p:animRot by="120000">
                                      <p:cBhvr>
                                        <p:cTn id="60" dur="260" fill="hold">
                                          <p:stCondLst>
                                            <p:cond delay="0"/>
                                          </p:stCondLst>
                                        </p:cTn>
                                        <p:tgtEl>
                                          <p:spTgt spid="18"/>
                                        </p:tgtEl>
                                        <p:attrNameLst>
                                          <p:attrName>r</p:attrName>
                                        </p:attrNameLst>
                                      </p:cBhvr>
                                    </p:animRot>
                                    <p:animRot by="-240000">
                                      <p:cBhvr>
                                        <p:cTn id="61" dur="520" fill="hold">
                                          <p:stCondLst>
                                            <p:cond delay="520"/>
                                          </p:stCondLst>
                                        </p:cTn>
                                        <p:tgtEl>
                                          <p:spTgt spid="18"/>
                                        </p:tgtEl>
                                        <p:attrNameLst>
                                          <p:attrName>r</p:attrName>
                                        </p:attrNameLst>
                                      </p:cBhvr>
                                    </p:animRot>
                                    <p:animRot by="240000">
                                      <p:cBhvr>
                                        <p:cTn id="62" dur="520" fill="hold">
                                          <p:stCondLst>
                                            <p:cond delay="1040"/>
                                          </p:stCondLst>
                                        </p:cTn>
                                        <p:tgtEl>
                                          <p:spTgt spid="18"/>
                                        </p:tgtEl>
                                        <p:attrNameLst>
                                          <p:attrName>r</p:attrName>
                                        </p:attrNameLst>
                                      </p:cBhvr>
                                    </p:animRot>
                                    <p:animRot by="-240000">
                                      <p:cBhvr>
                                        <p:cTn id="63" dur="520" fill="hold">
                                          <p:stCondLst>
                                            <p:cond delay="1560"/>
                                          </p:stCondLst>
                                        </p:cTn>
                                        <p:tgtEl>
                                          <p:spTgt spid="18"/>
                                        </p:tgtEl>
                                        <p:attrNameLst>
                                          <p:attrName>r</p:attrName>
                                        </p:attrNameLst>
                                      </p:cBhvr>
                                    </p:animRot>
                                    <p:animRot by="120000">
                                      <p:cBhvr>
                                        <p:cTn id="64" dur="520" fill="hold">
                                          <p:stCondLst>
                                            <p:cond delay="2080"/>
                                          </p:stCondLst>
                                        </p:cTn>
                                        <p:tgtEl>
                                          <p:spTgt spid="18"/>
                                        </p:tgtEl>
                                        <p:attrNameLst>
                                          <p:attrName>r</p:attrName>
                                        </p:attrNameLst>
                                      </p:cBhvr>
                                    </p:animRot>
                                  </p:childTnLst>
                                </p:cTn>
                              </p:par>
                              <p:par>
                                <p:cTn id="65" presetID="32" presetClass="emph" presetSubtype="0" fill="hold" nodeType="withEffect">
                                  <p:stCondLst>
                                    <p:cond delay="0"/>
                                  </p:stCondLst>
                                  <p:childTnLst>
                                    <p:animRot by="120000">
                                      <p:cBhvr>
                                        <p:cTn id="66" dur="360" fill="hold">
                                          <p:stCondLst>
                                            <p:cond delay="0"/>
                                          </p:stCondLst>
                                        </p:cTn>
                                        <p:tgtEl>
                                          <p:spTgt spid="17"/>
                                        </p:tgtEl>
                                        <p:attrNameLst>
                                          <p:attrName>r</p:attrName>
                                        </p:attrNameLst>
                                      </p:cBhvr>
                                    </p:animRot>
                                    <p:animRot by="-240000">
                                      <p:cBhvr>
                                        <p:cTn id="67" dur="720" fill="hold">
                                          <p:stCondLst>
                                            <p:cond delay="720"/>
                                          </p:stCondLst>
                                        </p:cTn>
                                        <p:tgtEl>
                                          <p:spTgt spid="17"/>
                                        </p:tgtEl>
                                        <p:attrNameLst>
                                          <p:attrName>r</p:attrName>
                                        </p:attrNameLst>
                                      </p:cBhvr>
                                    </p:animRot>
                                    <p:animRot by="240000">
                                      <p:cBhvr>
                                        <p:cTn id="68" dur="720" fill="hold">
                                          <p:stCondLst>
                                            <p:cond delay="1440"/>
                                          </p:stCondLst>
                                        </p:cTn>
                                        <p:tgtEl>
                                          <p:spTgt spid="17"/>
                                        </p:tgtEl>
                                        <p:attrNameLst>
                                          <p:attrName>r</p:attrName>
                                        </p:attrNameLst>
                                      </p:cBhvr>
                                    </p:animRot>
                                    <p:animRot by="-240000">
                                      <p:cBhvr>
                                        <p:cTn id="69" dur="720" fill="hold">
                                          <p:stCondLst>
                                            <p:cond delay="2160"/>
                                          </p:stCondLst>
                                        </p:cTn>
                                        <p:tgtEl>
                                          <p:spTgt spid="17"/>
                                        </p:tgtEl>
                                        <p:attrNameLst>
                                          <p:attrName>r</p:attrName>
                                        </p:attrNameLst>
                                      </p:cBhvr>
                                    </p:animRot>
                                    <p:animRot by="120000">
                                      <p:cBhvr>
                                        <p:cTn id="70" dur="720" fill="hold">
                                          <p:stCondLst>
                                            <p:cond delay="2880"/>
                                          </p:stCondLst>
                                        </p:cTn>
                                        <p:tgtEl>
                                          <p:spTgt spid="17"/>
                                        </p:tgtEl>
                                        <p:attrNameLst>
                                          <p:attrName>r</p:attrName>
                                        </p:attrNameLst>
                                      </p:cBhvr>
                                    </p:animRot>
                                  </p:childTnLst>
                                </p:cTn>
                              </p:par>
                              <p:par>
                                <p:cTn id="71" presetID="17" presetClass="entr" presetSubtype="1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6541"/>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dirty="0">
                <a:solidFill>
                  <a:prstClr val="white"/>
                </a:solidFil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một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tràng</a:t>
              </a:r>
              <a:r>
                <a:rPr lang="en-US" sz="1800" b="1" kern="1200" dirty="0">
                  <a:solidFill>
                    <a:srgbClr val="9C5043"/>
                  </a:solidFill>
                  <a:ea typeface="Tahoma" panose="020B0604030504040204" pitchFamily="34" charset="0"/>
                  <a:cs typeface="Tahoma" panose="020B0604030504040204" pitchFamily="34" charset="0"/>
                </a:rPr>
                <a:t> "re </a:t>
              </a:r>
              <a:r>
                <a:rPr lang="en-US" sz="1800" b="1" kern="1200" dirty="0" err="1">
                  <a:solidFill>
                    <a:srgbClr val="9C5043"/>
                  </a:solidFill>
                  <a:ea typeface="Tahoma" panose="020B0604030504040204" pitchFamily="34" charset="0"/>
                  <a:cs typeface="Tahoma" panose="020B0604030504040204" pitchFamily="34" charset="0"/>
                </a:rPr>
                <a:t>re</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re</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r>
                <a:rPr lang="en-US" sz="1800" b="1" kern="1200" dirty="0">
                  <a:solidFill>
                    <a:srgbClr val="9C5043"/>
                  </a:solidFill>
                  <a:ea typeface="Tahoma" panose="020B0604030504040204" pitchFamily="34" charset="0"/>
                  <a:cs typeface="Tahoma" panose="020B0604030504040204" pitchFamily="34" charset="0"/>
                </a:rPr>
                <a:t> </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tiếng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hát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của</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nhái</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bén</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endParaRPr lang="en-US" sz="1800" b="1" kern="1200" dirty="0">
                <a:solidFill>
                  <a:srgbClr val="9C5043"/>
                </a:solidFill>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5" cy="1397954"/>
            <a:chOff x="7376962" y="2465042"/>
            <a:chExt cx="4416326"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2"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các</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bạn</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rủ</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nhau</a:t>
              </a:r>
              <a:r>
                <a:rPr lang="en-US" sz="1800" b="1" kern="1200" dirty="0">
                  <a:solidFill>
                    <a:srgbClr val="9C5043"/>
                  </a:solidFill>
                  <a:ea typeface="Tahoma" panose="020B0604030504040204" pitchFamily="34" charset="0"/>
                  <a:cs typeface="Tahoma" panose="020B0604030504040204" pitchFamily="34" charset="0"/>
                </a:rPr>
                <a:t> ca </a:t>
              </a:r>
              <a:r>
                <a:rPr lang="en-US" sz="1800" b="1" kern="1200" dirty="0" err="1">
                  <a:solidFill>
                    <a:srgbClr val="9C5043"/>
                  </a:solidFill>
                  <a:ea typeface="Tahoma" panose="020B0604030504040204" pitchFamily="34" charset="0"/>
                  <a:cs typeface="Tahoma" panose="020B0604030504040204" pitchFamily="34" charset="0"/>
                </a:rPr>
                <a:t>hát</a:t>
              </a:r>
              <a:endParaRPr lang="en-US" sz="1800" b="1" kern="1200"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tiếng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hát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của</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cào</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endParaRPr lang="en-US" sz="1800" b="1" kern="1200" dirty="0">
                <a:solidFill>
                  <a:srgbClr val="9C5043"/>
                </a:solidFill>
                <a:ea typeface="Tahoma" panose="020B0604030504040204" pitchFamily="34" charset="0"/>
                <a:cs typeface="Tahoma" panose="020B0604030504040204" pitchFamily="34" charset="0"/>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err="1">
                    <a:solidFill>
                      <a:prstClr val="white"/>
                    </a:solidFill>
                    <a:ea typeface="Tahoma" panose="020B0604030504040204" pitchFamily="34" charset="0"/>
                    <a:cs typeface="Tahoma" panose="020B0604030504040204" pitchFamily="34" charset="0"/>
                  </a:rPr>
                  <a:t>Đọc</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đoạn</a:t>
                </a:r>
                <a:r>
                  <a:rPr lang="en-US" sz="2000" b="1" kern="1200" dirty="0">
                    <a:solidFill>
                      <a:prstClr val="white"/>
                    </a:solidFill>
                    <a:ea typeface="Tahoma" panose="020B0604030504040204" pitchFamily="34" charset="0"/>
                    <a:cs typeface="Tahoma" panose="020B0604030504040204" pitchFamily="34" charset="0"/>
                  </a:rPr>
                  <a:t> 1 </a:t>
                </a:r>
                <a:r>
                  <a:rPr lang="en-US" sz="2000" b="1" kern="1200" dirty="0" err="1">
                    <a:solidFill>
                      <a:prstClr val="white"/>
                    </a:solidFill>
                    <a:ea typeface="Tahoma" panose="020B0604030504040204" pitchFamily="34" charset="0"/>
                    <a:cs typeface="Tahoma" panose="020B0604030504040204" pitchFamily="34" charset="0"/>
                  </a:rPr>
                  <a:t>bài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Ngôi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nhà</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trong</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cỏ</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và</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trả</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lời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câu</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hỏi</a:t>
                </a:r>
                <a:r>
                  <a:rPr lang="en-US" sz="2000" b="1" kern="1200" dirty="0">
                    <a:solidFill>
                      <a:prstClr val="white"/>
                    </a:solidFill>
                    <a:ea typeface="Tahoma" panose="020B0604030504040204" pitchFamily="34" charset="0"/>
                    <a:cs typeface="Tahoma" panose="020B0604030504040204" pitchFamily="34" charset="0"/>
                  </a:rPr>
                  <a:t>:</a:t>
                </a:r>
              </a:p>
              <a:p>
                <a:pPr algn="ctr" defTabSz="685800">
                  <a:buClrTx/>
                </a:pP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Vào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sáng</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sớm</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chuyện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gì</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xảy</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ra</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khiến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nhái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bén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chuồn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chuồn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chú</a:t>
                </a:r>
                <a:r>
                  <a:rPr lang="en-US" sz="2000" b="1" kern="1200" dirty="0">
                    <a:solidFill>
                      <a:prstClr val="white"/>
                    </a:solidFill>
                    <a:ea typeface="Tahoma" panose="020B0604030504040204" pitchFamily="34" charset="0"/>
                    <a:cs typeface="Tahoma" panose="020B0604030504040204" pitchFamily="34" charset="0"/>
                  </a:rPr>
                  <a:t> ý?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UTM Cookies" panose="02040603050506020204" pitchFamily="18"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2" y="-1353279"/>
            <a:ext cx="9151502" cy="653595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09" y="2153346"/>
            <a:ext cx="1881923" cy="2354978"/>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282276" y="2396145"/>
            <a:ext cx="4900636" cy="2101144"/>
            <a:chOff x="418429" y="2432184"/>
            <a:chExt cx="4403349" cy="198184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32184"/>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86467" y="2577064"/>
              <a:ext cx="4035311" cy="1836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Các bạn đã giúp dế than dựng nhà.</a:t>
              </a:r>
            </a:p>
            <a:p>
              <a:pPr algn="ctr" defTabSz="685800">
                <a:buClrTx/>
              </a:pPr>
              <a:r>
                <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Các bạn là những người thân thiện, tốt bụng, biết giúp đỡ người khác</a:t>
              </a:r>
              <a:r>
                <a:rPr lang="en-US"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a:t>
              </a:r>
              <a:endPar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endParaRPr>
            </a:p>
            <a:p>
              <a:pPr algn="ctr" defTabSz="685800">
                <a:buClrTx/>
              </a:pPr>
              <a:r>
                <a:rPr lang="en-US" sz="1800" kern="12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nl-NL" sz="2200" b="1" dirty="0">
                    <a:effectLst/>
                    <a:ea typeface="Calibri" panose="020F0502020204030204" pitchFamily="34" charset="0"/>
                  </a:rPr>
                  <a:t>Đọc đoạn 3 của bài và trả lời câu hỏi: </a:t>
                </a:r>
                <a:r>
                  <a:rPr lang="en-US" sz="2200" b="1" i="1" dirty="0" err="1">
                    <a:effectLst/>
                    <a:ea typeface="Calibri" panose="020F0502020204030204" pitchFamily="34" charset="0"/>
                  </a:rPr>
                  <a:t>Các</a:t>
                </a:r>
                <a:r>
                  <a:rPr lang="en-US" sz="2200" b="1" i="1" dirty="0">
                    <a:effectLst/>
                    <a:ea typeface="Calibri" panose="020F0502020204030204" pitchFamily="34" charset="0"/>
                  </a:rPr>
                  <a:t> </a:t>
                </a:r>
                <a:r>
                  <a:rPr lang="en-US" sz="2200" b="1" i="1" dirty="0" err="1">
                    <a:effectLst/>
                    <a:ea typeface="Calibri" panose="020F0502020204030204" pitchFamily="34" charset="0"/>
                  </a:rPr>
                  <a:t>bạn</a:t>
                </a:r>
                <a:r>
                  <a:rPr lang="en-US" sz="2200" b="1" i="1" dirty="0">
                    <a:effectLst/>
                    <a:ea typeface="Calibri" panose="020F0502020204030204" pitchFamily="34" charset="0"/>
                  </a:rPr>
                  <a:t> </a:t>
                </a:r>
                <a:r>
                  <a:rPr lang="en-US" sz="2200" b="1" i="1" dirty="0" err="1">
                    <a:effectLst/>
                    <a:ea typeface="Calibri" panose="020F0502020204030204" pitchFamily="34" charset="0"/>
                  </a:rPr>
                  <a:t>đã</a:t>
                </a:r>
                <a:r>
                  <a:rPr lang="en-US" sz="2200" b="1" i="1" dirty="0">
                    <a:effectLst/>
                    <a:ea typeface="Calibri" panose="020F0502020204030204" pitchFamily="34" charset="0"/>
                  </a:rPr>
                  <a:t> </a:t>
                </a:r>
                <a:r>
                  <a:rPr lang="en-US" sz="2200" b="1" i="1" dirty="0" err="1">
                    <a:effectLst/>
                    <a:ea typeface="Calibri" panose="020F0502020204030204" pitchFamily="34" charset="0"/>
                  </a:rPr>
                  <a:t>giúp</a:t>
                </a:r>
                <a:r>
                  <a:rPr lang="en-US" sz="2200" b="1" i="1" dirty="0">
                    <a:effectLst/>
                    <a:ea typeface="Calibri" panose="020F0502020204030204" pitchFamily="34" charset="0"/>
                  </a:rPr>
                  <a:t> </a:t>
                </a:r>
                <a:r>
                  <a:rPr lang="en-US" sz="2200" b="1" i="1" dirty="0" err="1">
                    <a:effectLst/>
                    <a:ea typeface="Calibri" panose="020F0502020204030204" pitchFamily="34" charset="0"/>
                  </a:rPr>
                  <a:t>dế</a:t>
                </a:r>
                <a:r>
                  <a:rPr lang="en-US" sz="2200" b="1" i="1" dirty="0">
                    <a:effectLst/>
                    <a:ea typeface="Calibri" panose="020F0502020204030204" pitchFamily="34" charset="0"/>
                  </a:rPr>
                  <a:t> than </a:t>
                </a:r>
                <a:r>
                  <a:rPr lang="en-US" sz="2200" b="1" i="1" dirty="0" err="1">
                    <a:effectLst/>
                    <a:ea typeface="Calibri" panose="020F0502020204030204" pitchFamily="34" charset="0"/>
                  </a:rPr>
                  <a:t>việc</a:t>
                </a:r>
                <a:r>
                  <a:rPr lang="en-US" sz="2200" b="1" i="1" dirty="0">
                    <a:effectLst/>
                    <a:ea typeface="Calibri" panose="020F0502020204030204" pitchFamily="34" charset="0"/>
                  </a:rPr>
                  <a:t> </a:t>
                </a:r>
                <a:r>
                  <a:rPr lang="en-US" sz="2200" b="1" i="1" dirty="0" err="1">
                    <a:effectLst/>
                    <a:ea typeface="Calibri" panose="020F0502020204030204" pitchFamily="34" charset="0"/>
                  </a:rPr>
                  <a:t>gì</a:t>
                </a:r>
                <a:r>
                  <a:rPr lang="en-US" sz="2200" b="1" i="1" dirty="0">
                    <a:effectLst/>
                    <a:ea typeface="Calibri" panose="020F0502020204030204" pitchFamily="34" charset="0"/>
                  </a:rPr>
                  <a:t>? </a:t>
                </a:r>
                <a:r>
                  <a:rPr lang="en-US" sz="2200" b="1" i="1" dirty="0" err="1">
                    <a:effectLst/>
                    <a:ea typeface="Calibri" panose="020F0502020204030204" pitchFamily="34" charset="0"/>
                  </a:rPr>
                  <a:t>Em</a:t>
                </a:r>
                <a:r>
                  <a:rPr lang="en-US" sz="2200" b="1" i="1" dirty="0">
                    <a:effectLst/>
                    <a:ea typeface="Calibri" panose="020F0502020204030204" pitchFamily="34" charset="0"/>
                  </a:rPr>
                  <a:t> </a:t>
                </a:r>
                <a:r>
                  <a:rPr lang="en-US" sz="2200" b="1" i="1" dirty="0" err="1">
                    <a:effectLst/>
                    <a:ea typeface="Calibri" panose="020F0502020204030204" pitchFamily="34" charset="0"/>
                  </a:rPr>
                  <a:t>nghĩ</a:t>
                </a:r>
                <a:r>
                  <a:rPr lang="en-US" sz="2200" b="1" i="1" dirty="0">
                    <a:effectLst/>
                    <a:ea typeface="Calibri" panose="020F0502020204030204" pitchFamily="34" charset="0"/>
                  </a:rPr>
                  <a:t> </a:t>
                </a:r>
                <a:r>
                  <a:rPr lang="en-US" sz="2200" b="1" i="1" dirty="0" err="1">
                    <a:effectLst/>
                    <a:ea typeface="Calibri" panose="020F0502020204030204" pitchFamily="34" charset="0"/>
                  </a:rPr>
                  <a:t>gì</a:t>
                </a:r>
                <a:r>
                  <a:rPr lang="en-US" sz="2200" b="1" i="1" dirty="0">
                    <a:effectLst/>
                    <a:ea typeface="Calibri" panose="020F0502020204030204" pitchFamily="34" charset="0"/>
                  </a:rPr>
                  <a:t> </a:t>
                </a:r>
                <a:r>
                  <a:rPr lang="en-US" sz="2200" b="1" i="1" dirty="0" err="1">
                    <a:effectLst/>
                    <a:ea typeface="Calibri" panose="020F0502020204030204" pitchFamily="34" charset="0"/>
                  </a:rPr>
                  <a:t>về</a:t>
                </a:r>
                <a:r>
                  <a:rPr lang="en-US" sz="2200" b="1" i="1" dirty="0">
                    <a:effectLst/>
                    <a:ea typeface="Calibri" panose="020F0502020204030204" pitchFamily="34" charset="0"/>
                  </a:rPr>
                  <a:t> </a:t>
                </a:r>
                <a:r>
                  <a:rPr lang="en-US" sz="2200" b="1" i="1" dirty="0" err="1">
                    <a:effectLst/>
                    <a:ea typeface="Calibri" panose="020F0502020204030204" pitchFamily="34" charset="0"/>
                  </a:rPr>
                  <a:t>việc</a:t>
                </a:r>
                <a:r>
                  <a:rPr lang="en-US" sz="2200" b="1" i="1" dirty="0">
                    <a:effectLst/>
                    <a:ea typeface="Calibri" panose="020F0502020204030204" pitchFamily="34" charset="0"/>
                  </a:rPr>
                  <a:t> </a:t>
                </a:r>
                <a:r>
                  <a:rPr lang="en-US" sz="2200" b="1" i="1" dirty="0" err="1">
                    <a:effectLst/>
                    <a:ea typeface="Calibri" panose="020F0502020204030204" pitchFamily="34" charset="0"/>
                  </a:rPr>
                  <a:t>các</a:t>
                </a:r>
                <a:r>
                  <a:rPr lang="en-US" sz="2200" b="1" i="1" dirty="0">
                    <a:effectLst/>
                    <a:ea typeface="Calibri" panose="020F0502020204030204" pitchFamily="34" charset="0"/>
                  </a:rPr>
                  <a:t> </a:t>
                </a:r>
                <a:r>
                  <a:rPr lang="en-US" sz="2200" b="1" i="1" dirty="0" err="1">
                    <a:effectLst/>
                    <a:ea typeface="Calibri" panose="020F0502020204030204" pitchFamily="34" charset="0"/>
                  </a:rPr>
                  <a:t>bạn</a:t>
                </a:r>
                <a:r>
                  <a:rPr lang="en-US" sz="2200" b="1" i="1" dirty="0">
                    <a:effectLst/>
                    <a:ea typeface="Calibri" panose="020F0502020204030204" pitchFamily="34" charset="0"/>
                  </a:rPr>
                  <a:t> </a:t>
                </a:r>
                <a:r>
                  <a:rPr lang="en-US" sz="2200" b="1" i="1" dirty="0" err="1">
                    <a:effectLst/>
                    <a:ea typeface="Calibri" panose="020F0502020204030204" pitchFamily="34" charset="0"/>
                  </a:rPr>
                  <a:t>giúp</a:t>
                </a:r>
                <a:r>
                  <a:rPr lang="en-US" sz="2200" b="1" i="1" dirty="0">
                    <a:effectLst/>
                    <a:ea typeface="Calibri" panose="020F0502020204030204" pitchFamily="34" charset="0"/>
                  </a:rPr>
                  <a:t> </a:t>
                </a:r>
                <a:r>
                  <a:rPr lang="en-US" sz="2200" b="1" i="1" dirty="0" err="1">
                    <a:effectLst/>
                    <a:ea typeface="Calibri" panose="020F0502020204030204" pitchFamily="34" charset="0"/>
                  </a:rPr>
                  <a:t>đỡ</a:t>
                </a:r>
                <a:r>
                  <a:rPr lang="en-US" sz="2200" b="1" i="1" dirty="0">
                    <a:effectLst/>
                    <a:ea typeface="Calibri" panose="020F0502020204030204" pitchFamily="34" charset="0"/>
                  </a:rPr>
                  <a:t> </a:t>
                </a:r>
                <a:r>
                  <a:rPr lang="en-US" sz="2200" b="1" i="1" dirty="0" err="1">
                    <a:effectLst/>
                    <a:ea typeface="Calibri" panose="020F0502020204030204" pitchFamily="34" charset="0"/>
                  </a:rPr>
                  <a:t>dế</a:t>
                </a:r>
                <a:r>
                  <a:rPr lang="en-US" sz="2200" b="1" i="1" dirty="0">
                    <a:effectLst/>
                    <a:ea typeface="Calibri" panose="020F0502020204030204" pitchFamily="34" charset="0"/>
                  </a:rPr>
                  <a:t> than?</a:t>
                </a:r>
                <a:endParaRPr lang="en-US" sz="2200" b="1" kern="1200" dirty="0">
                  <a:solidFill>
                    <a:prstClr val="white"/>
                  </a:solidFill>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b="1" kern="1200" dirty="0">
                  <a:solidFill>
                    <a:prstClr val="white"/>
                  </a:solidFill>
                  <a:latin typeface="UTM Cookies" panose="02040603050506020204" pitchFamily="18" charset="0"/>
                  <a:ea typeface="+mn-ea"/>
                  <a:cs typeface="+mn-cs"/>
                </a:rPr>
                <a:t>02</a:t>
              </a:r>
            </a:p>
          </p:txBody>
        </p:sp>
      </p:grpSp>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46"/>
                                        </p:tgtEl>
                                      </p:cBhvr>
                                    </p:animEffect>
                                    <p:animScale>
                                      <p:cBhvr>
                                        <p:cTn id="36" dur="250" autoRev="1" fill="hold"/>
                                        <p:tgtEl>
                                          <p:spTgt spid="4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45"/>
                                        </p:tgtEl>
                                      </p:cBhvr>
                                    </p:animEffect>
                                    <p:animScale>
                                      <p:cBhvr>
                                        <p:cTn id="42" dur="250" autoRev="1" fill="hold"/>
                                        <p:tgtEl>
                                          <p:spTgt spid="45"/>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BFF03-BE5D-56C1-A736-84D92DEE314A}"/>
              </a:ext>
            </a:extLst>
          </p:cNvPr>
          <p:cNvPicPr>
            <a:picLocks noChangeAspect="1"/>
          </p:cNvPicPr>
          <p:nvPr/>
        </p:nvPicPr>
        <p:blipFill>
          <a:blip r:embed="rId2"/>
          <a:stretch>
            <a:fillRect/>
          </a:stretch>
        </p:blipFill>
        <p:spPr>
          <a:xfrm>
            <a:off x="0" y="-1387928"/>
            <a:ext cx="9144000" cy="6531428"/>
          </a:xfrm>
          <a:prstGeom prst="rect">
            <a:avLst/>
          </a:prstGeom>
        </p:spPr>
      </p:pic>
    </p:spTree>
    <p:extLst>
      <p:ext uri="{BB962C8B-B14F-4D97-AF65-F5344CB8AC3E}">
        <p14:creationId xmlns:p14="http://schemas.microsoft.com/office/powerpoint/2010/main" val="1482419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F045-C58C-830A-4736-4DA02EC37422}"/>
              </a:ext>
            </a:extLst>
          </p:cNvPr>
          <p:cNvSpPr>
            <a:spLocks noGrp="1"/>
          </p:cNvSpPr>
          <p:nvPr>
            <p:ph type="title"/>
          </p:nvPr>
        </p:nvSpPr>
        <p:spPr/>
        <p:txBody>
          <a:bodyPr/>
          <a:lstStyle/>
          <a:p>
            <a:endParaRPr lang="en-US"/>
          </a:p>
        </p:txBody>
      </p:sp>
      <p:pic>
        <p:nvPicPr>
          <p:cNvPr id="1026" name="Picture 2" descr="Vị Tết của lính biển đảo - Báo Cần Thơ Online">
            <a:extLst>
              <a:ext uri="{FF2B5EF4-FFF2-40B4-BE49-F238E27FC236}">
                <a16:creationId xmlns:a16="http://schemas.microsoft.com/office/drawing/2014/main" id="{36706B40-F7A4-BBC4-0392-2BE831AA1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195" y="0"/>
            <a:ext cx="7712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44ED8E2-28B7-4D86-566F-0BE29B4AA576}"/>
              </a:ext>
            </a:extLst>
          </p:cNvPr>
          <p:cNvSpPr/>
          <p:nvPr/>
        </p:nvSpPr>
        <p:spPr>
          <a:xfrm>
            <a:off x="-2079812" y="-359297"/>
            <a:ext cx="6651812" cy="6275294"/>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AC2F9AE-3404-5E1D-2DBD-2E90325F658F}"/>
              </a:ext>
            </a:extLst>
          </p:cNvPr>
          <p:cNvSpPr/>
          <p:nvPr/>
        </p:nvSpPr>
        <p:spPr>
          <a:xfrm>
            <a:off x="-2445124" y="-359297"/>
            <a:ext cx="6651812" cy="62752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9B5BC7-22AC-96BD-9136-75922D713F10}"/>
              </a:ext>
            </a:extLst>
          </p:cNvPr>
          <p:cNvSpPr txBox="1"/>
          <p:nvPr/>
        </p:nvSpPr>
        <p:spPr>
          <a:xfrm>
            <a:off x="270322" y="1672816"/>
            <a:ext cx="3674149" cy="2708434"/>
          </a:xfrm>
          <a:prstGeom prst="rect">
            <a:avLst/>
          </a:prstGeom>
          <a:noFill/>
        </p:spPr>
        <p:txBody>
          <a:bodyPr wrap="square" rtlCol="0">
            <a:spAutoFit/>
          </a:bodyPr>
          <a:lstStyle/>
          <a:p>
            <a:r>
              <a:rPr lang="nl-NL" sz="3400" b="1" dirty="0">
                <a:solidFill>
                  <a:schemeClr val="bg1"/>
                </a:solidFill>
                <a:latin typeface="Calibri" panose="020F0502020204030204" pitchFamily="34" charset="0"/>
                <a:ea typeface="Calibri" panose="020F0502020204030204" pitchFamily="34" charset="0"/>
                <a:cs typeface="Calibri" panose="020F0502020204030204" pitchFamily="34" charset="0"/>
              </a:rPr>
              <a:t>N</a:t>
            </a:r>
            <a:r>
              <a:rPr lang="nl-NL"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ói về những người làm công việc canh giữ biển đảo của Tổ quốc</a:t>
            </a:r>
            <a:endParaRPr lang="en-US"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sz="3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8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0-#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0-#ppt_w/2"/>
                                          </p:val>
                                        </p:tav>
                                        <p:tav tm="100000">
                                          <p:val>
                                            <p:strVal val="#ppt_x"/>
                                          </p:val>
                                        </p:tav>
                                      </p:tavLst>
                                    </p:anim>
                                    <p:anim calcmode="lin" valueType="num">
                                      <p:cBhvr additive="base">
                                        <p:cTn id="12" dur="7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00" fill="hold"/>
                                        <p:tgtEl>
                                          <p:spTgt spid="6"/>
                                        </p:tgtEl>
                                        <p:attrNameLst>
                                          <p:attrName>ppt_x</p:attrName>
                                        </p:attrNameLst>
                                      </p:cBhvr>
                                      <p:tavLst>
                                        <p:tav tm="0">
                                          <p:val>
                                            <p:strVal val="0-#ppt_w/2"/>
                                          </p:val>
                                        </p:tav>
                                        <p:tav tm="100000">
                                          <p:val>
                                            <p:strVal val="#ppt_x"/>
                                          </p:val>
                                        </p:tav>
                                      </p:tavLst>
                                    </p:anim>
                                    <p:anim calcmode="lin" valueType="num">
                                      <p:cBhvr additive="base">
                                        <p:cTn id="16" dur="7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8E7D44F-DB03-E2C4-1F03-45B14E6715B7}"/>
              </a:ext>
            </a:extLst>
          </p:cNvPr>
          <p:cNvSpPr/>
          <p:nvPr/>
        </p:nvSpPr>
        <p:spPr>
          <a:xfrm>
            <a:off x="328391" y="340659"/>
            <a:ext cx="5832188" cy="362174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oogle Shape;701;p28"/>
          <p:cNvGrpSpPr/>
          <p:nvPr/>
        </p:nvGrpSpPr>
        <p:grpSpPr>
          <a:xfrm>
            <a:off x="6614800" y="3130931"/>
            <a:ext cx="772765" cy="702866"/>
            <a:chOff x="2519400" y="3095500"/>
            <a:chExt cx="2073425" cy="1885875"/>
          </a:xfrm>
        </p:grpSpPr>
        <p:sp>
          <p:nvSpPr>
            <p:cNvPr id="702" name="Google Shape;702;p28"/>
            <p:cNvSpPr/>
            <p:nvPr/>
          </p:nvSpPr>
          <p:spPr>
            <a:xfrm>
              <a:off x="3478600" y="4676525"/>
              <a:ext cx="237000" cy="119825"/>
            </a:xfrm>
            <a:custGeom>
              <a:avLst/>
              <a:gdLst/>
              <a:ahLst/>
              <a:cxnLst/>
              <a:rect l="l" t="t" r="r" b="b"/>
              <a:pathLst>
                <a:path w="9480" h="4793" extrusionOk="0">
                  <a:moveTo>
                    <a:pt x="9479" y="1"/>
                  </a:moveTo>
                  <a:cubicBezTo>
                    <a:pt x="6320" y="587"/>
                    <a:pt x="3160" y="1173"/>
                    <a:pt x="1" y="1758"/>
                  </a:cubicBezTo>
                  <a:cubicBezTo>
                    <a:pt x="503" y="1800"/>
                    <a:pt x="1005" y="1821"/>
                    <a:pt x="1486" y="1863"/>
                  </a:cubicBezTo>
                  <a:cubicBezTo>
                    <a:pt x="1526" y="1865"/>
                    <a:pt x="1572" y="1866"/>
                    <a:pt x="1624" y="1866"/>
                  </a:cubicBezTo>
                  <a:cubicBezTo>
                    <a:pt x="1837" y="1866"/>
                    <a:pt x="2144" y="1854"/>
                    <a:pt x="2464" y="1854"/>
                  </a:cubicBezTo>
                  <a:cubicBezTo>
                    <a:pt x="2987" y="1854"/>
                    <a:pt x="3542" y="1885"/>
                    <a:pt x="3767" y="2051"/>
                  </a:cubicBezTo>
                  <a:cubicBezTo>
                    <a:pt x="4311" y="2449"/>
                    <a:pt x="3809" y="3118"/>
                    <a:pt x="3349" y="3663"/>
                  </a:cubicBezTo>
                  <a:cubicBezTo>
                    <a:pt x="4039" y="3453"/>
                    <a:pt x="4667" y="3160"/>
                    <a:pt x="5295" y="2784"/>
                  </a:cubicBezTo>
                  <a:cubicBezTo>
                    <a:pt x="5336" y="2758"/>
                    <a:pt x="5382" y="2746"/>
                    <a:pt x="5427" y="2746"/>
                  </a:cubicBezTo>
                  <a:cubicBezTo>
                    <a:pt x="5563" y="2746"/>
                    <a:pt x="5692" y="2852"/>
                    <a:pt x="5692" y="2993"/>
                  </a:cubicBezTo>
                  <a:lnTo>
                    <a:pt x="5671" y="4792"/>
                  </a:lnTo>
                  <a:cubicBezTo>
                    <a:pt x="7031" y="3265"/>
                    <a:pt x="8224" y="1612"/>
                    <a:pt x="9479"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3526725" y="4814625"/>
              <a:ext cx="285650" cy="143350"/>
            </a:xfrm>
            <a:custGeom>
              <a:avLst/>
              <a:gdLst/>
              <a:ahLst/>
              <a:cxnLst/>
              <a:rect l="l" t="t" r="r" b="b"/>
              <a:pathLst>
                <a:path w="11426" h="5734" extrusionOk="0">
                  <a:moveTo>
                    <a:pt x="11425" y="1"/>
                  </a:moveTo>
                  <a:cubicBezTo>
                    <a:pt x="7617" y="712"/>
                    <a:pt x="3809" y="1403"/>
                    <a:pt x="1" y="2114"/>
                  </a:cubicBezTo>
                  <a:cubicBezTo>
                    <a:pt x="629" y="2156"/>
                    <a:pt x="1277" y="2198"/>
                    <a:pt x="1926" y="2240"/>
                  </a:cubicBezTo>
                  <a:cubicBezTo>
                    <a:pt x="2044" y="2252"/>
                    <a:pt x="2200" y="2255"/>
                    <a:pt x="2379" y="2255"/>
                  </a:cubicBezTo>
                  <a:cubicBezTo>
                    <a:pt x="2613" y="2255"/>
                    <a:pt x="2885" y="2249"/>
                    <a:pt x="3161" y="2249"/>
                  </a:cubicBezTo>
                  <a:cubicBezTo>
                    <a:pt x="3752" y="2249"/>
                    <a:pt x="4359" y="2277"/>
                    <a:pt x="4646" y="2449"/>
                  </a:cubicBezTo>
                  <a:cubicBezTo>
                    <a:pt x="5315" y="2888"/>
                    <a:pt x="4625" y="3746"/>
                    <a:pt x="4081" y="4395"/>
                  </a:cubicBezTo>
                  <a:cubicBezTo>
                    <a:pt x="4939" y="4165"/>
                    <a:pt x="5713" y="3809"/>
                    <a:pt x="6487" y="3307"/>
                  </a:cubicBezTo>
                  <a:cubicBezTo>
                    <a:pt x="6526" y="3283"/>
                    <a:pt x="6568" y="3272"/>
                    <a:pt x="6609" y="3272"/>
                  </a:cubicBezTo>
                  <a:cubicBezTo>
                    <a:pt x="6748" y="3272"/>
                    <a:pt x="6885" y="3392"/>
                    <a:pt x="6885" y="3537"/>
                  </a:cubicBezTo>
                  <a:cubicBezTo>
                    <a:pt x="6885" y="4269"/>
                    <a:pt x="6885" y="5001"/>
                    <a:pt x="6864" y="5734"/>
                  </a:cubicBezTo>
                  <a:cubicBezTo>
                    <a:pt x="8496" y="3913"/>
                    <a:pt x="9919" y="1926"/>
                    <a:pt x="11425"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4028375" y="4057200"/>
              <a:ext cx="408050" cy="105625"/>
            </a:xfrm>
            <a:custGeom>
              <a:avLst/>
              <a:gdLst/>
              <a:ahLst/>
              <a:cxnLst/>
              <a:rect l="l" t="t" r="r" b="b"/>
              <a:pathLst>
                <a:path w="16322" h="4225" extrusionOk="0">
                  <a:moveTo>
                    <a:pt x="13120" y="0"/>
                  </a:moveTo>
                  <a:cubicBezTo>
                    <a:pt x="13099" y="42"/>
                    <a:pt x="13078" y="84"/>
                    <a:pt x="13015" y="126"/>
                  </a:cubicBezTo>
                  <a:cubicBezTo>
                    <a:pt x="9353" y="1946"/>
                    <a:pt x="5378" y="2909"/>
                    <a:pt x="1319" y="3097"/>
                  </a:cubicBezTo>
                  <a:cubicBezTo>
                    <a:pt x="879" y="3118"/>
                    <a:pt x="440" y="3139"/>
                    <a:pt x="1" y="3139"/>
                  </a:cubicBezTo>
                  <a:cubicBezTo>
                    <a:pt x="2530" y="3863"/>
                    <a:pt x="5129" y="4225"/>
                    <a:pt x="7731" y="4225"/>
                  </a:cubicBezTo>
                  <a:cubicBezTo>
                    <a:pt x="10617" y="4225"/>
                    <a:pt x="13505" y="3779"/>
                    <a:pt x="16300" y="2888"/>
                  </a:cubicBezTo>
                  <a:lnTo>
                    <a:pt x="16321" y="2888"/>
                  </a:lnTo>
                  <a:cubicBezTo>
                    <a:pt x="15442" y="2093"/>
                    <a:pt x="14563" y="1298"/>
                    <a:pt x="13685" y="502"/>
                  </a:cubicBezTo>
                  <a:cubicBezTo>
                    <a:pt x="13496" y="335"/>
                    <a:pt x="13308" y="147"/>
                    <a:pt x="13120"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3528825" y="3645525"/>
              <a:ext cx="818150" cy="477375"/>
            </a:xfrm>
            <a:custGeom>
              <a:avLst/>
              <a:gdLst/>
              <a:ahLst/>
              <a:cxnLst/>
              <a:rect l="l" t="t" r="r" b="b"/>
              <a:pathLst>
                <a:path w="32726" h="19095" extrusionOk="0">
                  <a:moveTo>
                    <a:pt x="712" y="0"/>
                  </a:moveTo>
                  <a:lnTo>
                    <a:pt x="712" y="0"/>
                  </a:lnTo>
                  <a:cubicBezTo>
                    <a:pt x="1" y="6675"/>
                    <a:pt x="3871" y="14438"/>
                    <a:pt x="9981" y="17325"/>
                  </a:cubicBezTo>
                  <a:cubicBezTo>
                    <a:pt x="12849" y="18682"/>
                    <a:pt x="16225" y="19094"/>
                    <a:pt x="19449" y="19094"/>
                  </a:cubicBezTo>
                  <a:cubicBezTo>
                    <a:pt x="20153" y="19094"/>
                    <a:pt x="20849" y="19075"/>
                    <a:pt x="21531" y="19041"/>
                  </a:cubicBezTo>
                  <a:cubicBezTo>
                    <a:pt x="25423" y="18832"/>
                    <a:pt x="29231" y="17890"/>
                    <a:pt x="32725" y="16133"/>
                  </a:cubicBezTo>
                  <a:cubicBezTo>
                    <a:pt x="30005" y="13789"/>
                    <a:pt x="27159" y="11885"/>
                    <a:pt x="23686" y="10671"/>
                  </a:cubicBezTo>
                  <a:cubicBezTo>
                    <a:pt x="18183" y="8747"/>
                    <a:pt x="12534" y="7428"/>
                    <a:pt x="7240" y="4938"/>
                  </a:cubicBezTo>
                  <a:cubicBezTo>
                    <a:pt x="4729" y="3767"/>
                    <a:pt x="2009" y="226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3268850" y="3108275"/>
              <a:ext cx="1302000" cy="1268125"/>
            </a:xfrm>
            <a:custGeom>
              <a:avLst/>
              <a:gdLst/>
              <a:ahLst/>
              <a:cxnLst/>
              <a:rect l="l" t="t" r="r" b="b"/>
              <a:pathLst>
                <a:path w="52080" h="50725" extrusionOk="0">
                  <a:moveTo>
                    <a:pt x="4777" y="4056"/>
                  </a:moveTo>
                  <a:cubicBezTo>
                    <a:pt x="4795" y="4056"/>
                    <a:pt x="4814" y="4057"/>
                    <a:pt x="4834" y="4061"/>
                  </a:cubicBezTo>
                  <a:cubicBezTo>
                    <a:pt x="5232" y="4122"/>
                    <a:pt x="5630" y="4161"/>
                    <a:pt x="6037" y="4161"/>
                  </a:cubicBezTo>
                  <a:cubicBezTo>
                    <a:pt x="6186" y="4161"/>
                    <a:pt x="6335" y="4156"/>
                    <a:pt x="6487" y="4145"/>
                  </a:cubicBezTo>
                  <a:cubicBezTo>
                    <a:pt x="6493" y="4144"/>
                    <a:pt x="6500" y="4144"/>
                    <a:pt x="6506" y="4144"/>
                  </a:cubicBezTo>
                  <a:cubicBezTo>
                    <a:pt x="6821" y="4144"/>
                    <a:pt x="6815" y="4647"/>
                    <a:pt x="6487" y="4668"/>
                  </a:cubicBezTo>
                  <a:cubicBezTo>
                    <a:pt x="6330" y="4679"/>
                    <a:pt x="6175" y="4684"/>
                    <a:pt x="6020" y="4684"/>
                  </a:cubicBezTo>
                  <a:cubicBezTo>
                    <a:pt x="5576" y="4684"/>
                    <a:pt x="5137" y="4641"/>
                    <a:pt x="4687" y="4563"/>
                  </a:cubicBezTo>
                  <a:cubicBezTo>
                    <a:pt x="4372" y="4504"/>
                    <a:pt x="4484" y="4056"/>
                    <a:pt x="4777" y="4056"/>
                  </a:cubicBezTo>
                  <a:close/>
                  <a:moveTo>
                    <a:pt x="3610" y="1"/>
                  </a:moveTo>
                  <a:cubicBezTo>
                    <a:pt x="2497" y="1"/>
                    <a:pt x="1461" y="324"/>
                    <a:pt x="1026" y="1362"/>
                  </a:cubicBezTo>
                  <a:cubicBezTo>
                    <a:pt x="565" y="2492"/>
                    <a:pt x="314" y="3747"/>
                    <a:pt x="1" y="4940"/>
                  </a:cubicBezTo>
                  <a:cubicBezTo>
                    <a:pt x="170" y="4928"/>
                    <a:pt x="341" y="4922"/>
                    <a:pt x="511" y="4922"/>
                  </a:cubicBezTo>
                  <a:cubicBezTo>
                    <a:pt x="2083" y="4922"/>
                    <a:pt x="3671" y="5422"/>
                    <a:pt x="5106" y="6007"/>
                  </a:cubicBezTo>
                  <a:cubicBezTo>
                    <a:pt x="6278" y="6488"/>
                    <a:pt x="7721" y="7032"/>
                    <a:pt x="8684" y="7890"/>
                  </a:cubicBezTo>
                  <a:cubicBezTo>
                    <a:pt x="9416" y="8560"/>
                    <a:pt x="8663" y="9125"/>
                    <a:pt x="7868" y="9271"/>
                  </a:cubicBezTo>
                  <a:cubicBezTo>
                    <a:pt x="7266" y="9385"/>
                    <a:pt x="6651" y="9398"/>
                    <a:pt x="6043" y="9398"/>
                  </a:cubicBezTo>
                  <a:cubicBezTo>
                    <a:pt x="5869" y="9398"/>
                    <a:pt x="5696" y="9397"/>
                    <a:pt x="5524" y="9397"/>
                  </a:cubicBezTo>
                  <a:cubicBezTo>
                    <a:pt x="5500" y="9398"/>
                    <a:pt x="5471" y="9399"/>
                    <a:pt x="5439" y="9399"/>
                  </a:cubicBezTo>
                  <a:cubicBezTo>
                    <a:pt x="5197" y="9399"/>
                    <a:pt x="4762" y="9362"/>
                    <a:pt x="4349" y="9362"/>
                  </a:cubicBezTo>
                  <a:cubicBezTo>
                    <a:pt x="4033" y="9362"/>
                    <a:pt x="3731" y="9383"/>
                    <a:pt x="3537" y="9459"/>
                  </a:cubicBezTo>
                  <a:cubicBezTo>
                    <a:pt x="3558" y="9480"/>
                    <a:pt x="3558" y="9480"/>
                    <a:pt x="3558" y="9480"/>
                  </a:cubicBezTo>
                  <a:cubicBezTo>
                    <a:pt x="3662" y="9522"/>
                    <a:pt x="3746" y="9585"/>
                    <a:pt x="3746" y="9731"/>
                  </a:cubicBezTo>
                  <a:cubicBezTo>
                    <a:pt x="3746" y="9857"/>
                    <a:pt x="3746" y="9982"/>
                    <a:pt x="3746" y="10108"/>
                  </a:cubicBezTo>
                  <a:cubicBezTo>
                    <a:pt x="4687" y="13498"/>
                    <a:pt x="4918" y="17013"/>
                    <a:pt x="4374" y="20486"/>
                  </a:cubicBezTo>
                  <a:cubicBezTo>
                    <a:pt x="3955" y="23060"/>
                    <a:pt x="3244" y="25591"/>
                    <a:pt x="2700" y="28123"/>
                  </a:cubicBezTo>
                  <a:cubicBezTo>
                    <a:pt x="2135" y="30697"/>
                    <a:pt x="1591" y="33354"/>
                    <a:pt x="1653" y="36011"/>
                  </a:cubicBezTo>
                  <a:cubicBezTo>
                    <a:pt x="1716" y="38501"/>
                    <a:pt x="2825" y="40949"/>
                    <a:pt x="4227" y="42979"/>
                  </a:cubicBezTo>
                  <a:cubicBezTo>
                    <a:pt x="7428" y="47561"/>
                    <a:pt x="12827" y="50135"/>
                    <a:pt x="18288" y="50616"/>
                  </a:cubicBezTo>
                  <a:cubicBezTo>
                    <a:pt x="19044" y="50680"/>
                    <a:pt x="19815" y="50725"/>
                    <a:pt x="20585" y="50725"/>
                  </a:cubicBezTo>
                  <a:cubicBezTo>
                    <a:pt x="22586" y="50725"/>
                    <a:pt x="24585" y="50424"/>
                    <a:pt x="26322" y="49382"/>
                  </a:cubicBezTo>
                  <a:cubicBezTo>
                    <a:pt x="28498" y="48105"/>
                    <a:pt x="30340" y="46201"/>
                    <a:pt x="32725" y="45260"/>
                  </a:cubicBezTo>
                  <a:cubicBezTo>
                    <a:pt x="33865" y="44796"/>
                    <a:pt x="35130" y="44648"/>
                    <a:pt x="36422" y="44648"/>
                  </a:cubicBezTo>
                  <a:cubicBezTo>
                    <a:pt x="38165" y="44648"/>
                    <a:pt x="39957" y="44918"/>
                    <a:pt x="41555" y="45050"/>
                  </a:cubicBezTo>
                  <a:cubicBezTo>
                    <a:pt x="43339" y="45198"/>
                    <a:pt x="45119" y="45341"/>
                    <a:pt x="46890" y="45341"/>
                  </a:cubicBezTo>
                  <a:cubicBezTo>
                    <a:pt x="48628" y="45341"/>
                    <a:pt x="50359" y="45204"/>
                    <a:pt x="52079" y="44799"/>
                  </a:cubicBezTo>
                  <a:cubicBezTo>
                    <a:pt x="51494" y="44360"/>
                    <a:pt x="50740" y="44025"/>
                    <a:pt x="50175" y="43628"/>
                  </a:cubicBezTo>
                  <a:cubicBezTo>
                    <a:pt x="49464" y="43146"/>
                    <a:pt x="48794" y="42623"/>
                    <a:pt x="48125" y="42079"/>
                  </a:cubicBezTo>
                  <a:cubicBezTo>
                    <a:pt x="47748" y="41744"/>
                    <a:pt x="47372" y="41431"/>
                    <a:pt x="46995" y="41096"/>
                  </a:cubicBezTo>
                  <a:cubicBezTo>
                    <a:pt x="46995" y="41200"/>
                    <a:pt x="46932" y="41305"/>
                    <a:pt x="46807" y="41347"/>
                  </a:cubicBezTo>
                  <a:cubicBezTo>
                    <a:pt x="43975" y="42249"/>
                    <a:pt x="41041" y="42699"/>
                    <a:pt x="38105" y="42699"/>
                  </a:cubicBezTo>
                  <a:cubicBezTo>
                    <a:pt x="35119" y="42699"/>
                    <a:pt x="32132" y="42234"/>
                    <a:pt x="29252" y="41305"/>
                  </a:cubicBezTo>
                  <a:cubicBezTo>
                    <a:pt x="29147" y="41263"/>
                    <a:pt x="29084" y="41180"/>
                    <a:pt x="29084" y="41096"/>
                  </a:cubicBezTo>
                  <a:cubicBezTo>
                    <a:pt x="25862" y="41012"/>
                    <a:pt x="22535" y="40510"/>
                    <a:pt x="19731" y="39066"/>
                  </a:cubicBezTo>
                  <a:cubicBezTo>
                    <a:pt x="13433" y="35823"/>
                    <a:pt x="9646" y="27621"/>
                    <a:pt x="10692" y="20716"/>
                  </a:cubicBezTo>
                  <a:cubicBezTo>
                    <a:pt x="10692" y="20695"/>
                    <a:pt x="10713" y="20653"/>
                    <a:pt x="10734" y="20633"/>
                  </a:cubicBezTo>
                  <a:cubicBezTo>
                    <a:pt x="10358" y="19670"/>
                    <a:pt x="10253" y="18561"/>
                    <a:pt x="10504" y="17285"/>
                  </a:cubicBezTo>
                  <a:cubicBezTo>
                    <a:pt x="11006" y="14816"/>
                    <a:pt x="12387" y="12640"/>
                    <a:pt x="13161" y="10254"/>
                  </a:cubicBezTo>
                  <a:cubicBezTo>
                    <a:pt x="13538" y="9104"/>
                    <a:pt x="13810" y="7848"/>
                    <a:pt x="13454" y="6656"/>
                  </a:cubicBezTo>
                  <a:cubicBezTo>
                    <a:pt x="13057" y="5358"/>
                    <a:pt x="11906" y="4291"/>
                    <a:pt x="10944" y="3371"/>
                  </a:cubicBezTo>
                  <a:cubicBezTo>
                    <a:pt x="9625" y="2115"/>
                    <a:pt x="8119" y="1048"/>
                    <a:pt x="6361" y="483"/>
                  </a:cubicBezTo>
                  <a:cubicBezTo>
                    <a:pt x="5619" y="249"/>
                    <a:pt x="4585" y="1"/>
                    <a:pt x="3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2578375" y="3244450"/>
              <a:ext cx="902875" cy="363400"/>
            </a:xfrm>
            <a:custGeom>
              <a:avLst/>
              <a:gdLst/>
              <a:ahLst/>
              <a:cxnLst/>
              <a:rect l="l" t="t" r="r" b="b"/>
              <a:pathLst>
                <a:path w="36115" h="14536" extrusionOk="0">
                  <a:moveTo>
                    <a:pt x="28182" y="1"/>
                  </a:moveTo>
                  <a:cubicBezTo>
                    <a:pt x="27873" y="1"/>
                    <a:pt x="27566" y="19"/>
                    <a:pt x="27264" y="58"/>
                  </a:cubicBezTo>
                  <a:cubicBezTo>
                    <a:pt x="19646" y="809"/>
                    <a:pt x="11998" y="1178"/>
                    <a:pt x="4346" y="1178"/>
                  </a:cubicBezTo>
                  <a:cubicBezTo>
                    <a:pt x="3044" y="1178"/>
                    <a:pt x="1742" y="1167"/>
                    <a:pt x="440" y="1146"/>
                  </a:cubicBezTo>
                  <a:lnTo>
                    <a:pt x="440" y="1146"/>
                  </a:lnTo>
                  <a:cubicBezTo>
                    <a:pt x="6468" y="2583"/>
                    <a:pt x="12637" y="3297"/>
                    <a:pt x="18823" y="3297"/>
                  </a:cubicBezTo>
                  <a:cubicBezTo>
                    <a:pt x="20925" y="3297"/>
                    <a:pt x="23029" y="3214"/>
                    <a:pt x="25130" y="3050"/>
                  </a:cubicBezTo>
                  <a:cubicBezTo>
                    <a:pt x="25136" y="3049"/>
                    <a:pt x="25143" y="3049"/>
                    <a:pt x="25149" y="3049"/>
                  </a:cubicBezTo>
                  <a:cubicBezTo>
                    <a:pt x="25464" y="3049"/>
                    <a:pt x="25458" y="3552"/>
                    <a:pt x="25130" y="3573"/>
                  </a:cubicBezTo>
                  <a:cubicBezTo>
                    <a:pt x="23038" y="3739"/>
                    <a:pt x="20944" y="3821"/>
                    <a:pt x="18852" y="3821"/>
                  </a:cubicBezTo>
                  <a:cubicBezTo>
                    <a:pt x="12509" y="3821"/>
                    <a:pt x="6184" y="3064"/>
                    <a:pt x="0" y="1585"/>
                  </a:cubicBezTo>
                  <a:lnTo>
                    <a:pt x="0" y="1585"/>
                  </a:lnTo>
                  <a:cubicBezTo>
                    <a:pt x="921" y="1962"/>
                    <a:pt x="1883" y="2318"/>
                    <a:pt x="2741" y="2841"/>
                  </a:cubicBezTo>
                  <a:cubicBezTo>
                    <a:pt x="3955" y="3573"/>
                    <a:pt x="4855" y="4661"/>
                    <a:pt x="5692" y="5791"/>
                  </a:cubicBezTo>
                  <a:cubicBezTo>
                    <a:pt x="7847" y="8762"/>
                    <a:pt x="9918" y="11357"/>
                    <a:pt x="13308" y="12989"/>
                  </a:cubicBezTo>
                  <a:cubicBezTo>
                    <a:pt x="15440" y="14011"/>
                    <a:pt x="17788" y="14536"/>
                    <a:pt x="20140" y="14536"/>
                  </a:cubicBezTo>
                  <a:cubicBezTo>
                    <a:pt x="21733" y="14536"/>
                    <a:pt x="23328" y="14295"/>
                    <a:pt x="24858" y="13805"/>
                  </a:cubicBezTo>
                  <a:cubicBezTo>
                    <a:pt x="26804" y="13198"/>
                    <a:pt x="28812" y="12256"/>
                    <a:pt x="29712" y="10310"/>
                  </a:cubicBezTo>
                  <a:cubicBezTo>
                    <a:pt x="30507" y="8595"/>
                    <a:pt x="30779" y="6607"/>
                    <a:pt x="30842" y="4724"/>
                  </a:cubicBezTo>
                  <a:cubicBezTo>
                    <a:pt x="30779" y="4556"/>
                    <a:pt x="30737" y="4389"/>
                    <a:pt x="30695" y="4201"/>
                  </a:cubicBezTo>
                  <a:cubicBezTo>
                    <a:pt x="30674" y="4159"/>
                    <a:pt x="30674" y="4117"/>
                    <a:pt x="30674" y="4096"/>
                  </a:cubicBezTo>
                  <a:cubicBezTo>
                    <a:pt x="30570" y="4012"/>
                    <a:pt x="30549" y="3845"/>
                    <a:pt x="30674" y="3740"/>
                  </a:cubicBezTo>
                  <a:cubicBezTo>
                    <a:pt x="30968" y="3458"/>
                    <a:pt x="31507" y="3401"/>
                    <a:pt x="32037" y="3401"/>
                  </a:cubicBezTo>
                  <a:cubicBezTo>
                    <a:pt x="32403" y="3401"/>
                    <a:pt x="32764" y="3428"/>
                    <a:pt x="33040" y="3428"/>
                  </a:cubicBezTo>
                  <a:cubicBezTo>
                    <a:pt x="33076" y="3428"/>
                    <a:pt x="33110" y="3428"/>
                    <a:pt x="33143" y="3426"/>
                  </a:cubicBezTo>
                  <a:cubicBezTo>
                    <a:pt x="33443" y="3426"/>
                    <a:pt x="33764" y="3440"/>
                    <a:pt x="34088" y="3440"/>
                  </a:cubicBezTo>
                  <a:cubicBezTo>
                    <a:pt x="34465" y="3440"/>
                    <a:pt x="34845" y="3422"/>
                    <a:pt x="35194" y="3343"/>
                  </a:cubicBezTo>
                  <a:cubicBezTo>
                    <a:pt x="35424" y="3301"/>
                    <a:pt x="36115" y="3154"/>
                    <a:pt x="36031" y="2882"/>
                  </a:cubicBezTo>
                  <a:cubicBezTo>
                    <a:pt x="35989" y="2757"/>
                    <a:pt x="35591" y="2590"/>
                    <a:pt x="35487" y="2506"/>
                  </a:cubicBezTo>
                  <a:cubicBezTo>
                    <a:pt x="33437" y="1220"/>
                    <a:pt x="30706" y="1"/>
                    <a:pt x="28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2519400" y="3095500"/>
              <a:ext cx="2073425" cy="1885875"/>
            </a:xfrm>
            <a:custGeom>
              <a:avLst/>
              <a:gdLst/>
              <a:ahLst/>
              <a:cxnLst/>
              <a:rect l="l" t="t" r="r" b="b"/>
              <a:pathLst>
                <a:path w="82937" h="75435" extrusionOk="0">
                  <a:moveTo>
                    <a:pt x="30541" y="5959"/>
                  </a:moveTo>
                  <a:cubicBezTo>
                    <a:pt x="33065" y="5959"/>
                    <a:pt x="35796" y="7180"/>
                    <a:pt x="37846" y="8485"/>
                  </a:cubicBezTo>
                  <a:cubicBezTo>
                    <a:pt x="37950" y="8548"/>
                    <a:pt x="38348" y="8715"/>
                    <a:pt x="38390" y="8840"/>
                  </a:cubicBezTo>
                  <a:cubicBezTo>
                    <a:pt x="38474" y="9112"/>
                    <a:pt x="37783" y="9259"/>
                    <a:pt x="37553" y="9301"/>
                  </a:cubicBezTo>
                  <a:cubicBezTo>
                    <a:pt x="37155" y="9391"/>
                    <a:pt x="36718" y="9402"/>
                    <a:pt x="36290" y="9402"/>
                  </a:cubicBezTo>
                  <a:cubicBezTo>
                    <a:pt x="36149" y="9402"/>
                    <a:pt x="36009" y="9401"/>
                    <a:pt x="35871" y="9401"/>
                  </a:cubicBezTo>
                  <a:cubicBezTo>
                    <a:pt x="35746" y="9401"/>
                    <a:pt x="35622" y="9402"/>
                    <a:pt x="35502" y="9405"/>
                  </a:cubicBezTo>
                  <a:cubicBezTo>
                    <a:pt x="35208" y="9405"/>
                    <a:pt x="34779" y="9362"/>
                    <a:pt x="34349" y="9362"/>
                  </a:cubicBezTo>
                  <a:cubicBezTo>
                    <a:pt x="33834" y="9362"/>
                    <a:pt x="33319" y="9424"/>
                    <a:pt x="33033" y="9698"/>
                  </a:cubicBezTo>
                  <a:cubicBezTo>
                    <a:pt x="32908" y="9803"/>
                    <a:pt x="32929" y="9970"/>
                    <a:pt x="33033" y="10054"/>
                  </a:cubicBezTo>
                  <a:cubicBezTo>
                    <a:pt x="33033" y="10096"/>
                    <a:pt x="33033" y="10117"/>
                    <a:pt x="33054" y="10159"/>
                  </a:cubicBezTo>
                  <a:cubicBezTo>
                    <a:pt x="33096" y="10347"/>
                    <a:pt x="33138" y="10514"/>
                    <a:pt x="33201" y="10682"/>
                  </a:cubicBezTo>
                  <a:cubicBezTo>
                    <a:pt x="33138" y="12565"/>
                    <a:pt x="32866" y="14553"/>
                    <a:pt x="32071" y="16268"/>
                  </a:cubicBezTo>
                  <a:cubicBezTo>
                    <a:pt x="31171" y="18214"/>
                    <a:pt x="29163" y="19156"/>
                    <a:pt x="27217" y="19763"/>
                  </a:cubicBezTo>
                  <a:cubicBezTo>
                    <a:pt x="25687" y="20253"/>
                    <a:pt x="24092" y="20494"/>
                    <a:pt x="22499" y="20494"/>
                  </a:cubicBezTo>
                  <a:cubicBezTo>
                    <a:pt x="20147" y="20494"/>
                    <a:pt x="17799" y="19969"/>
                    <a:pt x="15667" y="18947"/>
                  </a:cubicBezTo>
                  <a:cubicBezTo>
                    <a:pt x="12277" y="17315"/>
                    <a:pt x="10206" y="14720"/>
                    <a:pt x="8051" y="11749"/>
                  </a:cubicBezTo>
                  <a:cubicBezTo>
                    <a:pt x="7214" y="10619"/>
                    <a:pt x="6314" y="9531"/>
                    <a:pt x="5100" y="8799"/>
                  </a:cubicBezTo>
                  <a:cubicBezTo>
                    <a:pt x="4242" y="8276"/>
                    <a:pt x="3280" y="7920"/>
                    <a:pt x="2359" y="7543"/>
                  </a:cubicBezTo>
                  <a:lnTo>
                    <a:pt x="2359" y="7543"/>
                  </a:lnTo>
                  <a:cubicBezTo>
                    <a:pt x="8523" y="9033"/>
                    <a:pt x="14827" y="9782"/>
                    <a:pt x="21149" y="9782"/>
                  </a:cubicBezTo>
                  <a:cubicBezTo>
                    <a:pt x="23262" y="9782"/>
                    <a:pt x="25376" y="9699"/>
                    <a:pt x="27489" y="9531"/>
                  </a:cubicBezTo>
                  <a:cubicBezTo>
                    <a:pt x="27817" y="9510"/>
                    <a:pt x="27823" y="9007"/>
                    <a:pt x="27508" y="9007"/>
                  </a:cubicBezTo>
                  <a:cubicBezTo>
                    <a:pt x="27502" y="9007"/>
                    <a:pt x="27495" y="9007"/>
                    <a:pt x="27489" y="9008"/>
                  </a:cubicBezTo>
                  <a:cubicBezTo>
                    <a:pt x="25388" y="9172"/>
                    <a:pt x="23284" y="9255"/>
                    <a:pt x="21182" y="9255"/>
                  </a:cubicBezTo>
                  <a:cubicBezTo>
                    <a:pt x="14996" y="9255"/>
                    <a:pt x="8827" y="8541"/>
                    <a:pt x="2799" y="7104"/>
                  </a:cubicBezTo>
                  <a:lnTo>
                    <a:pt x="2799" y="7104"/>
                  </a:lnTo>
                  <a:cubicBezTo>
                    <a:pt x="4101" y="7125"/>
                    <a:pt x="5403" y="7136"/>
                    <a:pt x="6705" y="7136"/>
                  </a:cubicBezTo>
                  <a:cubicBezTo>
                    <a:pt x="14357" y="7136"/>
                    <a:pt x="22005" y="6767"/>
                    <a:pt x="29623" y="6016"/>
                  </a:cubicBezTo>
                  <a:cubicBezTo>
                    <a:pt x="29925" y="5977"/>
                    <a:pt x="30231" y="5959"/>
                    <a:pt x="30541" y="5959"/>
                  </a:cubicBezTo>
                  <a:close/>
                  <a:moveTo>
                    <a:pt x="41089" y="22001"/>
                  </a:moveTo>
                  <a:lnTo>
                    <a:pt x="41089" y="22001"/>
                  </a:lnTo>
                  <a:cubicBezTo>
                    <a:pt x="42386" y="24261"/>
                    <a:pt x="45106" y="25768"/>
                    <a:pt x="47617" y="26939"/>
                  </a:cubicBezTo>
                  <a:cubicBezTo>
                    <a:pt x="52911" y="29429"/>
                    <a:pt x="58560" y="30748"/>
                    <a:pt x="64063" y="32672"/>
                  </a:cubicBezTo>
                  <a:cubicBezTo>
                    <a:pt x="67536" y="33886"/>
                    <a:pt x="70382" y="35790"/>
                    <a:pt x="73102" y="38134"/>
                  </a:cubicBezTo>
                  <a:cubicBezTo>
                    <a:pt x="69608" y="39891"/>
                    <a:pt x="65800" y="40833"/>
                    <a:pt x="61908" y="41042"/>
                  </a:cubicBezTo>
                  <a:cubicBezTo>
                    <a:pt x="61226" y="41076"/>
                    <a:pt x="60530" y="41095"/>
                    <a:pt x="59826" y="41095"/>
                  </a:cubicBezTo>
                  <a:cubicBezTo>
                    <a:pt x="56602" y="41095"/>
                    <a:pt x="53226" y="40683"/>
                    <a:pt x="50358" y="39326"/>
                  </a:cubicBezTo>
                  <a:cubicBezTo>
                    <a:pt x="44248" y="36439"/>
                    <a:pt x="40378" y="28676"/>
                    <a:pt x="41089" y="22001"/>
                  </a:cubicBezTo>
                  <a:close/>
                  <a:moveTo>
                    <a:pt x="73479" y="38468"/>
                  </a:moveTo>
                  <a:cubicBezTo>
                    <a:pt x="73667" y="38615"/>
                    <a:pt x="73855" y="38803"/>
                    <a:pt x="74044" y="38970"/>
                  </a:cubicBezTo>
                  <a:cubicBezTo>
                    <a:pt x="74922" y="39766"/>
                    <a:pt x="75801" y="40561"/>
                    <a:pt x="76680" y="41356"/>
                  </a:cubicBezTo>
                  <a:lnTo>
                    <a:pt x="76659" y="41356"/>
                  </a:lnTo>
                  <a:cubicBezTo>
                    <a:pt x="73864" y="42247"/>
                    <a:pt x="70976" y="42693"/>
                    <a:pt x="68090" y="42693"/>
                  </a:cubicBezTo>
                  <a:cubicBezTo>
                    <a:pt x="65488" y="42693"/>
                    <a:pt x="62889" y="42331"/>
                    <a:pt x="60360" y="41607"/>
                  </a:cubicBezTo>
                  <a:cubicBezTo>
                    <a:pt x="60799" y="41607"/>
                    <a:pt x="61238" y="41586"/>
                    <a:pt x="61678" y="41565"/>
                  </a:cubicBezTo>
                  <a:cubicBezTo>
                    <a:pt x="65737" y="41377"/>
                    <a:pt x="69712" y="40414"/>
                    <a:pt x="73374" y="38594"/>
                  </a:cubicBezTo>
                  <a:cubicBezTo>
                    <a:pt x="73437" y="38552"/>
                    <a:pt x="73458" y="38510"/>
                    <a:pt x="73479" y="38468"/>
                  </a:cubicBezTo>
                  <a:close/>
                  <a:moveTo>
                    <a:pt x="33588" y="512"/>
                  </a:moveTo>
                  <a:cubicBezTo>
                    <a:pt x="34563" y="512"/>
                    <a:pt x="35597" y="760"/>
                    <a:pt x="36339" y="994"/>
                  </a:cubicBezTo>
                  <a:cubicBezTo>
                    <a:pt x="38097" y="1559"/>
                    <a:pt x="39603" y="2626"/>
                    <a:pt x="40922" y="3882"/>
                  </a:cubicBezTo>
                  <a:cubicBezTo>
                    <a:pt x="41884" y="4802"/>
                    <a:pt x="43035" y="5869"/>
                    <a:pt x="43432" y="7167"/>
                  </a:cubicBezTo>
                  <a:cubicBezTo>
                    <a:pt x="43788" y="8359"/>
                    <a:pt x="43516" y="9615"/>
                    <a:pt x="43139" y="10765"/>
                  </a:cubicBezTo>
                  <a:cubicBezTo>
                    <a:pt x="42365" y="13151"/>
                    <a:pt x="40984" y="15327"/>
                    <a:pt x="40482" y="17796"/>
                  </a:cubicBezTo>
                  <a:cubicBezTo>
                    <a:pt x="40231" y="19072"/>
                    <a:pt x="40336" y="20181"/>
                    <a:pt x="40712" y="21144"/>
                  </a:cubicBezTo>
                  <a:cubicBezTo>
                    <a:pt x="40691" y="21185"/>
                    <a:pt x="40670" y="21206"/>
                    <a:pt x="40670" y="21227"/>
                  </a:cubicBezTo>
                  <a:cubicBezTo>
                    <a:pt x="39624" y="28132"/>
                    <a:pt x="43411" y="36334"/>
                    <a:pt x="49709" y="39577"/>
                  </a:cubicBezTo>
                  <a:cubicBezTo>
                    <a:pt x="52513" y="41021"/>
                    <a:pt x="55840" y="41544"/>
                    <a:pt x="59062" y="41607"/>
                  </a:cubicBezTo>
                  <a:cubicBezTo>
                    <a:pt x="59062" y="41691"/>
                    <a:pt x="59125" y="41774"/>
                    <a:pt x="59230" y="41816"/>
                  </a:cubicBezTo>
                  <a:cubicBezTo>
                    <a:pt x="62110" y="42745"/>
                    <a:pt x="65097" y="43210"/>
                    <a:pt x="68083" y="43210"/>
                  </a:cubicBezTo>
                  <a:cubicBezTo>
                    <a:pt x="71019" y="43210"/>
                    <a:pt x="73953" y="42760"/>
                    <a:pt x="76785" y="41858"/>
                  </a:cubicBezTo>
                  <a:cubicBezTo>
                    <a:pt x="76910" y="41816"/>
                    <a:pt x="76973" y="41711"/>
                    <a:pt x="76973" y="41607"/>
                  </a:cubicBezTo>
                  <a:cubicBezTo>
                    <a:pt x="77350" y="41942"/>
                    <a:pt x="77726" y="42255"/>
                    <a:pt x="78103" y="42590"/>
                  </a:cubicBezTo>
                  <a:cubicBezTo>
                    <a:pt x="78772" y="43134"/>
                    <a:pt x="79442" y="43657"/>
                    <a:pt x="80153" y="44139"/>
                  </a:cubicBezTo>
                  <a:cubicBezTo>
                    <a:pt x="80718" y="44536"/>
                    <a:pt x="81472" y="44871"/>
                    <a:pt x="82057" y="45310"/>
                  </a:cubicBezTo>
                  <a:cubicBezTo>
                    <a:pt x="80337" y="45715"/>
                    <a:pt x="78606" y="45852"/>
                    <a:pt x="76868" y="45852"/>
                  </a:cubicBezTo>
                  <a:cubicBezTo>
                    <a:pt x="75097" y="45852"/>
                    <a:pt x="73317" y="45709"/>
                    <a:pt x="71533" y="45561"/>
                  </a:cubicBezTo>
                  <a:cubicBezTo>
                    <a:pt x="69935" y="45429"/>
                    <a:pt x="68143" y="45159"/>
                    <a:pt x="66400" y="45159"/>
                  </a:cubicBezTo>
                  <a:cubicBezTo>
                    <a:pt x="65108" y="45159"/>
                    <a:pt x="63843" y="45307"/>
                    <a:pt x="62703" y="45771"/>
                  </a:cubicBezTo>
                  <a:cubicBezTo>
                    <a:pt x="60318" y="46712"/>
                    <a:pt x="58476" y="48616"/>
                    <a:pt x="56300" y="49893"/>
                  </a:cubicBezTo>
                  <a:cubicBezTo>
                    <a:pt x="54563" y="50935"/>
                    <a:pt x="52564" y="51236"/>
                    <a:pt x="50563" y="51236"/>
                  </a:cubicBezTo>
                  <a:cubicBezTo>
                    <a:pt x="49793" y="51236"/>
                    <a:pt x="49022" y="51191"/>
                    <a:pt x="48266" y="51127"/>
                  </a:cubicBezTo>
                  <a:cubicBezTo>
                    <a:pt x="42805" y="50646"/>
                    <a:pt x="37406" y="48072"/>
                    <a:pt x="34205" y="43511"/>
                  </a:cubicBezTo>
                  <a:cubicBezTo>
                    <a:pt x="32803" y="41460"/>
                    <a:pt x="31694" y="39033"/>
                    <a:pt x="31631" y="36522"/>
                  </a:cubicBezTo>
                  <a:cubicBezTo>
                    <a:pt x="31569" y="33865"/>
                    <a:pt x="32113" y="31208"/>
                    <a:pt x="32678" y="28634"/>
                  </a:cubicBezTo>
                  <a:cubicBezTo>
                    <a:pt x="33222" y="26102"/>
                    <a:pt x="33933" y="23571"/>
                    <a:pt x="34352" y="20997"/>
                  </a:cubicBezTo>
                  <a:cubicBezTo>
                    <a:pt x="34896" y="17524"/>
                    <a:pt x="34665" y="14009"/>
                    <a:pt x="33724" y="10619"/>
                  </a:cubicBezTo>
                  <a:cubicBezTo>
                    <a:pt x="33724" y="10493"/>
                    <a:pt x="33724" y="10368"/>
                    <a:pt x="33724" y="10242"/>
                  </a:cubicBezTo>
                  <a:cubicBezTo>
                    <a:pt x="33724" y="10096"/>
                    <a:pt x="33640" y="10033"/>
                    <a:pt x="33536" y="9991"/>
                  </a:cubicBezTo>
                  <a:lnTo>
                    <a:pt x="33515" y="9991"/>
                  </a:lnTo>
                  <a:cubicBezTo>
                    <a:pt x="33715" y="9904"/>
                    <a:pt x="34032" y="9879"/>
                    <a:pt x="34359" y="9879"/>
                  </a:cubicBezTo>
                  <a:cubicBezTo>
                    <a:pt x="34817" y="9879"/>
                    <a:pt x="35295" y="9929"/>
                    <a:pt x="35502" y="9929"/>
                  </a:cubicBezTo>
                  <a:cubicBezTo>
                    <a:pt x="36277" y="9908"/>
                    <a:pt x="37072" y="9929"/>
                    <a:pt x="37846" y="9803"/>
                  </a:cubicBezTo>
                  <a:cubicBezTo>
                    <a:pt x="38641" y="9657"/>
                    <a:pt x="39394" y="9071"/>
                    <a:pt x="38662" y="8401"/>
                  </a:cubicBezTo>
                  <a:cubicBezTo>
                    <a:pt x="37699" y="7543"/>
                    <a:pt x="36256" y="6999"/>
                    <a:pt x="35084" y="6518"/>
                  </a:cubicBezTo>
                  <a:cubicBezTo>
                    <a:pt x="33645" y="5950"/>
                    <a:pt x="32051" y="5433"/>
                    <a:pt x="30474" y="5433"/>
                  </a:cubicBezTo>
                  <a:cubicBezTo>
                    <a:pt x="30309" y="5433"/>
                    <a:pt x="30144" y="5439"/>
                    <a:pt x="29979" y="5451"/>
                  </a:cubicBezTo>
                  <a:cubicBezTo>
                    <a:pt x="30292" y="4258"/>
                    <a:pt x="30543" y="3003"/>
                    <a:pt x="31004" y="1873"/>
                  </a:cubicBezTo>
                  <a:cubicBezTo>
                    <a:pt x="31439" y="835"/>
                    <a:pt x="32475" y="512"/>
                    <a:pt x="33588" y="512"/>
                  </a:cubicBezTo>
                  <a:close/>
                  <a:moveTo>
                    <a:pt x="47847" y="63242"/>
                  </a:moveTo>
                  <a:lnTo>
                    <a:pt x="47847" y="63242"/>
                  </a:lnTo>
                  <a:cubicBezTo>
                    <a:pt x="46592" y="64853"/>
                    <a:pt x="45399" y="66506"/>
                    <a:pt x="44039" y="68033"/>
                  </a:cubicBezTo>
                  <a:lnTo>
                    <a:pt x="44060" y="66255"/>
                  </a:lnTo>
                  <a:cubicBezTo>
                    <a:pt x="44060" y="66097"/>
                    <a:pt x="43929" y="65987"/>
                    <a:pt x="43793" y="65987"/>
                  </a:cubicBezTo>
                  <a:cubicBezTo>
                    <a:pt x="43749" y="65987"/>
                    <a:pt x="43704" y="65999"/>
                    <a:pt x="43663" y="66025"/>
                  </a:cubicBezTo>
                  <a:cubicBezTo>
                    <a:pt x="43035" y="66422"/>
                    <a:pt x="42407" y="66694"/>
                    <a:pt x="41717" y="66904"/>
                  </a:cubicBezTo>
                  <a:cubicBezTo>
                    <a:pt x="42177" y="66359"/>
                    <a:pt x="42679" y="65690"/>
                    <a:pt x="42135" y="65292"/>
                  </a:cubicBezTo>
                  <a:cubicBezTo>
                    <a:pt x="41910" y="65126"/>
                    <a:pt x="41355" y="65095"/>
                    <a:pt x="40832" y="65095"/>
                  </a:cubicBezTo>
                  <a:cubicBezTo>
                    <a:pt x="40512" y="65095"/>
                    <a:pt x="40205" y="65107"/>
                    <a:pt x="39992" y="65107"/>
                  </a:cubicBezTo>
                  <a:cubicBezTo>
                    <a:pt x="39940" y="65107"/>
                    <a:pt x="39894" y="65106"/>
                    <a:pt x="39854" y="65104"/>
                  </a:cubicBezTo>
                  <a:cubicBezTo>
                    <a:pt x="39373" y="65062"/>
                    <a:pt x="38871" y="65041"/>
                    <a:pt x="38369" y="64999"/>
                  </a:cubicBezTo>
                  <a:cubicBezTo>
                    <a:pt x="41528" y="64414"/>
                    <a:pt x="44688" y="63828"/>
                    <a:pt x="47847" y="63242"/>
                  </a:cubicBezTo>
                  <a:close/>
                  <a:moveTo>
                    <a:pt x="51718" y="68766"/>
                  </a:moveTo>
                  <a:cubicBezTo>
                    <a:pt x="50212" y="70691"/>
                    <a:pt x="48789" y="72678"/>
                    <a:pt x="47157" y="74499"/>
                  </a:cubicBezTo>
                  <a:cubicBezTo>
                    <a:pt x="47178" y="73766"/>
                    <a:pt x="47178" y="73034"/>
                    <a:pt x="47178" y="72302"/>
                  </a:cubicBezTo>
                  <a:cubicBezTo>
                    <a:pt x="47178" y="72157"/>
                    <a:pt x="47041" y="72037"/>
                    <a:pt x="46902" y="72037"/>
                  </a:cubicBezTo>
                  <a:cubicBezTo>
                    <a:pt x="46861" y="72037"/>
                    <a:pt x="46819" y="72048"/>
                    <a:pt x="46780" y="72072"/>
                  </a:cubicBezTo>
                  <a:cubicBezTo>
                    <a:pt x="46006" y="72574"/>
                    <a:pt x="45232" y="72930"/>
                    <a:pt x="44374" y="73160"/>
                  </a:cubicBezTo>
                  <a:cubicBezTo>
                    <a:pt x="44918" y="72511"/>
                    <a:pt x="45608" y="71653"/>
                    <a:pt x="44939" y="71214"/>
                  </a:cubicBezTo>
                  <a:cubicBezTo>
                    <a:pt x="44652" y="71042"/>
                    <a:pt x="44045" y="71014"/>
                    <a:pt x="43454" y="71014"/>
                  </a:cubicBezTo>
                  <a:cubicBezTo>
                    <a:pt x="43178" y="71014"/>
                    <a:pt x="42906" y="71020"/>
                    <a:pt x="42672" y="71020"/>
                  </a:cubicBezTo>
                  <a:cubicBezTo>
                    <a:pt x="42493" y="71020"/>
                    <a:pt x="42337" y="71017"/>
                    <a:pt x="42219" y="71005"/>
                  </a:cubicBezTo>
                  <a:cubicBezTo>
                    <a:pt x="41570" y="70963"/>
                    <a:pt x="40922" y="70921"/>
                    <a:pt x="40294" y="70879"/>
                  </a:cubicBezTo>
                  <a:cubicBezTo>
                    <a:pt x="44102" y="70168"/>
                    <a:pt x="47910" y="69477"/>
                    <a:pt x="51718" y="68766"/>
                  </a:cubicBezTo>
                  <a:close/>
                  <a:moveTo>
                    <a:pt x="33393" y="1"/>
                  </a:moveTo>
                  <a:cubicBezTo>
                    <a:pt x="32465" y="1"/>
                    <a:pt x="31557" y="199"/>
                    <a:pt x="30983" y="869"/>
                  </a:cubicBezTo>
                  <a:cubicBezTo>
                    <a:pt x="30397" y="1538"/>
                    <a:pt x="30251" y="2626"/>
                    <a:pt x="29999" y="3463"/>
                  </a:cubicBezTo>
                  <a:cubicBezTo>
                    <a:pt x="29853" y="3986"/>
                    <a:pt x="29769" y="4844"/>
                    <a:pt x="29476" y="5304"/>
                  </a:cubicBezTo>
                  <a:cubicBezTo>
                    <a:pt x="29288" y="5597"/>
                    <a:pt x="29455" y="5493"/>
                    <a:pt x="29246" y="5597"/>
                  </a:cubicBezTo>
                  <a:cubicBezTo>
                    <a:pt x="29037" y="5702"/>
                    <a:pt x="28618" y="5723"/>
                    <a:pt x="28187" y="5723"/>
                  </a:cubicBezTo>
                  <a:cubicBezTo>
                    <a:pt x="27899" y="5723"/>
                    <a:pt x="27606" y="5714"/>
                    <a:pt x="27365" y="5714"/>
                  </a:cubicBezTo>
                  <a:cubicBezTo>
                    <a:pt x="27244" y="5714"/>
                    <a:pt x="27136" y="5716"/>
                    <a:pt x="27049" y="5723"/>
                  </a:cubicBezTo>
                  <a:cubicBezTo>
                    <a:pt x="24162" y="5995"/>
                    <a:pt x="21253" y="6183"/>
                    <a:pt x="18324" y="6330"/>
                  </a:cubicBezTo>
                  <a:cubicBezTo>
                    <a:pt x="14495" y="6530"/>
                    <a:pt x="10657" y="6620"/>
                    <a:pt x="6816" y="6620"/>
                  </a:cubicBezTo>
                  <a:cubicBezTo>
                    <a:pt x="4654" y="6620"/>
                    <a:pt x="2492" y="6592"/>
                    <a:pt x="330" y="6539"/>
                  </a:cubicBezTo>
                  <a:cubicBezTo>
                    <a:pt x="322" y="6538"/>
                    <a:pt x="314" y="6538"/>
                    <a:pt x="307" y="6538"/>
                  </a:cubicBezTo>
                  <a:cubicBezTo>
                    <a:pt x="54" y="6538"/>
                    <a:pt x="1" y="6878"/>
                    <a:pt x="204" y="7020"/>
                  </a:cubicBezTo>
                  <a:cubicBezTo>
                    <a:pt x="1899" y="8150"/>
                    <a:pt x="4012" y="8485"/>
                    <a:pt x="5603" y="9782"/>
                  </a:cubicBezTo>
                  <a:cubicBezTo>
                    <a:pt x="7193" y="11079"/>
                    <a:pt x="8155" y="12942"/>
                    <a:pt x="9390" y="14532"/>
                  </a:cubicBezTo>
                  <a:cubicBezTo>
                    <a:pt x="11608" y="17356"/>
                    <a:pt x="14704" y="19491"/>
                    <a:pt x="18178" y="20432"/>
                  </a:cubicBezTo>
                  <a:cubicBezTo>
                    <a:pt x="19578" y="20819"/>
                    <a:pt x="21038" y="21013"/>
                    <a:pt x="22499" y="21013"/>
                  </a:cubicBezTo>
                  <a:cubicBezTo>
                    <a:pt x="24836" y="21013"/>
                    <a:pt x="27177" y="20516"/>
                    <a:pt x="29288" y="19512"/>
                  </a:cubicBezTo>
                  <a:cubicBezTo>
                    <a:pt x="32196" y="18151"/>
                    <a:pt x="33284" y="15369"/>
                    <a:pt x="33619" y="12397"/>
                  </a:cubicBezTo>
                  <a:cubicBezTo>
                    <a:pt x="34226" y="15410"/>
                    <a:pt x="34289" y="18507"/>
                    <a:pt x="33724" y="21562"/>
                  </a:cubicBezTo>
                  <a:cubicBezTo>
                    <a:pt x="33264" y="24010"/>
                    <a:pt x="32594" y="26416"/>
                    <a:pt x="32092" y="28864"/>
                  </a:cubicBezTo>
                  <a:cubicBezTo>
                    <a:pt x="31569" y="31354"/>
                    <a:pt x="31046" y="33949"/>
                    <a:pt x="31108" y="36522"/>
                  </a:cubicBezTo>
                  <a:cubicBezTo>
                    <a:pt x="31171" y="38824"/>
                    <a:pt x="32071" y="41084"/>
                    <a:pt x="33284" y="43030"/>
                  </a:cubicBezTo>
                  <a:cubicBezTo>
                    <a:pt x="36005" y="47424"/>
                    <a:pt x="40650" y="50248"/>
                    <a:pt x="45650" y="51274"/>
                  </a:cubicBezTo>
                  <a:cubicBezTo>
                    <a:pt x="46508" y="51441"/>
                    <a:pt x="47366" y="51567"/>
                    <a:pt x="48224" y="51650"/>
                  </a:cubicBezTo>
                  <a:cubicBezTo>
                    <a:pt x="48538" y="55333"/>
                    <a:pt x="48517" y="58932"/>
                    <a:pt x="48308" y="62635"/>
                  </a:cubicBezTo>
                  <a:cubicBezTo>
                    <a:pt x="44290" y="63367"/>
                    <a:pt x="40252" y="64121"/>
                    <a:pt x="36235" y="64874"/>
                  </a:cubicBezTo>
                  <a:cubicBezTo>
                    <a:pt x="35921" y="64916"/>
                    <a:pt x="36025" y="65355"/>
                    <a:pt x="36297" y="65376"/>
                  </a:cubicBezTo>
                  <a:cubicBezTo>
                    <a:pt x="37574" y="65460"/>
                    <a:pt x="38850" y="65564"/>
                    <a:pt x="40106" y="65648"/>
                  </a:cubicBezTo>
                  <a:cubicBezTo>
                    <a:pt x="40294" y="65648"/>
                    <a:pt x="41800" y="65648"/>
                    <a:pt x="41821" y="65711"/>
                  </a:cubicBezTo>
                  <a:cubicBezTo>
                    <a:pt x="41884" y="65857"/>
                    <a:pt x="40880" y="67050"/>
                    <a:pt x="40775" y="67217"/>
                  </a:cubicBezTo>
                  <a:cubicBezTo>
                    <a:pt x="40641" y="67408"/>
                    <a:pt x="40822" y="67599"/>
                    <a:pt x="41013" y="67599"/>
                  </a:cubicBezTo>
                  <a:cubicBezTo>
                    <a:pt x="41031" y="67599"/>
                    <a:pt x="41050" y="67598"/>
                    <a:pt x="41068" y="67594"/>
                  </a:cubicBezTo>
                  <a:cubicBezTo>
                    <a:pt x="41968" y="67427"/>
                    <a:pt x="42763" y="67134"/>
                    <a:pt x="43537" y="66694"/>
                  </a:cubicBezTo>
                  <a:lnTo>
                    <a:pt x="43537" y="66694"/>
                  </a:lnTo>
                  <a:cubicBezTo>
                    <a:pt x="43537" y="67385"/>
                    <a:pt x="43516" y="68054"/>
                    <a:pt x="43516" y="68724"/>
                  </a:cubicBezTo>
                  <a:cubicBezTo>
                    <a:pt x="43516" y="68877"/>
                    <a:pt x="43656" y="68978"/>
                    <a:pt x="43808" y="68978"/>
                  </a:cubicBezTo>
                  <a:cubicBezTo>
                    <a:pt x="43822" y="68978"/>
                    <a:pt x="43837" y="68977"/>
                    <a:pt x="43851" y="68975"/>
                  </a:cubicBezTo>
                  <a:cubicBezTo>
                    <a:pt x="43893" y="68975"/>
                    <a:pt x="43935" y="68933"/>
                    <a:pt x="43976" y="68912"/>
                  </a:cubicBezTo>
                  <a:cubicBezTo>
                    <a:pt x="45671" y="67071"/>
                    <a:pt x="47094" y="65020"/>
                    <a:pt x="48642" y="63074"/>
                  </a:cubicBezTo>
                  <a:cubicBezTo>
                    <a:pt x="48726" y="63033"/>
                    <a:pt x="48747" y="62949"/>
                    <a:pt x="48747" y="62865"/>
                  </a:cubicBezTo>
                  <a:cubicBezTo>
                    <a:pt x="48789" y="62823"/>
                    <a:pt x="48831" y="62761"/>
                    <a:pt x="48831" y="62656"/>
                  </a:cubicBezTo>
                  <a:cubicBezTo>
                    <a:pt x="49040" y="58973"/>
                    <a:pt x="49061" y="55375"/>
                    <a:pt x="48768" y="51692"/>
                  </a:cubicBezTo>
                  <a:lnTo>
                    <a:pt x="48768" y="51692"/>
                  </a:lnTo>
                  <a:cubicBezTo>
                    <a:pt x="49291" y="51734"/>
                    <a:pt x="49819" y="51755"/>
                    <a:pt x="50350" y="51755"/>
                  </a:cubicBezTo>
                  <a:cubicBezTo>
                    <a:pt x="50881" y="51755"/>
                    <a:pt x="51415" y="51734"/>
                    <a:pt x="51948" y="51692"/>
                  </a:cubicBezTo>
                  <a:cubicBezTo>
                    <a:pt x="52409" y="57174"/>
                    <a:pt x="52492" y="62656"/>
                    <a:pt x="52199" y="68138"/>
                  </a:cubicBezTo>
                  <a:cubicBezTo>
                    <a:pt x="49458" y="68640"/>
                    <a:pt x="46717" y="69163"/>
                    <a:pt x="43976" y="69665"/>
                  </a:cubicBezTo>
                  <a:cubicBezTo>
                    <a:pt x="42031" y="70021"/>
                    <a:pt x="40085" y="70377"/>
                    <a:pt x="38139" y="70753"/>
                  </a:cubicBezTo>
                  <a:cubicBezTo>
                    <a:pt x="37846" y="70795"/>
                    <a:pt x="37930" y="71235"/>
                    <a:pt x="38202" y="71256"/>
                  </a:cubicBezTo>
                  <a:cubicBezTo>
                    <a:pt x="39708" y="71360"/>
                    <a:pt x="41215" y="71465"/>
                    <a:pt x="42700" y="71569"/>
                  </a:cubicBezTo>
                  <a:cubicBezTo>
                    <a:pt x="42763" y="71575"/>
                    <a:pt x="42911" y="71575"/>
                    <a:pt x="43099" y="71575"/>
                  </a:cubicBezTo>
                  <a:lnTo>
                    <a:pt x="43099" y="71575"/>
                  </a:lnTo>
                  <a:cubicBezTo>
                    <a:pt x="43663" y="71575"/>
                    <a:pt x="44588" y="71575"/>
                    <a:pt x="44667" y="71716"/>
                  </a:cubicBezTo>
                  <a:cubicBezTo>
                    <a:pt x="44730" y="71821"/>
                    <a:pt x="43579" y="73264"/>
                    <a:pt x="43432" y="73453"/>
                  </a:cubicBezTo>
                  <a:cubicBezTo>
                    <a:pt x="43318" y="73644"/>
                    <a:pt x="43500" y="73835"/>
                    <a:pt x="43691" y="73835"/>
                  </a:cubicBezTo>
                  <a:cubicBezTo>
                    <a:pt x="43710" y="73835"/>
                    <a:pt x="43728" y="73833"/>
                    <a:pt x="43746" y="73829"/>
                  </a:cubicBezTo>
                  <a:cubicBezTo>
                    <a:pt x="44792" y="73641"/>
                    <a:pt x="45734" y="73285"/>
                    <a:pt x="46655" y="72762"/>
                  </a:cubicBezTo>
                  <a:lnTo>
                    <a:pt x="46655" y="72762"/>
                  </a:lnTo>
                  <a:cubicBezTo>
                    <a:pt x="46655" y="73578"/>
                    <a:pt x="46634" y="74373"/>
                    <a:pt x="46634" y="75189"/>
                  </a:cubicBezTo>
                  <a:cubicBezTo>
                    <a:pt x="46634" y="75331"/>
                    <a:pt x="46768" y="75434"/>
                    <a:pt x="46907" y="75434"/>
                  </a:cubicBezTo>
                  <a:cubicBezTo>
                    <a:pt x="46973" y="75434"/>
                    <a:pt x="47040" y="75411"/>
                    <a:pt x="47094" y="75357"/>
                  </a:cubicBezTo>
                  <a:cubicBezTo>
                    <a:pt x="49061" y="73243"/>
                    <a:pt x="50714" y="70858"/>
                    <a:pt x="52513" y="68598"/>
                  </a:cubicBezTo>
                  <a:cubicBezTo>
                    <a:pt x="52597" y="68536"/>
                    <a:pt x="52618" y="68452"/>
                    <a:pt x="52618" y="68347"/>
                  </a:cubicBezTo>
                  <a:cubicBezTo>
                    <a:pt x="52681" y="68326"/>
                    <a:pt x="52722" y="68243"/>
                    <a:pt x="52722" y="68159"/>
                  </a:cubicBezTo>
                  <a:cubicBezTo>
                    <a:pt x="53015" y="62656"/>
                    <a:pt x="52932" y="57132"/>
                    <a:pt x="52450" y="51650"/>
                  </a:cubicBezTo>
                  <a:cubicBezTo>
                    <a:pt x="52827" y="51608"/>
                    <a:pt x="53183" y="51567"/>
                    <a:pt x="53539" y="51525"/>
                  </a:cubicBezTo>
                  <a:cubicBezTo>
                    <a:pt x="56028" y="51127"/>
                    <a:pt x="57974" y="49390"/>
                    <a:pt x="59962" y="47968"/>
                  </a:cubicBezTo>
                  <a:cubicBezTo>
                    <a:pt x="61217" y="47089"/>
                    <a:pt x="62598" y="46147"/>
                    <a:pt x="64147" y="45875"/>
                  </a:cubicBezTo>
                  <a:cubicBezTo>
                    <a:pt x="64830" y="45757"/>
                    <a:pt x="65542" y="45713"/>
                    <a:pt x="66263" y="45713"/>
                  </a:cubicBezTo>
                  <a:cubicBezTo>
                    <a:pt x="67706" y="45713"/>
                    <a:pt x="69189" y="45889"/>
                    <a:pt x="70570" y="46001"/>
                  </a:cubicBezTo>
                  <a:cubicBezTo>
                    <a:pt x="72687" y="46175"/>
                    <a:pt x="74804" y="46378"/>
                    <a:pt x="76912" y="46378"/>
                  </a:cubicBezTo>
                  <a:cubicBezTo>
                    <a:pt x="78846" y="46378"/>
                    <a:pt x="80773" y="46208"/>
                    <a:pt x="82685" y="45687"/>
                  </a:cubicBezTo>
                  <a:cubicBezTo>
                    <a:pt x="82873" y="45645"/>
                    <a:pt x="82936" y="45394"/>
                    <a:pt x="82790" y="45248"/>
                  </a:cubicBezTo>
                  <a:cubicBezTo>
                    <a:pt x="82288" y="44724"/>
                    <a:pt x="81534" y="44432"/>
                    <a:pt x="80928" y="44034"/>
                  </a:cubicBezTo>
                  <a:cubicBezTo>
                    <a:pt x="79902" y="43364"/>
                    <a:pt x="78940" y="42590"/>
                    <a:pt x="77998" y="41816"/>
                  </a:cubicBezTo>
                  <a:cubicBezTo>
                    <a:pt x="76345" y="40414"/>
                    <a:pt x="74797" y="38908"/>
                    <a:pt x="73165" y="37485"/>
                  </a:cubicBezTo>
                  <a:cubicBezTo>
                    <a:pt x="69901" y="34639"/>
                    <a:pt x="66386" y="32777"/>
                    <a:pt x="62264" y="31522"/>
                  </a:cubicBezTo>
                  <a:cubicBezTo>
                    <a:pt x="58686" y="30434"/>
                    <a:pt x="55108" y="29367"/>
                    <a:pt x="51614" y="28048"/>
                  </a:cubicBezTo>
                  <a:cubicBezTo>
                    <a:pt x="48412" y="26835"/>
                    <a:pt x="44772" y="25454"/>
                    <a:pt x="42344" y="22943"/>
                  </a:cubicBezTo>
                  <a:cubicBezTo>
                    <a:pt x="39708" y="20223"/>
                    <a:pt x="41215" y="16708"/>
                    <a:pt x="42512" y="13716"/>
                  </a:cubicBezTo>
                  <a:cubicBezTo>
                    <a:pt x="43516" y="11414"/>
                    <a:pt x="44939" y="8527"/>
                    <a:pt x="43537" y="6099"/>
                  </a:cubicBezTo>
                  <a:cubicBezTo>
                    <a:pt x="41905" y="3317"/>
                    <a:pt x="38536" y="806"/>
                    <a:pt x="35377" y="220"/>
                  </a:cubicBezTo>
                  <a:cubicBezTo>
                    <a:pt x="34794" y="112"/>
                    <a:pt x="34088" y="1"/>
                    <a:pt x="33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3378150" y="3209650"/>
              <a:ext cx="61250" cy="15725"/>
            </a:xfrm>
            <a:custGeom>
              <a:avLst/>
              <a:gdLst/>
              <a:ahLst/>
              <a:cxnLst/>
              <a:rect l="l" t="t" r="r" b="b"/>
              <a:pathLst>
                <a:path w="2450" h="629" extrusionOk="0">
                  <a:moveTo>
                    <a:pt x="405" y="1"/>
                  </a:moveTo>
                  <a:cubicBezTo>
                    <a:pt x="112" y="1"/>
                    <a:pt x="0" y="449"/>
                    <a:pt x="315" y="508"/>
                  </a:cubicBezTo>
                  <a:cubicBezTo>
                    <a:pt x="765" y="586"/>
                    <a:pt x="1204" y="629"/>
                    <a:pt x="1648" y="629"/>
                  </a:cubicBezTo>
                  <a:cubicBezTo>
                    <a:pt x="1803" y="629"/>
                    <a:pt x="1958" y="624"/>
                    <a:pt x="2115" y="613"/>
                  </a:cubicBezTo>
                  <a:cubicBezTo>
                    <a:pt x="2443" y="592"/>
                    <a:pt x="2449" y="89"/>
                    <a:pt x="2134" y="89"/>
                  </a:cubicBezTo>
                  <a:cubicBezTo>
                    <a:pt x="2128" y="89"/>
                    <a:pt x="2121" y="89"/>
                    <a:pt x="2115" y="90"/>
                  </a:cubicBezTo>
                  <a:cubicBezTo>
                    <a:pt x="1963" y="101"/>
                    <a:pt x="1814" y="106"/>
                    <a:pt x="1665" y="106"/>
                  </a:cubicBezTo>
                  <a:cubicBezTo>
                    <a:pt x="1258" y="106"/>
                    <a:pt x="860" y="67"/>
                    <a:pt x="462" y="6"/>
                  </a:cubicBezTo>
                  <a:cubicBezTo>
                    <a:pt x="442" y="2"/>
                    <a:pt x="423" y="1"/>
                    <a:pt x="4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EB121B2-8B53-C476-7BC8-7F6D9307C3E4}"/>
              </a:ext>
            </a:extLst>
          </p:cNvPr>
          <p:cNvPicPr>
            <a:picLocks noChangeAspect="1"/>
          </p:cNvPicPr>
          <p:nvPr/>
        </p:nvPicPr>
        <p:blipFill>
          <a:blip r:embed="rId3"/>
          <a:stretch>
            <a:fillRect/>
          </a:stretch>
        </p:blipFill>
        <p:spPr>
          <a:xfrm>
            <a:off x="2195840" y="1181099"/>
            <a:ext cx="1833899" cy="608835"/>
          </a:xfrm>
          <a:prstGeom prst="rect">
            <a:avLst/>
          </a:prstGeom>
        </p:spPr>
      </p:pic>
      <p:sp>
        <p:nvSpPr>
          <p:cNvPr id="19" name="TextBox 18">
            <a:extLst>
              <a:ext uri="{FF2B5EF4-FFF2-40B4-BE49-F238E27FC236}">
                <a16:creationId xmlns:a16="http://schemas.microsoft.com/office/drawing/2014/main" id="{AC9CEBDC-F4B2-2F3A-1830-8CDE3927A079}"/>
              </a:ext>
            </a:extLst>
          </p:cNvPr>
          <p:cNvSpPr txBox="1"/>
          <p:nvPr/>
        </p:nvSpPr>
        <p:spPr>
          <a:xfrm>
            <a:off x="-22994" y="639051"/>
            <a:ext cx="6659774" cy="461665"/>
          </a:xfrm>
          <a:prstGeom prst="rect">
            <a:avLst/>
          </a:prstGeom>
          <a:noFill/>
        </p:spPr>
        <p:txBody>
          <a:bodyPr wrap="square" rtlCol="0">
            <a:spAutoFit/>
          </a:bodyPr>
          <a:lstStyle/>
          <a:p>
            <a:pPr algn="ctr"/>
            <a:r>
              <a:rPr lang="en-US" sz="2400" b="1" dirty="0" err="1">
                <a:solidFill>
                  <a:schemeClr val="bg2"/>
                </a:solidFill>
                <a:latin typeface="Calibri" panose="020F0502020204030204" pitchFamily="34" charset="0"/>
                <a:cs typeface="Calibri" panose="020F0502020204030204" pitchFamily="34" charset="0"/>
              </a:rPr>
              <a:t>Thứ</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ngày</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tháng</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năm</a:t>
            </a:r>
            <a:r>
              <a:rPr lang="en-US" sz="2400" b="1" dirty="0">
                <a:solidFill>
                  <a:schemeClr val="bg2"/>
                </a:solidFill>
                <a:latin typeface="Calibri" panose="020F0502020204030204" pitchFamily="34" charset="0"/>
                <a:cs typeface="Calibri" panose="020F0502020204030204" pitchFamily="34" charset="0"/>
              </a:rPr>
              <a:t> 2022</a:t>
            </a:r>
          </a:p>
        </p:txBody>
      </p:sp>
      <p:sp>
        <p:nvSpPr>
          <p:cNvPr id="20" name="TextBox 19">
            <a:extLst>
              <a:ext uri="{FF2B5EF4-FFF2-40B4-BE49-F238E27FC236}">
                <a16:creationId xmlns:a16="http://schemas.microsoft.com/office/drawing/2014/main" id="{3D0F78BD-9033-84FA-D5A0-D0FDE55FA41C}"/>
              </a:ext>
            </a:extLst>
          </p:cNvPr>
          <p:cNvSpPr txBox="1"/>
          <p:nvPr/>
        </p:nvSpPr>
        <p:spPr>
          <a:xfrm>
            <a:off x="1760495" y="1864846"/>
            <a:ext cx="2704587" cy="523220"/>
          </a:xfrm>
          <a:prstGeom prst="rect">
            <a:avLst/>
          </a:prstGeom>
          <a:noFill/>
        </p:spPr>
        <p:txBody>
          <a:bodyPr wrap="none" rtlCol="0">
            <a:spAutoFit/>
          </a:bodyPr>
          <a:lstStyle/>
          <a:p>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Tuần</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16 –  </a:t>
            </a:r>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Bài</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30</a:t>
            </a:r>
          </a:p>
        </p:txBody>
      </p:sp>
      <p:sp>
        <p:nvSpPr>
          <p:cNvPr id="21" name="TextBox 20">
            <a:extLst>
              <a:ext uri="{FF2B5EF4-FFF2-40B4-BE49-F238E27FC236}">
                <a16:creationId xmlns:a16="http://schemas.microsoft.com/office/drawing/2014/main" id="{4ACBDAA1-50B1-14B7-EC74-5D541BBDE10C}"/>
              </a:ext>
            </a:extLst>
          </p:cNvPr>
          <p:cNvSpPr txBox="1"/>
          <p:nvPr/>
        </p:nvSpPr>
        <p:spPr>
          <a:xfrm>
            <a:off x="922266" y="2330407"/>
            <a:ext cx="4769254" cy="830997"/>
          </a:xfrm>
          <a:prstGeom prst="rect">
            <a:avLst/>
          </a:prstGeom>
          <a:noFill/>
        </p:spPr>
        <p:txBody>
          <a:bodyPr wrap="none" rtlCol="0">
            <a:spAutoFit/>
          </a:bodyPr>
          <a:lstStyle/>
          <a:p>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Những</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ngọn</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hải</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đăng</a:t>
            </a:r>
            <a:endPar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FACD765-553B-AAB7-CB00-C11FF06EFA5E}"/>
              </a:ext>
            </a:extLst>
          </p:cNvPr>
          <p:cNvSpPr/>
          <p:nvPr/>
        </p:nvSpPr>
        <p:spPr>
          <a:xfrm>
            <a:off x="93555" y="514168"/>
            <a:ext cx="8410365" cy="4130021"/>
          </a:xfrm>
          <a:prstGeom prst="roundRect">
            <a:avLst>
              <a:gd name="adj" fmla="val 533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DF63-63EB-5CFD-5C7B-3B3A9DB45BA5}"/>
              </a:ext>
            </a:extLst>
          </p:cNvPr>
          <p:cNvSpPr txBox="1">
            <a:spLocks noChangeArrowheads="1"/>
          </p:cNvSpPr>
          <p:nvPr/>
        </p:nvSpPr>
        <p:spPr bwMode="auto">
          <a:xfrm>
            <a:off x="400813" y="3489699"/>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Cảm nhận được những khó khăn vất vả và tinh thần lao động quên mình của những người canh giữ hải đăng.</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7" name="Rectangle: Rounded Corners 5">
            <a:extLst>
              <a:ext uri="{FF2B5EF4-FFF2-40B4-BE49-F238E27FC236}">
                <a16:creationId xmlns:a16="http://schemas.microsoft.com/office/drawing/2014/main" id="{7C0BE7C9-3525-3BF1-F4F7-CD88621105EE}"/>
              </a:ext>
            </a:extLst>
          </p:cNvPr>
          <p:cNvSpPr/>
          <p:nvPr/>
        </p:nvSpPr>
        <p:spPr>
          <a:xfrm>
            <a:off x="239308" y="3272700"/>
            <a:ext cx="8133358" cy="1141885"/>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86A7D27F-8185-63BB-E61D-736352C27AFE}"/>
              </a:ext>
            </a:extLst>
          </p:cNvPr>
          <p:cNvSpPr txBox="1">
            <a:spLocks noChangeArrowheads="1"/>
          </p:cNvSpPr>
          <p:nvPr/>
        </p:nvSpPr>
        <p:spPr bwMode="auto">
          <a:xfrm>
            <a:off x="456906" y="1030927"/>
            <a:ext cx="7698162" cy="40011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Những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ngọn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hải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đăng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p>
        </p:txBody>
      </p:sp>
      <p:sp>
        <p:nvSpPr>
          <p:cNvPr id="9" name="Rectangle: Rounded Corners 5">
            <a:extLst>
              <a:ext uri="{FF2B5EF4-FFF2-40B4-BE49-F238E27FC236}">
                <a16:creationId xmlns:a16="http://schemas.microsoft.com/office/drawing/2014/main" id="{B3E4988A-3BA5-8A77-411E-1F40A095B62F}"/>
              </a:ext>
            </a:extLst>
          </p:cNvPr>
          <p:cNvSpPr/>
          <p:nvPr/>
        </p:nvSpPr>
        <p:spPr>
          <a:xfrm>
            <a:off x="285312" y="728915"/>
            <a:ext cx="7989667" cy="111015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5AF41AD2-C7FE-4318-965E-581D9F9C6CE2}"/>
              </a:ext>
            </a:extLst>
          </p:cNvPr>
          <p:cNvSpPr txBox="1">
            <a:spLocks noChangeArrowheads="1"/>
          </p:cNvSpPr>
          <p:nvPr/>
        </p:nvSpPr>
        <p:spPr bwMode="auto">
          <a:xfrm>
            <a:off x="382221" y="2201942"/>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Biết ngắt nghỉ hơi ở những câu dài và những chỗ có dấu 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thể hiện cảm xúc qua giọng đọc.</a:t>
            </a:r>
          </a:p>
        </p:txBody>
      </p:sp>
      <p:sp>
        <p:nvSpPr>
          <p:cNvPr id="11" name="Rectangle: Rounded Corners 5">
            <a:extLst>
              <a:ext uri="{FF2B5EF4-FFF2-40B4-BE49-F238E27FC236}">
                <a16:creationId xmlns:a16="http://schemas.microsoft.com/office/drawing/2014/main" id="{AB667693-E3B1-B993-0878-0433A7063C94}"/>
              </a:ext>
            </a:extLst>
          </p:cNvPr>
          <p:cNvSpPr/>
          <p:nvPr/>
        </p:nvSpPr>
        <p:spPr>
          <a:xfrm>
            <a:off x="285313" y="2027677"/>
            <a:ext cx="7989666" cy="1110157"/>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2" name="TextBox 11">
            <a:extLst>
              <a:ext uri="{FF2B5EF4-FFF2-40B4-BE49-F238E27FC236}">
                <a16:creationId xmlns:a16="http://schemas.microsoft.com/office/drawing/2014/main" id="{798933C8-A0BD-6534-0230-6F1331BDABFB}"/>
              </a:ext>
            </a:extLst>
          </p:cNvPr>
          <p:cNvSpPr txBox="1"/>
          <p:nvPr/>
        </p:nvSpPr>
        <p:spPr>
          <a:xfrm>
            <a:off x="673376" y="52503"/>
            <a:ext cx="7407358" cy="461665"/>
          </a:xfrm>
          <a:prstGeom prst="rect">
            <a:avLst/>
          </a:prstGeom>
          <a:noFill/>
        </p:spPr>
        <p:txBody>
          <a:bodyPr wrap="square" rtlCol="0">
            <a:spAutoFit/>
          </a:bodyPr>
          <a:lstStyle/>
          <a:p>
            <a:pPr algn="ctr"/>
            <a:r>
              <a:rPr lang="en-US" sz="2400" b="1" dirty="0" err="1">
                <a:solidFill>
                  <a:schemeClr val="tx2"/>
                </a:solidFill>
                <a:latin typeface="+mj-lt"/>
              </a:rPr>
              <a:t>Mục</a:t>
            </a:r>
            <a:r>
              <a:rPr lang="en-US" sz="2400" b="1" dirty="0">
                <a:solidFill>
                  <a:schemeClr val="tx2"/>
                </a:solidFill>
                <a:latin typeface="+mj-lt"/>
              </a:rPr>
              <a:t> </a:t>
            </a:r>
            <a:r>
              <a:rPr lang="en-US" sz="2400" b="1" dirty="0" err="1">
                <a:solidFill>
                  <a:schemeClr val="tx2"/>
                </a:solidFill>
                <a:latin typeface="+mj-lt"/>
              </a:rPr>
              <a:t>tiêu</a:t>
            </a:r>
            <a:endParaRPr lang="en-US" sz="2400" b="1" dirty="0">
              <a:solidFill>
                <a:schemeClr val="tx2"/>
              </a:solidFill>
              <a:latin typeface="+mj-lt"/>
            </a:endParaRPr>
          </a:p>
        </p:txBody>
      </p:sp>
    </p:spTree>
  </p:cSld>
  <p:clrMapOvr>
    <a:masterClrMapping/>
  </p:clrMapOvr>
  <p:transition spd="slow">
    <p:push dir="u"/>
  </p:transition>
</p:sld>
</file>

<file path=ppt/theme/theme1.xml><?xml version="1.0" encoding="utf-8"?>
<a:theme xmlns:a="http://schemas.openxmlformats.org/drawingml/2006/main" name="Lighthouse Personal Organizer for Elementary by Slidesgo">
  <a:themeElements>
    <a:clrScheme name="Simple Light">
      <a:dk1>
        <a:srgbClr val="000000"/>
      </a:dk1>
      <a:lt1>
        <a:srgbClr val="FFFFFF"/>
      </a:lt1>
      <a:dk2>
        <a:srgbClr val="81B4F3"/>
      </a:dk2>
      <a:lt2>
        <a:srgbClr val="1A237E"/>
      </a:lt2>
      <a:accent1>
        <a:srgbClr val="DA6762"/>
      </a:accent1>
      <a:accent2>
        <a:srgbClr val="F84943"/>
      </a:accent2>
      <a:accent3>
        <a:srgbClr val="FFE193"/>
      </a:accent3>
      <a:accent4>
        <a:srgbClr val="FFAB40"/>
      </a:accent4>
      <a:accent5>
        <a:srgbClr val="603913"/>
      </a:accent5>
      <a:accent6>
        <a:srgbClr val="3D5561"/>
      </a:accent6>
      <a:hlink>
        <a:srgbClr val="F84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1471</Words>
  <Application>Microsoft Office PowerPoint</Application>
  <PresentationFormat>On-screen Show (16:9)</PresentationFormat>
  <Paragraphs>98</Paragraphs>
  <Slides>31</Slides>
  <Notes>25</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Arial</vt:lpstr>
      <vt:lpstr>Calibri Light</vt:lpstr>
      <vt:lpstr>#9Slide05 Phobia</vt:lpstr>
      <vt:lpstr>Tahoma</vt:lpstr>
      <vt:lpstr>UTM Cookies</vt:lpstr>
      <vt:lpstr>Patrick Hand</vt:lpstr>
      <vt:lpstr>Times New Roman</vt:lpstr>
      <vt:lpstr>Quicksand Medium</vt:lpstr>
      <vt:lpstr>Calibri</vt:lpstr>
      <vt:lpstr>iCiel Cadena</vt:lpstr>
      <vt:lpstr>Life Savers ExtraBold</vt:lpstr>
      <vt:lpstr>SVN-Shintia Script</vt:lpstr>
      <vt:lpstr>SVN-Poky's</vt:lpstr>
      <vt:lpstr>Lighthouse Personal Organizer for Elementary by Slidesgo</vt:lpstr>
      <vt:lpstr>Office Theme</vt:lpstr>
      <vt:lpstr>1_Office Theme</vt:lpstr>
      <vt:lpstr>2_Office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Định hướng học tập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dc:creator>
  <cp:lastModifiedBy>OS</cp:lastModifiedBy>
  <cp:revision>31</cp:revision>
  <dcterms:modified xsi:type="dcterms:W3CDTF">2022-08-04T18:32:18Z</dcterms:modified>
</cp:coreProperties>
</file>