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56" r:id="rId4"/>
    <p:sldId id="269" r:id="rId5"/>
    <p:sldId id="259" r:id="rId6"/>
    <p:sldId id="267" r:id="rId7"/>
    <p:sldId id="268" r:id="rId8"/>
    <p:sldId id="27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6225-0D52-4CB4-92BB-DAC6E97B8AC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456D-BF78-4A2F-AB6E-3183A06A9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456D-BF78-4A2F-AB6E-3183A06A90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67506" y="1398247"/>
            <a:ext cx="896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14: LUYỆN </a:t>
            </a:r>
            <a:r>
              <a:rPr lang="en-US" sz="4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CHUNG(tiết 2)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36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 54)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200150"/>
            <a:ext cx="4726164" cy="18604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(qua 10) </a:t>
            </a:r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trong phạm vi 20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dấu phép tính cộng,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35992" y="2694515"/>
            <a:ext cx="4563145" cy="139952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kiểm tra kết quả của các phép tính để điền Đúng hay Sai vào ô trống.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97931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dựa vào phép cộng để suy ra kết quả của phép trừ tương ứng (đây chính là mối quan hệ giữa phép cộng và phép trừ).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65" y="4733094"/>
            <a:ext cx="4563145" cy="1610683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392" y="4741043"/>
            <a:ext cx="4779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 và trình bày được bài giải của bài toán có lời văn liên quan đến 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245726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31914"/>
              </p:ext>
            </p:extLst>
          </p:nvPr>
        </p:nvGraphicFramePr>
        <p:xfrm>
          <a:off x="258228" y="1538977"/>
          <a:ext cx="1165167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59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9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59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5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15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5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71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1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71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27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27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27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1970" y="5117492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4" y="4904394"/>
            <a:ext cx="964385" cy="96438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1" y="1177635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2946007" y="1193247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5889361" y="1177634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8701346" y="1149663"/>
            <a:ext cx="2687779" cy="3491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1707888" y="5100379"/>
            <a:ext cx="9197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lấy tổng trừ đi số hạng này </a:t>
            </a:r>
          </a:p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kết quả sẽ được số hạng còn lại.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28" y="1812602"/>
            <a:ext cx="29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9 + 7 - 8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888" y="1812603"/>
            <a:ext cx="286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 + 5 + 4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  -  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  +  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15</a:t>
            </a:r>
          </a:p>
        </p:txBody>
      </p:sp>
    </p:spTree>
    <p:extLst>
      <p:ext uri="{BB962C8B-B14F-4D97-AF65-F5344CB8AC3E}">
        <p14:creationId xmlns:p14="http://schemas.microsoft.com/office/powerpoint/2010/main" val="29405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8501" t="42579" r="30534" b="19775"/>
          <a:stretch/>
        </p:blipFill>
        <p:spPr>
          <a:xfrm>
            <a:off x="7686134" y="1444765"/>
            <a:ext cx="4231340" cy="2613666"/>
          </a:xfrm>
          <a:prstGeom prst="round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4800" y="79360"/>
            <a:ext cx="11091651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đợt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32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Nam 3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658" y="1987478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184" y="2547896"/>
            <a:ext cx="6648422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Nam vẽ: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Nam: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vẽ: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42671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8429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11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 = 8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851" y="1884183"/>
            <a:ext cx="492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Bài toán cho biết gì?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808" y="1899125"/>
            <a:ext cx="492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Bài toán hỏi gì?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4783201" y="783526"/>
            <a:ext cx="512279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833964" y="1268436"/>
            <a:ext cx="707570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8084914" y="1268436"/>
            <a:ext cx="318792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833964" y="1778023"/>
            <a:ext cx="394923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788" y="99928"/>
            <a:ext cx="2720542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187" y="2002931"/>
            <a:ext cx="11779624" cy="2591747"/>
            <a:chOff x="206187" y="2002931"/>
            <a:chExt cx="11779624" cy="2591747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  <a:alpha val="6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5608" y="2376768"/>
              <a:ext cx="9607432" cy="18440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đợt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trại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hè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Nam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3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4952" y="1533280"/>
            <a:ext cx="3191699" cy="31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Đ, S ?</a:t>
            </a: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27658"/>
              </p:ext>
            </p:extLst>
          </p:nvPr>
        </p:nvGraphicFramePr>
        <p:xfrm>
          <a:off x="1190476" y="2425532"/>
          <a:ext cx="105507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5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9 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 = 14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8 + 4 = 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15 - 8 &gt; 6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13 - 4 &lt; 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4184166" y="2364749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4184166" y="3615120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4214261" y="239362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4184166" y="35844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4C11BF38-3CB7-4799-BA41-97635AB606C9}"/>
              </a:ext>
            </a:extLst>
          </p:cNvPr>
          <p:cNvSpPr/>
          <p:nvPr/>
        </p:nvSpPr>
        <p:spPr>
          <a:xfrm>
            <a:off x="10261409" y="241284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B1B8A7A6-0F5E-43B6-8513-B55AF95950A9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id="{F08FA886-E82D-4A5B-9056-49FA9CAE4154}"/>
              </a:ext>
            </a:extLst>
          </p:cNvPr>
          <p:cNvSpPr/>
          <p:nvPr/>
        </p:nvSpPr>
        <p:spPr>
          <a:xfrm>
            <a:off x="10261409" y="246530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Rectangle: Rounded Corners 24">
            <a:extLst>
              <a:ext uri="{FF2B5EF4-FFF2-40B4-BE49-F238E27FC236}">
                <a16:creationId xmlns:a16="http://schemas.microsoft.com/office/drawing/2014/main" id="{4FF3F4EB-080E-4468-8A95-71F8214075B8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Oval 15"/>
          <p:cNvSpPr/>
          <p:nvPr/>
        </p:nvSpPr>
        <p:spPr>
          <a:xfrm rot="5400000">
            <a:off x="1860933" y="2387407"/>
            <a:ext cx="1205344" cy="3191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2677707" y="5167384"/>
            <a:ext cx="599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con điền Đ vào câu c?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 rot="5400000">
            <a:off x="7694403" y="2067338"/>
            <a:ext cx="1205344" cy="3928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 rot="5400000">
            <a:off x="7615528" y="784772"/>
            <a:ext cx="1205344" cy="3928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2677706" y="5213857"/>
            <a:ext cx="599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câu d tại sao lại sai?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0253" y="5245710"/>
            <a:ext cx="69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ở câu b, vì sao 8 + 4 = 4 + 8?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751" y="5068291"/>
            <a:ext cx="10350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cộng, nếu đổi chỗ các số hạng cho nhau thì tổng không thay đổi.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9" grpId="0"/>
      <p:bldP spid="19" grpId="1"/>
      <p:bldP spid="20" grpId="0" animBg="1"/>
      <p:bldP spid="20" grpId="1" animBg="1"/>
      <p:bldP spid="21" grpId="0" animBg="1"/>
      <p:bldP spid="22" grpId="0"/>
      <p:bldP spid="22" grpId="1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766322" y="-14291"/>
            <a:ext cx="58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316" y="1200150"/>
            <a:ext cx="4726164" cy="1860424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Thực hiện được phép cộng, phép trừ 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(qua 10) </a:t>
            </a:r>
            <a:r>
              <a:rPr lang="vi-VN" sz="2400" b="1">
                <a:solidFill>
                  <a:srgbClr val="002060"/>
                </a:solidFill>
                <a:cs typeface="Arial" pitchFamily="34" charset="0"/>
              </a:rPr>
              <a:t>trong phạm vi 20</a:t>
            </a:r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dấu phép tính cộng, 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35992" y="2694515"/>
            <a:ext cx="4563145" cy="1399529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kiểm tra kết quả của các phép tính để điền Đúng hay Sai vào ô trống.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97931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smtClean="0">
                <a:solidFill>
                  <a:srgbClr val="002060"/>
                </a:solidFill>
                <a:cs typeface="Arial" pitchFamily="34" charset="0"/>
              </a:rPr>
              <a:t>Biết dựa vào phép cộng để suy ra kết quả của phép trừ tương ứng (đây chính là mối quan hệ giữa phép cộng và phép trừ).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65" y="4733094"/>
            <a:ext cx="4563145" cy="1610683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392" y="4741043"/>
            <a:ext cx="4779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 và trình bày được bài giải của bài toán có lời văn liên quan đến 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55”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614</Words>
  <Application>Microsoft Office PowerPoint</Application>
  <PresentationFormat>Widescreen</PresentationFormat>
  <Paragraphs>88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54</cp:revision>
  <dcterms:created xsi:type="dcterms:W3CDTF">2021-06-02T14:09:39Z</dcterms:created>
  <dcterms:modified xsi:type="dcterms:W3CDTF">2022-10-22T13:48:17Z</dcterms:modified>
</cp:coreProperties>
</file>