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1"/>
  </p:notesMasterIdLst>
  <p:sldIdLst>
    <p:sldId id="264" r:id="rId3"/>
    <p:sldId id="257" r:id="rId4"/>
    <p:sldId id="260" r:id="rId5"/>
    <p:sldId id="285" r:id="rId6"/>
    <p:sldId id="258" r:id="rId7"/>
    <p:sldId id="262" r:id="rId8"/>
    <p:sldId id="261" r:id="rId9"/>
    <p:sldId id="272" r:id="rId10"/>
    <p:sldId id="273" r:id="rId11"/>
    <p:sldId id="274" r:id="rId12"/>
    <p:sldId id="277" r:id="rId13"/>
    <p:sldId id="259" r:id="rId14"/>
    <p:sldId id="287" r:id="rId15"/>
    <p:sldId id="288" r:id="rId16"/>
    <p:sldId id="278" r:id="rId17"/>
    <p:sldId id="267" r:id="rId18"/>
    <p:sldId id="286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8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80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2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05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80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53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7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6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0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13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38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6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99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48DC87-5D24-4EE8-A9AF-96BB40F1D5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130" y="129209"/>
            <a:ext cx="1327404" cy="13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786B-46E6-43E4-AB7B-89DAEC1A0F2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F29D92-862E-4041-99F9-FD6EEB2BFBA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130" y="129209"/>
            <a:ext cx="1327404" cy="13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2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6.pn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1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464115" y="217827"/>
            <a:ext cx="10711885" cy="1539947"/>
            <a:chOff x="464115" y="217827"/>
            <a:chExt cx="10711885" cy="153994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799"/>
              <a:ext cx="10251768" cy="1452975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464115" y="217827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8" y="361156"/>
              <a:ext cx="9144119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 của Mai mua về 45 bông hoa. Mẹ bảo Mai mang hoa cắm hết vào các lọ, mỗi lọ có 9 bông hoa. Hỏi Mai cắm được bao nhiêu lọ hoa như thế?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2196348" y="2226790"/>
            <a:ext cx="9663695" cy="2749352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546E5AE-AAF1-4527-B4AD-43227ADCB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585" y="2408186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lọ hoa mà Mai cắm được là: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vase with red roses&#10;&#10;Description automatically generated with medium confidence">
            <a:extLst>
              <a:ext uri="{FF2B5EF4-FFF2-40B4-BE49-F238E27FC236}">
                <a16:creationId xmlns:a16="http://schemas.microsoft.com/office/drawing/2014/main" id="{4DB1CA0C-F54D-45A4-8C93-E6F9F2A61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279" y="2698247"/>
            <a:ext cx="3263976" cy="32639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7FEFF8-8A90-4379-961C-4BDCA483EDB5}"/>
              </a:ext>
            </a:extLst>
          </p:cNvPr>
          <p:cNvCxnSpPr/>
          <p:nvPr/>
        </p:nvCxnSpPr>
        <p:spPr>
          <a:xfrm>
            <a:off x="3373120" y="827427"/>
            <a:ext cx="35458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7C903A-F9DA-4482-99F7-64CC20DCE8D9}"/>
              </a:ext>
            </a:extLst>
          </p:cNvPr>
          <p:cNvCxnSpPr>
            <a:cxnSpLocks/>
          </p:cNvCxnSpPr>
          <p:nvPr/>
        </p:nvCxnSpPr>
        <p:spPr>
          <a:xfrm>
            <a:off x="2052320" y="1243987"/>
            <a:ext cx="328168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3D5ADB-0059-4C6D-BB04-8FE818035D2F}"/>
              </a:ext>
            </a:extLst>
          </p:cNvPr>
          <p:cNvCxnSpPr>
            <a:cxnSpLocks/>
          </p:cNvCxnSpPr>
          <p:nvPr/>
        </p:nvCxnSpPr>
        <p:spPr>
          <a:xfrm flipV="1">
            <a:off x="5598160" y="1243987"/>
            <a:ext cx="3677920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DA399B-FA3C-40C6-9E72-7F521DECAD95}"/>
              </a:ext>
            </a:extLst>
          </p:cNvPr>
          <p:cNvCxnSpPr>
            <a:cxnSpLocks/>
          </p:cNvCxnSpPr>
          <p:nvPr/>
        </p:nvCxnSpPr>
        <p:spPr>
          <a:xfrm flipV="1">
            <a:off x="1941528" y="1650387"/>
            <a:ext cx="4642152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>
            <a:extLst>
              <a:ext uri="{FF2B5EF4-FFF2-40B4-BE49-F238E27FC236}">
                <a16:creationId xmlns:a16="http://schemas.microsoft.com/office/drawing/2014/main" id="{1C9C663D-4980-435F-9EE1-D60D54DE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585" y="3297468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: 9 = </a:t>
            </a:r>
            <a:r>
              <a:rPr lang="en-US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(lọ)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8EB832D4-764C-490B-890E-7C165B572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785" y="4268256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</a:t>
            </a:r>
            <a:r>
              <a:rPr lang="en-US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lọ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99583"/>
              </p:ext>
            </p:extLst>
          </p:nvPr>
        </p:nvGraphicFramePr>
        <p:xfrm>
          <a:off x="2448253" y="5210594"/>
          <a:ext cx="8941414" cy="1338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1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nl-NL" sz="2800" b="1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rộng</a:t>
                      </a: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Nhưng mẹ ra chợ cô bán hoa chỉ còn 36 bông hoa, mẹ bảo Mai mang cắm vào lọ, mỗi lọ cắm 9 bông. Vậy Mai cắm được vào bao nhiêu lọ?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9863075" cy="652319"/>
            <a:chOff x="589935" y="304800"/>
            <a:chExt cx="9863075" cy="652319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708184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8769" y="372344"/>
              <a:ext cx="91642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a)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tô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màu</a:t>
              </a: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1/5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?</a:t>
              </a: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pic>
        <p:nvPicPr>
          <p:cNvPr id="34" name="图片 2">
            <a:extLst>
              <a:ext uri="{FF2B5EF4-FFF2-40B4-BE49-F238E27FC236}">
                <a16:creationId xmlns:a16="http://schemas.microsoft.com/office/drawing/2014/main" id="{C36165D1-2E75-4FC9-A75A-36B9AFD97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" y="5109563"/>
            <a:ext cx="1198225" cy="1669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E6C01-6195-4EF6-917D-3AC6BE874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812" y="1638300"/>
            <a:ext cx="8061241" cy="2273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61A5D30-C902-435B-9460-55E581AE1E06}"/>
              </a:ext>
            </a:extLst>
          </p:cNvPr>
          <p:cNvGrpSpPr/>
          <p:nvPr/>
        </p:nvGrpSpPr>
        <p:grpSpPr>
          <a:xfrm>
            <a:off x="9146511" y="4241108"/>
            <a:ext cx="2519680" cy="2616892"/>
            <a:chOff x="3978162" y="24284"/>
            <a:chExt cx="2519680" cy="2616892"/>
          </a:xfrm>
        </p:grpSpPr>
        <p:sp>
          <p:nvSpPr>
            <p:cNvPr id="17" name="Double Wave 16">
              <a:extLst>
                <a:ext uri="{FF2B5EF4-FFF2-40B4-BE49-F238E27FC236}">
                  <a16:creationId xmlns:a16="http://schemas.microsoft.com/office/drawing/2014/main" id="{4BDD2D21-842E-48F6-BC9F-EA3F1EAEE9C8}"/>
                </a:ext>
              </a:extLst>
            </p:cNvPr>
            <p:cNvSpPr/>
            <p:nvPr/>
          </p:nvSpPr>
          <p:spPr>
            <a:xfrm>
              <a:off x="3978162" y="24284"/>
              <a:ext cx="2519680" cy="1485277"/>
            </a:xfrm>
            <a:prstGeom prst="doubleWav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DC8DB">
                      <a:lumMod val="50000"/>
                    </a:srgbClr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THẢO LUẬN NHÓM ĐÔI</a:t>
              </a:r>
            </a:p>
          </p:txBody>
        </p:sp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id="{034DE116-A5D0-4E44-9D65-092D3BF47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51"/>
            <a:stretch/>
          </p:blipFill>
          <p:spPr>
            <a:xfrm>
              <a:off x="4314432" y="866889"/>
              <a:ext cx="1794498" cy="1774287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05BDA27-BE7F-445D-B210-76626A1EA316}"/>
              </a:ext>
            </a:extLst>
          </p:cNvPr>
          <p:cNvSpPr/>
          <p:nvPr/>
        </p:nvSpPr>
        <p:spPr>
          <a:xfrm>
            <a:off x="2540000" y="1638300"/>
            <a:ext cx="2032000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E96BE5-99CD-4367-942B-46EBD51BEA27}"/>
              </a:ext>
            </a:extLst>
          </p:cNvPr>
          <p:cNvSpPr/>
          <p:nvPr/>
        </p:nvSpPr>
        <p:spPr>
          <a:xfrm>
            <a:off x="8130510" y="1595581"/>
            <a:ext cx="2120929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1645265" cy="732711"/>
            <a:chOff x="589935" y="304800"/>
            <a:chExt cx="1645265" cy="73271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31096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98514" y="329625"/>
              <a:ext cx="8554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5" y="5332197"/>
            <a:ext cx="1468356" cy="1421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9482" y="767875"/>
            <a:ext cx="7259391" cy="340329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0C675C-38BB-452C-86F1-FFB8264DEFC4}"/>
              </a:ext>
            </a:extLst>
          </p:cNvPr>
          <p:cNvGrpSpPr/>
          <p:nvPr/>
        </p:nvGrpSpPr>
        <p:grpSpPr>
          <a:xfrm>
            <a:off x="1518428" y="4409440"/>
            <a:ext cx="5019039" cy="922757"/>
            <a:chOff x="213361" y="4409439"/>
            <a:chExt cx="5019039" cy="9227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50DE46-BF59-49DD-840F-53E04E760D6B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CC01F1-9B5A-4251-A3CA-9B83900AEEF9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ED28CE9-5023-4214-BFF4-AB708928EE2A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ED28CE9-5023-4214-BFF4-AB708928EE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613016C-FDA9-46B4-A999-FD55DFA2ED9E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337150-9A1C-4773-80AF-025EEDEF9E0A}"/>
              </a:ext>
            </a:extLst>
          </p:cNvPr>
          <p:cNvGrpSpPr/>
          <p:nvPr/>
        </p:nvGrpSpPr>
        <p:grpSpPr>
          <a:xfrm>
            <a:off x="7075948" y="4409440"/>
            <a:ext cx="5019039" cy="922757"/>
            <a:chOff x="213361" y="4409439"/>
            <a:chExt cx="5019039" cy="92275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8B3C955-9DEF-46DF-8B76-BA3F233AF3AF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B44F9FD-E6AC-471C-BD54-0590207AC5C3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32860D9-98BE-475E-B127-0038FAA52AD0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32860D9-98BE-475E-B127-0038FAA52A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74E643D1-D00E-4735-A9D7-6D0DA82FBEE4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D8F0A5-5E9F-4EDF-BF14-0D64DB5FB86A}"/>
              </a:ext>
            </a:extLst>
          </p:cNvPr>
          <p:cNvSpPr txBox="1"/>
          <p:nvPr/>
        </p:nvSpPr>
        <p:spPr>
          <a:xfrm>
            <a:off x="2387600" y="5372961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6 = 3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690762" y="914400"/>
            <a:ext cx="1281798" cy="3256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952492-D71A-4A75-8810-AAA85C56E980}"/>
              </a:ext>
            </a:extLst>
          </p:cNvPr>
          <p:cNvSpPr txBox="1"/>
          <p:nvPr/>
        </p:nvSpPr>
        <p:spPr>
          <a:xfrm>
            <a:off x="7712535" y="5320684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9 = 2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A5E42F8-556B-48AD-82CD-C08C0754A0AF}"/>
              </a:ext>
            </a:extLst>
          </p:cNvPr>
          <p:cNvSpPr/>
          <p:nvPr/>
        </p:nvSpPr>
        <p:spPr>
          <a:xfrm>
            <a:off x="2710263" y="822079"/>
            <a:ext cx="1099737" cy="2107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53" grpId="0"/>
      <p:bldP spid="54" grpId="0" animBg="1"/>
      <p:bldP spid="5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8732849"/>
                  </p:ext>
                </p:extLst>
              </p:nvPr>
            </p:nvGraphicFramePr>
            <p:xfrm>
              <a:off x="458272" y="5162858"/>
              <a:ext cx="11462657" cy="6594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626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Mở</a:t>
                          </a:r>
                          <a:r>
                            <a:rPr lang="nl-NL" sz="2800" b="1" baseline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rộng</a:t>
                          </a:r>
                          <a:r>
                            <a:rPr lang="nl-NL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số con ếch là 4 con ếch. Vậy có tất cả bao nhiêu con ếch……</a:t>
                          </a:r>
                          <a:endParaRPr lang="en-US" sz="2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8732849"/>
                  </p:ext>
                </p:extLst>
              </p:nvPr>
            </p:nvGraphicFramePr>
            <p:xfrm>
              <a:off x="458272" y="5162858"/>
              <a:ext cx="11462657" cy="6594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62657"/>
                  </a:tblGrid>
                  <a:tr h="659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2"/>
                          <a:stretch>
                            <a:fillRect l="-53" t="-909" r="-106" b="-17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" name="Group 5"/>
          <p:cNvGrpSpPr/>
          <p:nvPr/>
        </p:nvGrpSpPr>
        <p:grpSpPr>
          <a:xfrm>
            <a:off x="2217597" y="158275"/>
            <a:ext cx="7259391" cy="4479039"/>
            <a:chOff x="2174054" y="354218"/>
            <a:chExt cx="7259391" cy="44790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171F4D-E38F-4496-8CCC-AAE8D0DFE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74054" y="354218"/>
              <a:ext cx="7259391" cy="34032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171F4D-E38F-4496-8CCC-AAE8D0DF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b="68206"/>
            <a:stretch/>
          </p:blipFill>
          <p:spPr>
            <a:xfrm>
              <a:off x="2174054" y="3757513"/>
              <a:ext cx="7259391" cy="1075744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217597" y="231536"/>
            <a:ext cx="1336952" cy="4405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23502" y="51987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345898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4682" y="593704"/>
            <a:ext cx="7259391" cy="3403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639198"/>
                  </p:ext>
                </p:extLst>
              </p:nvPr>
            </p:nvGraphicFramePr>
            <p:xfrm>
              <a:off x="0" y="4855029"/>
              <a:ext cx="12192000" cy="152882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2882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800" b="1">
                              <a:effectLst/>
                            </a:rPr>
                            <a:t>Trong hồ có 18 con ếch nhưng có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>
                              <a:effectLst/>
                            </a:rPr>
                            <a:t> số ếch và 2 con ếch nhảy lên bờ. Vậy có  …..  con ếch lên bờ.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639198"/>
                  </p:ext>
                </p:extLst>
              </p:nvPr>
            </p:nvGraphicFramePr>
            <p:xfrm>
              <a:off x="0" y="4855029"/>
              <a:ext cx="12192000" cy="152882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92000"/>
                  </a:tblGrid>
                  <a:tr h="15288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4"/>
                          <a:stretch>
                            <a:fillRect l="-100" t="-397" r="-150" b="-107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Connector 6"/>
          <p:cNvCxnSpPr/>
          <p:nvPr/>
        </p:nvCxnSpPr>
        <p:spPr>
          <a:xfrm>
            <a:off x="5576552" y="5782614"/>
            <a:ext cx="19318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85786" y="5780467"/>
            <a:ext cx="39559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217596" y="593704"/>
            <a:ext cx="2715011" cy="340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4749662" y="593704"/>
            <a:ext cx="2369429" cy="11728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406034" y="505906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74949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2" animBg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3423920" y="1563502"/>
            <a:ext cx="6156961" cy="380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800" b="1" i="0" u="none" strike="noStrike" kern="1200" cap="none" spc="50" normalizeH="0" baseline="0" noProof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Trò</a:t>
            </a:r>
            <a:r>
              <a:rPr kumimoji="0" lang="en-US" altLang="zh-CN" sz="6800" b="1" i="0" u="none" strike="noStrike" kern="1200" cap="none" spc="50" normalizeH="0" noProof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chơi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800" b="1" spc="50" baseline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iny" panose="02000903060500060000" pitchFamily="2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Cầu</a:t>
            </a:r>
            <a:r>
              <a:rPr lang="en-US" altLang="zh-CN" sz="6800" b="1" spc="5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iny" panose="02000903060500060000" pitchFamily="2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thang – Cầu trượt</a:t>
            </a:r>
            <a:endParaRPr kumimoji="0" lang="en-US" altLang="zh-CN" sz="6800" b="1" i="0" u="none" strike="noStrike" kern="1200" cap="none" spc="50" normalizeH="0" baseline="0" noProof="0" dirty="0">
              <a:ln w="0">
                <a:noFill/>
              </a:ln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oiny" panose="02000903060500060000" pitchFamily="2" charset="0"/>
              <a:ea typeface="字魂70号-灵悦黑体" panose="00000500000000000000" pitchFamily="2" charset="-122"/>
              <a:cs typeface="Baloo 2 ExtraBold" panose="03080902040302020200" pitchFamily="66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A629CC-DC67-48BD-8B36-22B327D944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480" y="0"/>
            <a:ext cx="1747520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">
            <a:extLst>
              <a:ext uri="{FF2B5EF4-FFF2-40B4-BE49-F238E27FC236}">
                <a16:creationId xmlns:a16="http://schemas.microsoft.com/office/drawing/2014/main" id="{8F40397B-FFD6-4848-A499-11CBF2BC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383553"/>
            <a:ext cx="3078480" cy="14016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51176C-7564-482D-80D4-61E0C6B2A783}"/>
              </a:ext>
            </a:extLst>
          </p:cNvPr>
          <p:cNvGrpSpPr/>
          <p:nvPr/>
        </p:nvGrpSpPr>
        <p:grpSpPr>
          <a:xfrm>
            <a:off x="379245" y="-172720"/>
            <a:ext cx="11633079" cy="6553199"/>
            <a:chOff x="2798252" y="2071845"/>
            <a:chExt cx="5643960" cy="197925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69AAA9-2279-45D6-B639-8A24BABB05DF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19" name="Graphic 3">
                <a:extLst>
                  <a:ext uri="{FF2B5EF4-FFF2-40B4-BE49-F238E27FC236}">
                    <a16:creationId xmlns:a16="http://schemas.microsoft.com/office/drawing/2014/main" id="{585D74A9-F0D1-4966-BB03-0691342C3C32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B2CC6684-9A4B-4881-BBCD-8444B5D2D4E3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CE43B1CD-006D-4A31-B0FC-3981AFB4FEA4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A1787F83-A389-4BB8-9A70-15D87344583B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24" name="Graphic 3">
                  <a:extLst>
                    <a:ext uri="{FF2B5EF4-FFF2-40B4-BE49-F238E27FC236}">
                      <a16:creationId xmlns:a16="http://schemas.microsoft.com/office/drawing/2014/main" id="{A0299769-FF47-44EB-BDBE-0416E19EC64D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D7CF100B-CD0D-4021-9A5F-B6BE2F7963B8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7A0CCCC9-0A84-4F65-9133-B2CF6C50E38F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922A32-70AD-4010-A7AC-99E96DB25831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140EC7-0F23-4268-9222-D763FF22D552}"/>
                </a:ext>
              </a:extLst>
            </p:cNvPr>
            <p:cNvSpPr txBox="1"/>
            <p:nvPr/>
          </p:nvSpPr>
          <p:spPr>
            <a:xfrm>
              <a:off x="3168921" y="2565319"/>
              <a:ext cx="4817061" cy="12913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endParaRPr lang="en-US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bắt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đầu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mặt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chuyển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nếu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quay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chân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thang,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đỉnh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xuống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ò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Đích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9" name="图片 3">
            <a:extLst>
              <a:ext uri="{FF2B5EF4-FFF2-40B4-BE49-F238E27FC236}">
                <a16:creationId xmlns:a16="http://schemas.microsoft.com/office/drawing/2014/main" id="{168C31DF-B6E0-4176-B47F-95BEF3D70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026" y="147872"/>
            <a:ext cx="1272729" cy="1321852"/>
          </a:xfrm>
          <a:prstGeom prst="rect">
            <a:avLst/>
          </a:prstGeom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id="{0B8C4EE1-6DCF-4E64-B689-71602F5D2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73" y="5975043"/>
            <a:ext cx="1882851" cy="735085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4D250AED-625F-4DD9-8385-8180FAD96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10353916" y="5571686"/>
            <a:ext cx="372220" cy="6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22;p15">
            <a:extLst>
              <a:ext uri="{FF2B5EF4-FFF2-40B4-BE49-F238E27FC236}">
                <a16:creationId xmlns:a16="http://schemas.microsoft.com/office/drawing/2014/main" id="{5F5E06C5-F468-4F28-8666-CC5073975E2B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444" y="389211"/>
            <a:ext cx="7407476" cy="611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454BCF3C-EBFC-40A9-B0B0-F9D867C6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15" y="2385211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1CC5CB8D-96C0-4BFD-BC32-FA5B0443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1" y="2370704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7437649E-7D7F-4385-9364-F5123F5A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72" y="2407379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ce PNG">
            <a:extLst>
              <a:ext uri="{FF2B5EF4-FFF2-40B4-BE49-F238E27FC236}">
                <a16:creationId xmlns:a16="http://schemas.microsoft.com/office/drawing/2014/main" id="{7FF478EA-3A20-4359-99BE-BC400EB8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34582" y="2269420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8881A9E4-D2AD-4891-BCAD-1C89E505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0" y="2318587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ice PNG">
            <a:extLst>
              <a:ext uri="{FF2B5EF4-FFF2-40B4-BE49-F238E27FC236}">
                <a16:creationId xmlns:a16="http://schemas.microsoft.com/office/drawing/2014/main" id="{17BF5AF9-3F90-4216-968F-BFCB2219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50850" y="2322088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 BÓNG RỔ</a:t>
            </a:r>
          </a:p>
        </p:txBody>
      </p:sp>
      <p:pic>
        <p:nvPicPr>
          <p:cNvPr id="6" name="Picture 5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80257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x 6 =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34201" y="549970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48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56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54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194 C -0.00052 -0.13194 -0.00052 -0.23125 -0.00121 -0.33055 C -0.00121 -0.33426 -0.00226 -0.33657 -0.0026 -0.34028 C -0.00486 -0.37569 -0.00538 -0.43009 -0.01458 -0.45602 C -0.01632 -0.47361 -0.01805 -0.48981 -0.02257 -0.50255 C -0.02465 -0.51435 -0.02621 -0.52292 -0.02917 -0.53287 C -0.03177 -0.55509 -0.0368 -0.56921 -0.04253 -0.58565 C -0.04375 -0.58819 -0.04392 -0.59236 -0.04479 -0.59514 C -0.04566 -0.59792 -0.04705 -0.5993 -0.04826 -0.60208 C -0.05694 -0.625 -0.04878 -0.60764 -0.05608 -0.62199 C -0.06059 -0.64352 -0.0658 -0.6412 -0.07153 -0.65486 C -0.07483 -0.66366 -0.0783 -0.67176 -0.08142 -0.68171 C -0.08229 -0.68403 -0.08403 -0.68333 -0.08455 -0.68495 C -0.08854 -0.6912 -0.09236 -0.69792 -0.09566 -0.70486 C -0.09913 -0.70995 -0.10174 -0.71898 -0.10486 -0.72477 C -0.10573 -0.72592 -0.10712 -0.72592 -0.10833 -0.72801 C -0.11059 -0.73171 -0.11215 -0.7375 -0.11458 -0.7412 C -0.11719 -0.74421 -0.11979 -0.74699 -0.12239 -0.75069 C -0.12378 -0.75278 -0.12465 -0.75579 -0.12587 -0.75764 C -0.12899 -0.76042 -0.13177 -0.76134 -0.13472 -0.76435 C -0.13941 -0.76296 -0.1441 -0.76528 -0.14809 -0.76111 C -0.15035 -0.75764 -0.15174 -0.74838 -0.1526 -0.7412 C -0.15486 -0.71944 -0.15608 -0.69745 -0.16146 -0.68171 C -0.16719 -0.63264 -0.16319 -0.58565 -0.16267 -0.53287 C -0.16233 -0.47986 -0.1618 -0.42685 -0.16146 -0.37384 C -0.16111 -0.33495 -0.16094 -0.29699 -0.16024 -0.25787 C -0.15972 -0.21991 -0.16337 -0.22153 -0.15799 -0.22153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3657 C 0.00434 -0.11458 -0.00347 -0.19838 0.01163 -0.27245 C 0.01614 -0.29491 0.0191 -0.31991 0.02882 -0.33912 C 0.03837 -0.39051 0.05121 -0.44259 0.06371 -0.49213 C 0.07031 -0.51991 0.07396 -0.5493 0.08385 -0.57454 C 0.09149 -0.63055 0.10764 -0.68518 0.12083 -0.73935 C 0.12465 -0.75347 0.12743 -0.77662 0.13281 -0.79005 C 0.13559 -0.79861 0.14427 -0.81319 0.14427 -0.81296 C 0.14983 -0.83958 0.16354 -0.83866 0.1783 -0.85208 C 0.19288 -0.85093 0.21007 -0.85532 0.22135 -0.84444 C 0.23316 -0.83218 0.2375 -0.81528 0.25017 -0.80972 C 0.25937 -0.77338 0.27917 -0.73171 0.29913 -0.7044 C 0.30746 -0.69282 0.32257 -0.70162 0.33403 -0.7 C 0.3559 -0.69005 0.34549 -0.69398 0.36597 -0.68843 C 0.37778 -0.66343 0.38177 -0.63055 0.38854 -0.60185 C 0.39184 -0.58889 0.39288 -0.57685 0.40035 -0.5662 C 0.40781 -0.53704 0.39687 -0.57222 0.41163 -0.54699 C 0.41389 -0.54444 0.41302 -0.53912 0.41458 -0.53495 C 0.41788 -0.52963 0.42639 -0.51991 0.42639 -0.51968 C 0.42969 -0.5037 0.43906 -0.49167 0.44653 -0.47662 C 0.44809 -0.47245 0.44965 -0.46852 0.45174 -0.46481 C 0.45399 -0.46111 0.45781 -0.45301 0.45781 -0.45255 C 0.45868 -0.44954 0.45903 -0.44514 0.46076 -0.44097 C 0.46406 -0.43287 0.47187 -0.41759 0.47187 -0.41713 C 0.475 -0.37755 0.46528 -0.3787 0.47917 -0.378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157 -0.22708 0.02725 -0.33842 -0.02604 -0.5074 C -0.03386 -0.53472 -0.03889 -0.56365 -0.04584 -0.5912 C -0.04653 -0.5949 -0.05 -0.61111 -0.05209 -0.61551 C -0.05782 -0.62801 -0.06719 -0.63889 -0.07483 -0.65046 C -0.08611 -0.66597 -0.09011 -0.67639 -0.1066 -0.68171 C -0.13073 -0.7 -0.17101 -0.71805 -0.19948 -0.72361 C -0.20625 -0.72477 -0.21441 -0.725 -0.22205 -0.72662 C -0.2316 -0.72916 -0.2507 -0.73333 -0.2507 -0.73333 C -0.29688 -0.73264 -0.34288 -0.73333 -0.38907 -0.73032 C -0.39184 -0.73009 -0.39271 -0.725 -0.39497 -0.72361 C -0.39757 -0.72152 -0.40018 -0.72129 -0.40365 -0.71967 C -0.40764 -0.71527 -0.41129 -0.71041 -0.41476 -0.70555 C -0.41979 -0.7 -0.42657 -0.68472 -0.42657 -0.68472 C -0.42969 -0.61111 -0.4158 -0.61643 -0.46684 -0.62268 C -0.49497 -0.63402 -0.48368 -0.63078 -0.54202 -0.62268 C -0.54827 -0.62176 -0.5533 -0.61435 -0.55938 -0.6125 C -0.5665 -0.60347 -0.57049 -0.59583 -0.57344 -0.58402 C -0.57066 -0.37384 -0.62518 -0.38171 -0.55018 -0.38171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36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63 : 7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38845" y="545352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76146" y="5476618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C 3.54167E-6 -0.11365 3.54167E-6 -0.22662 -0.00131 -0.33958 C -0.00131 -0.34375 -0.00313 -0.34653 -0.00365 -0.35046 C -0.00756 -0.39097 -0.00834 -0.45254 -0.02409 -0.48217 C -0.02709 -0.50231 -0.03008 -0.52083 -0.03776 -0.53518 C -0.04128 -0.54838 -0.04401 -0.55833 -0.04909 -0.56967 C -0.05352 -0.5949 -0.06211 -0.61111 -0.07175 -0.62963 C -0.07396 -0.6324 -0.07409 -0.63727 -0.07565 -0.64028 C -0.07709 -0.64352 -0.07943 -0.64514 -0.08151 -0.64838 C -0.09675 -0.6743 -0.08243 -0.65463 -0.09506 -0.67083 C -0.10287 -0.6956 -0.11172 -0.69282 -0.12149 -0.70833 C -0.12722 -0.71828 -0.13308 -0.72754 -0.13841 -0.73889 C -0.13998 -0.74143 -0.14284 -0.74074 -0.14375 -0.74236 C -0.15065 -0.74977 -0.15716 -0.7574 -0.16276 -0.76504 C -0.16875 -0.77106 -0.17305 -0.78125 -0.17852 -0.78796 C -0.17995 -0.78912 -0.1823 -0.78912 -0.18438 -0.79143 C -0.18828 -0.7956 -0.19115 -0.80231 -0.19545 -0.80648 C -0.19974 -0.80995 -0.20417 -0.81319 -0.20873 -0.81736 C -0.21107 -0.81967 -0.2125 -0.82315 -0.21459 -0.82523 C -0.21993 -0.82847 -0.22474 -0.8294 -0.22969 -0.83264 C -0.23776 -0.83125 -0.24571 -0.83403 -0.25248 -0.82916 C -0.25638 -0.82523 -0.25873 -0.81458 -0.26029 -0.80648 C -0.26407 -0.78171 -0.26628 -0.75694 -0.27526 -0.73889 C -0.28529 -0.6831 -0.27826 -0.62963 -0.27735 -0.56967 C -0.2767 -0.50949 -0.27591 -0.44907 -0.27526 -0.38889 C -0.27474 -0.34444 -0.27435 -0.30139 -0.27318 -0.25694 C -0.2724 -0.21365 -0.27865 -0.21551 -0.2694 -0.21551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4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62000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: 3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63569" y="5532054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99127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25403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1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C 0.00039 -0.09236 0.00039 -0.18449 0.00157 -0.27662 C 0.00157 -0.27986 0.003 -0.28241 0.00339 -0.28542 C 0.00716 -0.31852 0.00821 -0.36875 0.02279 -0.39306 C 0.025 -0.40926 0.02813 -0.42408 0.03516 -0.43588 C 0.03815 -0.44699 0.04089 -0.45509 0.04571 -0.46412 C 0.04987 -0.48472 0.05795 -0.49769 0.06693 -0.51296 C 0.06849 -0.51528 0.06901 -0.51921 0.07045 -0.52176 C 0.07201 -0.52454 0.07409 -0.52593 0.07565 -0.52847 C 0.08985 -0.54954 0.07657 -0.53357 0.08815 -0.54653 C 0.09571 -0.56667 0.10365 -0.56459 0.11289 -0.57709 C 0.11836 -0.58519 0.1237 -0.59306 0.12878 -0.60185 C 0.13008 -0.60417 0.13242 -0.60347 0.13399 -0.60509 C 0.13998 -0.61088 0.14571 -0.61713 0.15157 -0.62338 C 0.15664 -0.62847 0.16068 -0.63681 0.16589 -0.6419 C 0.16732 -0.64306 0.1694 -0.64306 0.17097 -0.64491 C 0.17487 -0.64838 0.17774 -0.65371 0.18164 -0.65718 C 0.18555 -0.66042 0.18998 -0.66273 0.19401 -0.66597 C 0.19597 -0.66783 0.1974 -0.67107 0.19922 -0.67246 C 0.20378 -0.67523 0.20873 -0.67593 0.21315 -0.67847 C 0.22058 -0.67755 0.228 -0.68009 0.23464 -0.67546 C 0.23841 -0.67269 0.24024 -0.66412 0.24167 -0.65718 C 0.24545 -0.6375 0.24714 -0.61667 0.25573 -0.60185 C 0.26485 -0.55671 0.25821 -0.51296 0.25755 -0.46412 C 0.2569 -0.41505 0.25638 -0.36574 0.25573 -0.31667 C 0.25534 -0.28056 0.25495 -0.24514 0.25404 -0.20903 C 0.25287 -0.17408 0.25873 -0.17546 0.25039 -0.17546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23403 C -0.00347 -0.27477 -0.01094 -0.31829 0.00295 -0.35741 C 0.00712 -0.36899 0.00972 -0.38218 0.01806 -0.39237 C 0.02639 -0.41945 0.03733 -0.4463 0.04827 -0.47246 C 0.05399 -0.48681 0.05729 -0.50232 0.0658 -0.51575 C 0.07274 -0.54514 0.08663 -0.57362 0.09827 -0.60209 C 0.10122 -0.6095 0.10417 -0.62176 0.10833 -0.62871 C 0.11094 -0.63311 0.1184 -0.64098 0.1184 -0.64075 C 0.12361 -0.65463 0.13524 -0.6544 0.14827 -0.66158 C 0.16094 -0.66088 0.17604 -0.66366 0.18594 -0.65741 C 0.19601 -0.65116 0.19965 -0.64213 0.21111 -0.63912 C 0.2191 -0.61991 0.23611 -0.59792 0.25365 -0.58357 C 0.26094 -0.57755 0.27396 -0.58218 0.28386 -0.58149 C 0.30295 -0.57616 0.29375 -0.57825 0.31163 -0.57524 C 0.32222 -0.56204 0.32535 -0.54514 0.33143 -0.5301 C 0.3342 -0.52315 0.33542 -0.5169 0.34167 -0.51158 C 0.34792 -0.49607 0.33854 -0.51459 0.35156 -0.50139 C 0.3533 -0.49977 0.35278 -0.497 0.35417 -0.49514 C 0.35677 -0.49213 0.36424 -0.48704 0.36424 -0.48681 C 0.36736 -0.47848 0.37552 -0.472 0.38177 -0.46436 C 0.38351 -0.46227 0.3849 -0.46019 0.38663 -0.45811 C 0.38837 -0.45602 0.39167 -0.45209 0.39167 -0.45186 C 0.39254 -0.45 0.39288 -0.44769 0.39427 -0.44584 C 0.39722 -0.44144 0.40417 -0.43334 0.40417 -0.43334 C 0.40677 -0.41227 0.39827 -0.41297 0.40955 -0.4129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4801"/>
            <a:ext cx="3325409" cy="33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66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A3D6C-3CC9-4623-A5FD-30E2F0B071BE}"/>
              </a:ext>
            </a:extLst>
          </p:cNvPr>
          <p:cNvSpPr txBox="1"/>
          <p:nvPr/>
        </p:nvSpPr>
        <p:spPr>
          <a:xfrm>
            <a:off x="2953085" y="2025539"/>
            <a:ext cx="672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2641377" y="2610314"/>
            <a:ext cx="736192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CCF24-9FB4-4F46-9208-1208A5D178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5651" y="3487703"/>
            <a:ext cx="7870618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2979175" cy="641131"/>
            <a:chOff x="589935" y="304800"/>
            <a:chExt cx="2979175" cy="6411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264487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9" y="361156"/>
              <a:ext cx="227059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nhẩm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3637C-F9D7-486D-90C2-FDAA9E439552}"/>
              </a:ext>
            </a:extLst>
          </p:cNvPr>
          <p:cNvSpPr/>
          <p:nvPr/>
        </p:nvSpPr>
        <p:spPr>
          <a:xfrm>
            <a:off x="304800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66893-73FE-4C5A-BD38-16BD99BF1C70}"/>
              </a:ext>
            </a:extLst>
          </p:cNvPr>
          <p:cNvSpPr txBox="1"/>
          <p:nvPr/>
        </p:nvSpPr>
        <p:spPr>
          <a:xfrm>
            <a:off x="91518" y="157180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x 4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 x 6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6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4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4539022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85DD6-2137-4455-9019-DF5E0FEADC91}"/>
              </a:ext>
            </a:extLst>
          </p:cNvPr>
          <p:cNvSpPr txBox="1"/>
          <p:nvPr/>
        </p:nvSpPr>
        <p:spPr>
          <a:xfrm>
            <a:off x="4315054" y="158231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x 5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x 8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5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B13290D-2D20-4FF4-A00E-633CB6C64676}"/>
              </a:ext>
            </a:extLst>
          </p:cNvPr>
          <p:cNvSpPr/>
          <p:nvPr/>
        </p:nvSpPr>
        <p:spPr>
          <a:xfrm>
            <a:off x="8573548" y="1324302"/>
            <a:ext cx="3429266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C7BFF4-5AD2-4264-BB0A-7827EBF0C465}"/>
              </a:ext>
            </a:extLst>
          </p:cNvPr>
          <p:cNvSpPr txBox="1"/>
          <p:nvPr/>
        </p:nvSpPr>
        <p:spPr>
          <a:xfrm>
            <a:off x="8571005" y="152976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x 8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 x 7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7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CA81F9B-3783-42B5-88A8-98B374F2BC41}"/>
              </a:ext>
            </a:extLst>
          </p:cNvPr>
          <p:cNvGrpSpPr/>
          <p:nvPr/>
        </p:nvGrpSpPr>
        <p:grpSpPr>
          <a:xfrm>
            <a:off x="9481487" y="4887749"/>
            <a:ext cx="2304288" cy="1737778"/>
            <a:chOff x="9628632" y="-46109"/>
            <a:chExt cx="2304288" cy="1737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5159E0D-B86B-4620-930A-A46D794A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051E76A-F9B6-4C6A-8AFD-CBF4390D04D0}"/>
                </a:ext>
              </a:extLst>
            </p:cNvPr>
            <p:cNvSpPr/>
            <p:nvPr/>
          </p:nvSpPr>
          <p:spPr>
            <a:xfrm>
              <a:off x="9628632" y="802175"/>
              <a:ext cx="2304288" cy="889494"/>
            </a:xfrm>
            <a:prstGeom prst="roundRect">
              <a:avLst/>
            </a:prstGeom>
            <a:solidFill>
              <a:srgbClr val="FF4D67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Thảo</a:t>
              </a:r>
              <a:r>
                <a:rPr lang="en-US" sz="2800" dirty="0"/>
                <a:t> </a:t>
              </a:r>
              <a:r>
                <a:rPr lang="en-US" sz="2800" dirty="0" err="1"/>
                <a:t>luận</a:t>
              </a:r>
              <a:endParaRPr lang="en-US" sz="2800" dirty="0"/>
            </a:p>
            <a:p>
              <a:pPr algn="ctr"/>
              <a:r>
                <a:rPr lang="en-US" sz="2800" dirty="0" err="1"/>
                <a:t>nhóm</a:t>
              </a:r>
              <a:r>
                <a:rPr lang="en-US" sz="2800" dirty="0"/>
                <a:t> </a:t>
              </a:r>
              <a:r>
                <a:rPr lang="en-US" sz="2800" dirty="0" err="1"/>
                <a:t>đôi</a:t>
              </a:r>
              <a:endParaRPr lang="en-US" sz="2800" dirty="0"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F67B83D-13D6-4B18-8ECA-6238D4807847}"/>
              </a:ext>
            </a:extLst>
          </p:cNvPr>
          <p:cNvSpPr/>
          <p:nvPr/>
        </p:nvSpPr>
        <p:spPr>
          <a:xfrm>
            <a:off x="418179" y="5823163"/>
            <a:ext cx="8641080" cy="67368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endParaRPr lang="en-US" sz="3600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78B28-A9B8-4455-86FF-A93D4CF58055}"/>
              </a:ext>
            </a:extLst>
          </p:cNvPr>
          <p:cNvSpPr txBox="1"/>
          <p:nvPr/>
        </p:nvSpPr>
        <p:spPr>
          <a:xfrm>
            <a:off x="224667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68FF70-2D80-4F86-91F3-39BA9ADE3EF0}"/>
              </a:ext>
            </a:extLst>
          </p:cNvPr>
          <p:cNvSpPr txBox="1"/>
          <p:nvPr/>
        </p:nvSpPr>
        <p:spPr>
          <a:xfrm>
            <a:off x="2263258" y="235176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FB01C5-03EB-44D9-9125-D3C5489E3F1D}"/>
              </a:ext>
            </a:extLst>
          </p:cNvPr>
          <p:cNvSpPr txBox="1"/>
          <p:nvPr/>
        </p:nvSpPr>
        <p:spPr>
          <a:xfrm>
            <a:off x="2246671" y="3050704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40DE79-5BD5-42D0-AE1D-2A112E65ECDB}"/>
              </a:ext>
            </a:extLst>
          </p:cNvPr>
          <p:cNvSpPr txBox="1"/>
          <p:nvPr/>
        </p:nvSpPr>
        <p:spPr>
          <a:xfrm>
            <a:off x="2227485" y="375405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882903-0F80-4F1D-832A-A68C40C45073}"/>
              </a:ext>
            </a:extLst>
          </p:cNvPr>
          <p:cNvSpPr txBox="1"/>
          <p:nvPr/>
        </p:nvSpPr>
        <p:spPr>
          <a:xfrm>
            <a:off x="6472920" y="157180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06B3D2-EF70-4FB5-ADF4-4BF01EDFBFDB}"/>
              </a:ext>
            </a:extLst>
          </p:cNvPr>
          <p:cNvSpPr txBox="1"/>
          <p:nvPr/>
        </p:nvSpPr>
        <p:spPr>
          <a:xfrm>
            <a:off x="6472920" y="234701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0EE588-1D47-47B6-983E-E00ED1414884}"/>
              </a:ext>
            </a:extLst>
          </p:cNvPr>
          <p:cNvSpPr txBox="1"/>
          <p:nvPr/>
        </p:nvSpPr>
        <p:spPr>
          <a:xfrm>
            <a:off x="6488694" y="3072659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2B3F78-C186-45FF-835A-7D8D232948B6}"/>
              </a:ext>
            </a:extLst>
          </p:cNvPr>
          <p:cNvSpPr txBox="1"/>
          <p:nvPr/>
        </p:nvSpPr>
        <p:spPr>
          <a:xfrm>
            <a:off x="6488694" y="378779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0EA54C-FF52-474B-A953-E104B49ED2EF}"/>
              </a:ext>
            </a:extLst>
          </p:cNvPr>
          <p:cNvSpPr txBox="1"/>
          <p:nvPr/>
        </p:nvSpPr>
        <p:spPr>
          <a:xfrm>
            <a:off x="1060748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CB7B2C-289E-4FF8-B603-FE0D6920DB7B}"/>
              </a:ext>
            </a:extLst>
          </p:cNvPr>
          <p:cNvSpPr txBox="1"/>
          <p:nvPr/>
        </p:nvSpPr>
        <p:spPr>
          <a:xfrm>
            <a:off x="10633631" y="2291080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209720-3D31-4A32-AB42-52D3E4E78F98}"/>
              </a:ext>
            </a:extLst>
          </p:cNvPr>
          <p:cNvSpPr txBox="1"/>
          <p:nvPr/>
        </p:nvSpPr>
        <p:spPr>
          <a:xfrm>
            <a:off x="10659781" y="3013501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63B55A-A6CA-4D55-991E-93A0D2193260}"/>
              </a:ext>
            </a:extLst>
          </p:cNvPr>
          <p:cNvSpPr txBox="1"/>
          <p:nvPr/>
        </p:nvSpPr>
        <p:spPr>
          <a:xfrm>
            <a:off x="10685931" y="37476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5" grpId="0" animBg="1"/>
      <p:bldP spid="26" grpId="0"/>
      <p:bldP spid="43" grpId="0" animBg="1"/>
      <p:bldP spid="44" grpId="0"/>
      <p:bldP spid="48" grpId="0" animBg="1"/>
      <p:bldP spid="5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433</Words>
  <Application>Microsoft Office PowerPoint</Application>
  <PresentationFormat>Widescreen</PresentationFormat>
  <Paragraphs>84</Paragraphs>
  <Slides>18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Baloo 2 ExtraBold</vt:lpstr>
      <vt:lpstr>Calibri</vt:lpstr>
      <vt:lpstr>Cambria Math</vt:lpstr>
      <vt:lpstr>Coiny</vt:lpstr>
      <vt:lpstr>HP001 4 hàng</vt:lpstr>
      <vt:lpstr>Humanst521 BT</vt:lpstr>
      <vt:lpstr>Times New Roman</vt:lpstr>
      <vt:lpstr>UTM Edwardian</vt:lpstr>
      <vt:lpstr>Office 主题​​</vt:lpstr>
      <vt:lpstr>1_Office Theme</vt:lpstr>
      <vt:lpstr>PowerPoint Presentation</vt:lpstr>
      <vt:lpstr>NÉM BÓNG RỔ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34</cp:revision>
  <dcterms:created xsi:type="dcterms:W3CDTF">2022-07-02T14:48:39Z</dcterms:created>
  <dcterms:modified xsi:type="dcterms:W3CDTF">2022-10-14T07:27:43Z</dcterms:modified>
</cp:coreProperties>
</file>