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5" r:id="rId6"/>
    <p:sldId id="266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19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2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A870-0BE2-41D9-A0BC-6DDF0330BC99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38C6-C0DD-4E4B-BD2A-1D0E49922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03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A870-0BE2-41D9-A0BC-6DDF0330BC99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38C6-C0DD-4E4B-BD2A-1D0E49922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A870-0BE2-41D9-A0BC-6DDF0330BC99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38C6-C0DD-4E4B-BD2A-1D0E49922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40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072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A870-0BE2-41D9-A0BC-6DDF0330BC99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38C6-C0DD-4E4B-BD2A-1D0E49922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54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A870-0BE2-41D9-A0BC-6DDF0330BC99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38C6-C0DD-4E4B-BD2A-1D0E49922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72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A870-0BE2-41D9-A0BC-6DDF0330BC99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38C6-C0DD-4E4B-BD2A-1D0E49922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43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A870-0BE2-41D9-A0BC-6DDF0330BC99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38C6-C0DD-4E4B-BD2A-1D0E49922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92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A870-0BE2-41D9-A0BC-6DDF0330BC99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38C6-C0DD-4E4B-BD2A-1D0E49922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68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A870-0BE2-41D9-A0BC-6DDF0330BC99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38C6-C0DD-4E4B-BD2A-1D0E49922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71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A870-0BE2-41D9-A0BC-6DDF0330BC99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38C6-C0DD-4E4B-BD2A-1D0E49922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31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A870-0BE2-41D9-A0BC-6DDF0330BC99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38C6-C0DD-4E4B-BD2A-1D0E49922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56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BA870-0BE2-41D9-A0BC-6DDF0330BC99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638C6-C0DD-4E4B-BD2A-1D0E49922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5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Linh San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93"/>
            <a:ext cx="12192000" cy="683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9"/>
          <p:cNvSpPr>
            <a:spLocks noChangeArrowheads="1" noChangeShapeType="1" noTextEdit="1"/>
          </p:cNvSpPr>
          <p:nvPr/>
        </p:nvSpPr>
        <p:spPr bwMode="auto">
          <a:xfrm>
            <a:off x="2667000" y="290126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</a:p>
        </p:txBody>
      </p:sp>
      <p:sp>
        <p:nvSpPr>
          <p:cNvPr id="6" name="WordArt 15"/>
          <p:cNvSpPr>
            <a:spLocks noChangeArrowheads="1" noChangeShapeType="1" noTextEdit="1"/>
          </p:cNvSpPr>
          <p:nvPr/>
        </p:nvSpPr>
        <p:spPr bwMode="auto">
          <a:xfrm>
            <a:off x="3293919" y="2367192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TOÁN – LỚP 1</a:t>
            </a:r>
          </a:p>
        </p:txBody>
      </p: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5347198" y="1219201"/>
            <a:ext cx="1739403" cy="1005761"/>
            <a:chOff x="5225" y="9335"/>
            <a:chExt cx="2520" cy="1750"/>
          </a:xfrm>
        </p:grpSpPr>
        <p:sp>
          <p:nvSpPr>
            <p:cNvPr id="8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9" name="Picture 26" descr="cosmo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5" descr="BOOK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4" descr="BOOK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3" descr="QUILLPEN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4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5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18" name="WordArt 11"/>
          <p:cNvSpPr>
            <a:spLocks noChangeArrowheads="1" noChangeShapeType="1" noTextEdit="1"/>
          </p:cNvSpPr>
          <p:nvPr/>
        </p:nvSpPr>
        <p:spPr bwMode="auto">
          <a:xfrm>
            <a:off x="1676400" y="3200400"/>
            <a:ext cx="89154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15: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Vị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trí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định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hướng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trong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không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gian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(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2)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10000"/>
                </a:scheme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0192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405"/>
            <a:ext cx="2459493" cy="99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3" t="11976" r="3726"/>
          <a:stretch/>
        </p:blipFill>
        <p:spPr bwMode="auto">
          <a:xfrm>
            <a:off x="6553200" y="925248"/>
            <a:ext cx="4419600" cy="366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5" r="60935" b="-7855"/>
          <a:stretch/>
        </p:blipFill>
        <p:spPr bwMode="auto">
          <a:xfrm>
            <a:off x="968886" y="1356072"/>
            <a:ext cx="4163376" cy="353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F97CBB-3E34-41E0-8568-7A7204175D8F}"/>
              </a:ext>
            </a:extLst>
          </p:cNvPr>
          <p:cNvSpPr txBox="1"/>
          <p:nvPr/>
        </p:nvSpPr>
        <p:spPr>
          <a:xfrm>
            <a:off x="6781800" y="4680372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Mai,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Rô-bốt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49146" y="926495"/>
            <a:ext cx="533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P</a:t>
            </a:r>
            <a:endParaRPr lang="en-US" sz="3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F97CBB-3E34-41E0-8568-7A7204175D8F}"/>
              </a:ext>
            </a:extLst>
          </p:cNvPr>
          <p:cNvSpPr txBox="1"/>
          <p:nvPr/>
        </p:nvSpPr>
        <p:spPr>
          <a:xfrm>
            <a:off x="1669680" y="4680372"/>
            <a:ext cx="3830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F97CBB-3E34-41E0-8568-7A7204175D8F}"/>
              </a:ext>
            </a:extLst>
          </p:cNvPr>
          <p:cNvSpPr txBox="1"/>
          <p:nvPr/>
        </p:nvSpPr>
        <p:spPr>
          <a:xfrm>
            <a:off x="1665858" y="5056907"/>
            <a:ext cx="3830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7335" y="926495"/>
            <a:ext cx="533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T</a:t>
            </a:r>
            <a:endParaRPr lang="en-US" sz="3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315200" y="4431779"/>
            <a:ext cx="533400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416771" y="4419600"/>
            <a:ext cx="533400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9601200" y="4419600"/>
            <a:ext cx="533400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18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5" grpId="0"/>
      <p:bldP spid="6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878" cy="99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959"/>
          <a:stretch/>
        </p:blipFill>
        <p:spPr bwMode="auto">
          <a:xfrm>
            <a:off x="6858000" y="2667000"/>
            <a:ext cx="2732532" cy="2389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1" r="58602"/>
          <a:stretch/>
        </p:blipFill>
        <p:spPr bwMode="auto">
          <a:xfrm>
            <a:off x="2514600" y="2743200"/>
            <a:ext cx="2262447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04392"/>
            <a:ext cx="10337954" cy="1020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4015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64" t="6840"/>
          <a:stretch/>
        </p:blipFill>
        <p:spPr bwMode="auto">
          <a:xfrm>
            <a:off x="7467600" y="1093416"/>
            <a:ext cx="3058436" cy="179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23"/>
          <a:stretch/>
        </p:blipFill>
        <p:spPr bwMode="auto">
          <a:xfrm>
            <a:off x="2259580" y="987620"/>
            <a:ext cx="182880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3" r="46316"/>
          <a:stretch/>
        </p:blipFill>
        <p:spPr bwMode="auto">
          <a:xfrm>
            <a:off x="4953000" y="987620"/>
            <a:ext cx="1925782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57200" y="202224"/>
            <a:ext cx="533400" cy="640080"/>
            <a:chOff x="1064255" y="3367190"/>
            <a:chExt cx="764543" cy="779609"/>
          </a:xfrm>
        </p:grpSpPr>
        <p:sp>
          <p:nvSpPr>
            <p:cNvPr id="9" name="Oval 8"/>
            <p:cNvSpPr/>
            <p:nvPr/>
          </p:nvSpPr>
          <p:spPr>
            <a:xfrm>
              <a:off x="1064255" y="3474207"/>
              <a:ext cx="764543" cy="660975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17846" y="3367190"/>
              <a:ext cx="453739" cy="779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0F97CBB-3E34-41E0-8568-7A7204175D8F}"/>
              </a:ext>
            </a:extLst>
          </p:cNvPr>
          <p:cNvSpPr txBox="1"/>
          <p:nvPr/>
        </p:nvSpPr>
        <p:spPr>
          <a:xfrm>
            <a:off x="685800" y="3810000"/>
            <a:ext cx="9360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F97CBB-3E34-41E0-8568-7A7204175D8F}"/>
              </a:ext>
            </a:extLst>
          </p:cNvPr>
          <p:cNvSpPr txBox="1"/>
          <p:nvPr/>
        </p:nvSpPr>
        <p:spPr>
          <a:xfrm>
            <a:off x="685800" y="4428473"/>
            <a:ext cx="8979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F97CBB-3E34-41E0-8568-7A7204175D8F}"/>
              </a:ext>
            </a:extLst>
          </p:cNvPr>
          <p:cNvSpPr txBox="1"/>
          <p:nvPr/>
        </p:nvSpPr>
        <p:spPr>
          <a:xfrm>
            <a:off x="685800" y="5052764"/>
            <a:ext cx="830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Oval 3"/>
          <p:cNvSpPr/>
          <p:nvPr/>
        </p:nvSpPr>
        <p:spPr>
          <a:xfrm>
            <a:off x="9784772" y="3776006"/>
            <a:ext cx="533400" cy="533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F97CBB-3E34-41E0-8568-7A7204175D8F}"/>
              </a:ext>
            </a:extLst>
          </p:cNvPr>
          <p:cNvSpPr txBox="1"/>
          <p:nvPr/>
        </p:nvSpPr>
        <p:spPr>
          <a:xfrm>
            <a:off x="9512854" y="4433504"/>
            <a:ext cx="20838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F97CBB-3E34-41E0-8568-7A7204175D8F}"/>
              </a:ext>
            </a:extLst>
          </p:cNvPr>
          <p:cNvSpPr txBox="1"/>
          <p:nvPr/>
        </p:nvSpPr>
        <p:spPr>
          <a:xfrm>
            <a:off x="9373664" y="5055824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438400" y="685800"/>
            <a:ext cx="2133600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945380" y="2786423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29054" y="2786423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83623" y="2786423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8001000" y="685800"/>
            <a:ext cx="1981200" cy="5434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883623" y="2793926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33510" y="2786423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48159" y="2803420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884603" y="882845"/>
            <a:ext cx="2133600" cy="2133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549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4" grpId="0" animBg="1"/>
      <p:bldP spid="18" grpId="0"/>
      <p:bldP spid="19" grpId="0"/>
      <p:bldP spid="3" grpId="0"/>
      <p:bldP spid="3" grpId="1"/>
      <p:bldP spid="17" grpId="0"/>
      <p:bldP spid="17" grpId="1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3479941" y="1905000"/>
            <a:ext cx="5237694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Nghỉ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giải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lao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69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S lớp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007" y="117565"/>
            <a:ext cx="11795760" cy="663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6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1" t="25878" r="72155"/>
          <a:stretch/>
        </p:blipFill>
        <p:spPr bwMode="auto">
          <a:xfrm>
            <a:off x="1138267" y="1478044"/>
            <a:ext cx="2194106" cy="188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7" t="21610" r="61174" b="69344"/>
          <a:stretch/>
        </p:blipFill>
        <p:spPr bwMode="auto">
          <a:xfrm>
            <a:off x="157129" y="52224"/>
            <a:ext cx="2403763" cy="1071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6" t="17957" r="50000"/>
          <a:stretch/>
        </p:blipFill>
        <p:spPr bwMode="auto">
          <a:xfrm>
            <a:off x="3662776" y="1298774"/>
            <a:ext cx="2566116" cy="2089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236" r="31926"/>
          <a:stretch/>
        </p:blipFill>
        <p:spPr bwMode="auto">
          <a:xfrm>
            <a:off x="6052597" y="1331253"/>
            <a:ext cx="2183142" cy="210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94" t="25517" r="1718" b="1"/>
          <a:stretch/>
        </p:blipFill>
        <p:spPr bwMode="auto">
          <a:xfrm>
            <a:off x="8144740" y="1542130"/>
            <a:ext cx="3429000" cy="189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F97CBB-3E34-41E0-8568-7A7204175D8F}"/>
              </a:ext>
            </a:extLst>
          </p:cNvPr>
          <p:cNvSpPr txBox="1"/>
          <p:nvPr/>
        </p:nvSpPr>
        <p:spPr>
          <a:xfrm>
            <a:off x="1066800" y="4648200"/>
            <a:ext cx="86105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F97CBB-3E34-41E0-8568-7A7204175D8F}"/>
              </a:ext>
            </a:extLst>
          </p:cNvPr>
          <p:cNvSpPr txBox="1"/>
          <p:nvPr/>
        </p:nvSpPr>
        <p:spPr>
          <a:xfrm>
            <a:off x="1066799" y="5257800"/>
            <a:ext cx="86105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81000" y="1124101"/>
            <a:ext cx="533400" cy="707886"/>
            <a:chOff x="1064255" y="3367190"/>
            <a:chExt cx="764543" cy="862196"/>
          </a:xfrm>
        </p:grpSpPr>
        <p:sp>
          <p:nvSpPr>
            <p:cNvPr id="15" name="Oval 14"/>
            <p:cNvSpPr/>
            <p:nvPr/>
          </p:nvSpPr>
          <p:spPr>
            <a:xfrm>
              <a:off x="1064255" y="3474207"/>
              <a:ext cx="764543" cy="660975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17846" y="3367190"/>
              <a:ext cx="453739" cy="86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0F97CBB-3E34-41E0-8568-7A7204175D8F}"/>
              </a:ext>
            </a:extLst>
          </p:cNvPr>
          <p:cNvSpPr txBox="1"/>
          <p:nvPr/>
        </p:nvSpPr>
        <p:spPr>
          <a:xfrm>
            <a:off x="1008351" y="3324184"/>
            <a:ext cx="2667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057400" y="1211965"/>
            <a:ext cx="2133600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0F97CBB-3E34-41E0-8568-7A7204175D8F}"/>
              </a:ext>
            </a:extLst>
          </p:cNvPr>
          <p:cNvSpPr txBox="1"/>
          <p:nvPr/>
        </p:nvSpPr>
        <p:spPr>
          <a:xfrm>
            <a:off x="3848210" y="3356282"/>
            <a:ext cx="2667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F97CBB-3E34-41E0-8568-7A7204175D8F}"/>
              </a:ext>
            </a:extLst>
          </p:cNvPr>
          <p:cNvSpPr txBox="1"/>
          <p:nvPr/>
        </p:nvSpPr>
        <p:spPr>
          <a:xfrm>
            <a:off x="6348482" y="3356282"/>
            <a:ext cx="2667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F97CBB-3E34-41E0-8568-7A7204175D8F}"/>
              </a:ext>
            </a:extLst>
          </p:cNvPr>
          <p:cNvSpPr txBox="1"/>
          <p:nvPr/>
        </p:nvSpPr>
        <p:spPr>
          <a:xfrm>
            <a:off x="8543991" y="3389650"/>
            <a:ext cx="2667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790225" y="1364486"/>
            <a:ext cx="2042420" cy="204242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7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9" grpId="0"/>
      <p:bldP spid="20" grpId="0"/>
      <p:bldP spid="21" grpId="0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8645"/>
            <a:ext cx="11057059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2137845"/>
            <a:ext cx="7297737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36" y="5257800"/>
            <a:ext cx="10697186" cy="118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7" t="21610" r="61174" b="69344"/>
          <a:stretch/>
        </p:blipFill>
        <p:spPr bwMode="auto">
          <a:xfrm>
            <a:off x="228600" y="71123"/>
            <a:ext cx="2403763" cy="1071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05200" y="3420823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3800" y="2225336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7026" y="3132690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35533" y="3566565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98166" y="2656955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09635" y="3289566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7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inh San\Desktop\Giáo án\Hình nền pp\hinh-nen-thiet-ke-bai-giang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86780" y="2286000"/>
            <a:ext cx="61382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Tiết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học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kết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thúc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. </a:t>
            </a:r>
          </a:p>
          <a:p>
            <a:pPr algn="ctr"/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Cảm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ơn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các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304233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179</Words>
  <Application>Microsoft Office PowerPoint</Application>
  <PresentationFormat>Widescreen</PresentationFormat>
  <Paragraphs>39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Arial-SGK-TV</vt:lpstr>
      <vt:lpstr>Calibri</vt:lpstr>
      <vt:lpstr>Times New Roman</vt:lpstr>
      <vt:lpstr>VnBangkok</vt:lpstr>
      <vt:lpstr>VNbritannic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 San</dc:creator>
  <cp:lastModifiedBy>AutoBVT</cp:lastModifiedBy>
  <cp:revision>14</cp:revision>
  <dcterms:created xsi:type="dcterms:W3CDTF">2020-08-24T03:21:28Z</dcterms:created>
  <dcterms:modified xsi:type="dcterms:W3CDTF">2021-12-26T00:15:14Z</dcterms:modified>
</cp:coreProperties>
</file>