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1"/>
  </p:notesMasterIdLst>
  <p:sldIdLst>
    <p:sldId id="300" r:id="rId2"/>
    <p:sldId id="301" r:id="rId3"/>
    <p:sldId id="302" r:id="rId4"/>
    <p:sldId id="303" r:id="rId5"/>
    <p:sldId id="309" r:id="rId6"/>
    <p:sldId id="310" r:id="rId7"/>
    <p:sldId id="305" r:id="rId8"/>
    <p:sldId id="306" r:id="rId9"/>
    <p:sldId id="307" r:id="rId10"/>
  </p:sldIdLst>
  <p:sldSz cx="9144000" cy="5143500" type="screen16x9"/>
  <p:notesSz cx="6858000" cy="9144000"/>
  <p:embeddedFontLst>
    <p:embeddedFont>
      <p:font typeface="Baloo 2" panose="020B0604020202020204" charset="0"/>
      <p:regular r:id="rId12"/>
      <p:bold r:id="rId13"/>
    </p:embeddedFont>
    <p:embeddedFont>
      <p:font typeface="Pangolin" panose="020B0604020202020204" charset="0"/>
      <p:regular r:id="rId14"/>
    </p:embeddedFont>
    <p:embeddedFont>
      <p:font typeface="UTM Androgyne" panose="02040603050506020204" pitchFamily="18" charset="0"/>
      <p:regular r:id="rId15"/>
    </p:embeddedFont>
    <p:embeddedFont>
      <p:font typeface="UTM Cookies" panose="02040603050506020204" pitchFamily="18" charset="0"/>
      <p:regular r:id="rId16"/>
    </p:embeddedFont>
  </p:embeddedFontLst>
  <p:custDataLst>
    <p:tags r:id="rId1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51"/>
    <a:srgbClr val="1A8C54"/>
    <a:srgbClr val="AC98C9"/>
    <a:srgbClr val="E5E1EE"/>
    <a:srgbClr val="A165AB"/>
    <a:srgbClr val="FAD5E6"/>
    <a:srgbClr val="BDD646"/>
    <a:srgbClr val="E8F0C7"/>
    <a:srgbClr val="62BB47"/>
    <a:srgbClr val="DDE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EC710F-8ECD-4C85-BF59-EB7B87D8E4C5}">
  <a:tblStyle styleId="{8CEC710F-8ECD-4C85-BF59-EB7B87D8E4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3738" autoAdjust="0"/>
  </p:normalViewPr>
  <p:slideViewPr>
    <p:cSldViewPr snapToGrid="0">
      <p:cViewPr varScale="1">
        <p:scale>
          <a:sx n="89" d="100"/>
          <a:sy n="89" d="100"/>
        </p:scale>
        <p:origin x="7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bg>
      <p:bgPr>
        <a:solidFill>
          <a:srgbClr val="FEF8B0"/>
        </a:solidFill>
        <a:effectLst/>
      </p:bgPr>
    </p:bg>
    <p:spTree>
      <p:nvGrpSpPr>
        <p:cNvPr id="1" name="Shape 74"/>
        <p:cNvGrpSpPr/>
        <p:nvPr/>
      </p:nvGrpSpPr>
      <p:grpSpPr>
        <a:xfrm>
          <a:off x="0" y="0"/>
          <a:ext cx="0" cy="0"/>
          <a:chOff x="0" y="0"/>
          <a:chExt cx="0" cy="0"/>
        </a:xfrm>
      </p:grpSpPr>
      <p:sp>
        <p:nvSpPr>
          <p:cNvPr id="54"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13;p2"/>
          <p:cNvGrpSpPr/>
          <p:nvPr userDrawn="1"/>
        </p:nvGrpSpPr>
        <p:grpSpPr>
          <a:xfrm rot="10800000" flipH="1">
            <a:off x="0" y="1662988"/>
            <a:ext cx="10175022" cy="3480512"/>
            <a:chOff x="1367050" y="3059225"/>
            <a:chExt cx="1407100" cy="848450"/>
          </a:xfrm>
        </p:grpSpPr>
        <p:sp>
          <p:nvSpPr>
            <p:cNvPr id="92"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267;p25"/>
          <p:cNvGrpSpPr/>
          <p:nvPr userDrawn="1"/>
        </p:nvGrpSpPr>
        <p:grpSpPr>
          <a:xfrm rot="1093143">
            <a:off x="7684861" y="3602545"/>
            <a:ext cx="975516" cy="936649"/>
            <a:chOff x="3885600" y="2960625"/>
            <a:chExt cx="470600" cy="451850"/>
          </a:xfrm>
        </p:grpSpPr>
        <p:sp>
          <p:nvSpPr>
            <p:cNvPr id="48"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5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58" name="TextBox 57"/>
          <p:cNvSpPr txBox="1"/>
          <p:nvPr userDrawn="1"/>
        </p:nvSpPr>
        <p:spPr>
          <a:xfrm>
            <a:off x="6922851" y="4876800"/>
            <a:ext cx="1605064" cy="215444"/>
          </a:xfrm>
          <a:prstGeom prst="rect">
            <a:avLst/>
          </a:prstGeom>
          <a:noFill/>
        </p:spPr>
        <p:txBody>
          <a:bodyPr wrap="square" rtlCol="0">
            <a:spAutoFit/>
          </a:bodyPr>
          <a:lstStyle/>
          <a:p>
            <a:r>
              <a:rPr lang="en-US" sz="800" dirty="0">
                <a:solidFill>
                  <a:schemeClr val="accent2"/>
                </a:solidFill>
              </a:rPr>
              <a:t>FeistyForwarders_0968120672</a:t>
            </a:r>
          </a:p>
        </p:txBody>
      </p:sp>
      <p:sp>
        <p:nvSpPr>
          <p:cNvPr id="5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246;p25"/>
          <p:cNvGrpSpPr/>
          <p:nvPr userDrawn="1"/>
        </p:nvGrpSpPr>
        <p:grpSpPr>
          <a:xfrm>
            <a:off x="8429016" y="2303715"/>
            <a:ext cx="514295" cy="474382"/>
            <a:chOff x="712875" y="2205450"/>
            <a:chExt cx="233675" cy="215550"/>
          </a:xfrm>
        </p:grpSpPr>
        <p:sp>
          <p:nvSpPr>
            <p:cNvPr id="6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252;p25"/>
          <p:cNvGrpSpPr/>
          <p:nvPr userDrawn="1"/>
        </p:nvGrpSpPr>
        <p:grpSpPr>
          <a:xfrm>
            <a:off x="7629971" y="2578996"/>
            <a:ext cx="739324" cy="681878"/>
            <a:chOff x="751275" y="1814050"/>
            <a:chExt cx="233675" cy="215525"/>
          </a:xfrm>
        </p:grpSpPr>
        <p:sp>
          <p:nvSpPr>
            <p:cNvPr id="6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roup 72"/>
          <p:cNvGrpSpPr/>
          <p:nvPr userDrawn="1"/>
        </p:nvGrpSpPr>
        <p:grpSpPr>
          <a:xfrm>
            <a:off x="3620184" y="264720"/>
            <a:ext cx="1776113" cy="1418528"/>
            <a:chOff x="3620184" y="264720"/>
            <a:chExt cx="1776113" cy="1418528"/>
          </a:xfrm>
        </p:grpSpPr>
        <p:sp>
          <p:nvSpPr>
            <p:cNvPr id="7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chemeClr val="accent6">
                  <a:lumMod val="40000"/>
                  <a:lumOff val="60000"/>
                </a:schemeClr>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TextBox 75"/>
            <p:cNvSpPr txBox="1"/>
            <p:nvPr userDrawn="1"/>
          </p:nvSpPr>
          <p:spPr>
            <a:xfrm>
              <a:off x="3693975" y="710267"/>
              <a:ext cx="1672253" cy="523220"/>
            </a:xfrm>
            <a:prstGeom prst="rect">
              <a:avLst/>
            </a:prstGeom>
            <a:noFill/>
          </p:spPr>
          <p:txBody>
            <a:bodyPr wrap="none" rtlCol="0">
              <a:spAutoFit/>
            </a:bodyPr>
            <a:lstStyle/>
            <a:p>
              <a:r>
                <a:rPr lang="en-US" sz="2800" dirty="0">
                  <a:solidFill>
                    <a:srgbClr val="F37022"/>
                  </a:solidFill>
                  <a:latin typeface="UTM Cookies" panose="02040603050506020204" pitchFamily="18" charset="0"/>
                </a:rPr>
                <a:t>CHỦ</a:t>
              </a:r>
              <a:r>
                <a:rPr lang="en-US" sz="2800" baseline="0" dirty="0">
                  <a:solidFill>
                    <a:srgbClr val="F37022"/>
                  </a:solidFill>
                  <a:latin typeface="UTM Cookies" panose="02040603050506020204" pitchFamily="18" charset="0"/>
                </a:rPr>
                <a:t> ĐỀ 3</a:t>
              </a:r>
              <a:endParaRPr lang="en-US" sz="2800" dirty="0">
                <a:solidFill>
                  <a:srgbClr val="F37022"/>
                </a:solidFill>
                <a:latin typeface="UTM Cookies" panose="02040603050506020204" pitchFamily="18" charset="0"/>
              </a:endParaRPr>
            </a:p>
          </p:txBody>
        </p:sp>
      </p:grpSp>
      <p:sp>
        <p:nvSpPr>
          <p:cNvPr id="7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 name="Google Shape;201;p25"/>
          <p:cNvGrpSpPr/>
          <p:nvPr userDrawn="1"/>
        </p:nvGrpSpPr>
        <p:grpSpPr>
          <a:xfrm rot="186006">
            <a:off x="3963397" y="1246298"/>
            <a:ext cx="501149" cy="1012800"/>
            <a:chOff x="656025" y="2751350"/>
            <a:chExt cx="311375" cy="629275"/>
          </a:xfrm>
        </p:grpSpPr>
        <p:sp>
          <p:nvSpPr>
            <p:cNvPr id="7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TextBox 89"/>
          <p:cNvSpPr txBox="1"/>
          <p:nvPr userDrawn="1"/>
        </p:nvSpPr>
        <p:spPr>
          <a:xfrm>
            <a:off x="5730322" y="625809"/>
            <a:ext cx="3269859" cy="1446550"/>
          </a:xfrm>
          <a:prstGeom prst="rect">
            <a:avLst/>
          </a:prstGeom>
          <a:noFill/>
        </p:spPr>
        <p:txBody>
          <a:bodyPr wrap="square" rtlCol="0">
            <a:spAutoFit/>
          </a:bodyPr>
          <a:lstStyle/>
          <a:p>
            <a:r>
              <a:rPr lang="en-US" sz="4400" dirty="0">
                <a:ln w="28575" cmpd="thickThin">
                  <a:solidFill>
                    <a:schemeClr val="accent2">
                      <a:lumMod val="50000"/>
                    </a:schemeClr>
                  </a:solidFill>
                </a:ln>
                <a:solidFill>
                  <a:schemeClr val="bg1"/>
                </a:solidFill>
                <a:latin typeface="UTM Cookies" panose="02040603050506020204" pitchFamily="18" charset="0"/>
              </a:rPr>
              <a:t>EM YÊU</a:t>
            </a:r>
            <a:r>
              <a:rPr lang="en-US" sz="4400" baseline="0" dirty="0">
                <a:ln w="28575" cmpd="thickThin">
                  <a:solidFill>
                    <a:schemeClr val="accent2">
                      <a:lumMod val="50000"/>
                    </a:schemeClr>
                  </a:solidFill>
                </a:ln>
                <a:solidFill>
                  <a:schemeClr val="bg1"/>
                </a:solidFill>
                <a:latin typeface="UTM Cookies" panose="02040603050506020204" pitchFamily="18" charset="0"/>
              </a:rPr>
              <a:t> TRƯỜNG EM</a:t>
            </a:r>
            <a:endParaRPr lang="en-US" sz="4400" dirty="0">
              <a:ln w="28575" cmpd="thickThin">
                <a:solidFill>
                  <a:schemeClr val="accent2">
                    <a:lumMod val="50000"/>
                  </a:schemeClr>
                </a:solidFill>
              </a:ln>
              <a:solidFill>
                <a:schemeClr val="bg1"/>
              </a:solidFill>
              <a:latin typeface="UTM Cookies"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57">
                                            <p:txEl>
                                              <p:pRg st="0" end="0"/>
                                            </p:txEl>
                                          </p:spTgt>
                                        </p:tgtEl>
                                        <p:attrNameLst>
                                          <p:attrName>style.visibility</p:attrName>
                                        </p:attrNameLst>
                                      </p:cBhvr>
                                      <p:to>
                                        <p:strVal val="visible"/>
                                      </p:to>
                                    </p:set>
                                    <p:animEffect transition="in" filter="fade">
                                      <p:cBhvr>
                                        <p:cTn id="10" dur="5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EF8B0"/>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641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802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1982991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grpSp>
        <p:nvGrpSpPr>
          <p:cNvPr id="56" name="Google Shape;56;p9"/>
          <p:cNvGrpSpPr/>
          <p:nvPr/>
        </p:nvGrpSpPr>
        <p:grpSpPr>
          <a:xfrm rot="10800000">
            <a:off x="-4" y="-6500"/>
            <a:ext cx="4915193" cy="51564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9"/>
          <p:cNvSpPr txBox="1">
            <a:spLocks noGrp="1"/>
          </p:cNvSpPr>
          <p:nvPr>
            <p:ph type="title"/>
          </p:nvPr>
        </p:nvSpPr>
        <p:spPr>
          <a:xfrm>
            <a:off x="713100" y="1233175"/>
            <a:ext cx="31500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0" name="Google Shape;60;p9"/>
          <p:cNvSpPr txBox="1">
            <a:spLocks noGrp="1"/>
          </p:cNvSpPr>
          <p:nvPr>
            <p:ph type="subTitle" idx="1"/>
          </p:nvPr>
        </p:nvSpPr>
        <p:spPr>
          <a:xfrm>
            <a:off x="713100" y="2803075"/>
            <a:ext cx="31500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1" name="Google Shape;61;p9"/>
          <p:cNvSpPr txBox="1">
            <a:spLocks noGrp="1"/>
          </p:cNvSpPr>
          <p:nvPr>
            <p:ph type="body" idx="2"/>
          </p:nvPr>
        </p:nvSpPr>
        <p:spPr>
          <a:xfrm>
            <a:off x="4939500" y="724075"/>
            <a:ext cx="34914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62" name="Google Shape;62;p9"/>
          <p:cNvSpPr/>
          <p:nvPr/>
        </p:nvSpPr>
        <p:spPr>
          <a:xfrm rot="10800000" flipH="1">
            <a:off x="7836575" y="-6"/>
            <a:ext cx="1307397" cy="688355"/>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
        <p:nvSpPr>
          <p:cNvPr id="4" name="TextBox 3"/>
          <p:cNvSpPr txBox="1"/>
          <p:nvPr userDrawn="1"/>
        </p:nvSpPr>
        <p:spPr>
          <a:xfrm>
            <a:off x="6922851" y="4876800"/>
            <a:ext cx="1605064" cy="215444"/>
          </a:xfrm>
          <a:prstGeom prst="rect">
            <a:avLst/>
          </a:prstGeom>
          <a:noFill/>
        </p:spPr>
        <p:txBody>
          <a:bodyPr wrap="square" rtlCol="0">
            <a:spAutoFit/>
          </a:bodyPr>
          <a:lstStyle/>
          <a:p>
            <a:r>
              <a:rPr lang="en-US" sz="800" dirty="0">
                <a:solidFill>
                  <a:schemeClr val="tx1"/>
                </a:solidFill>
              </a:rPr>
              <a:t>FeistyForwarders_0968120672</a:t>
            </a:r>
          </a:p>
        </p:txBody>
      </p:sp>
    </p:spTree>
  </p:cSld>
  <p:clrMap bg1="lt1" tx1="dk1" bg2="dk2" tx2="lt2" accent1="accent1" accent2="accent2" accent3="accent3" accent4="accent4" accent5="accent5" accent6="accent6" hlink="hlink" folHlink="folHlink"/>
  <p:sldLayoutIdLst>
    <p:sldLayoutId id="2147483658" r:id="rId1"/>
    <p:sldLayoutId id="2147483680" r:id="rId2"/>
    <p:sldLayoutId id="2147483681" r:id="rId3"/>
    <p:sldLayoutId id="2147483678" r:id="rId4"/>
    <p:sldLayoutId id="214748365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4.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7.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45396B7-B0BC-4B8B-9A75-E805F35BFD75}"/>
              </a:ext>
            </a:extLst>
          </p:cNvPr>
          <p:cNvSpPr>
            <a:spLocks noGrp="1"/>
          </p:cNvSpPr>
          <p:nvPr>
            <p:ph type="ctrTitle"/>
            <p:custDataLst>
              <p:tags r:id="rId2"/>
            </p:custDataLst>
          </p:nvPr>
        </p:nvSpPr>
        <p:spPr>
          <a:xfrm>
            <a:off x="172122" y="2496446"/>
            <a:ext cx="4249271" cy="2184625"/>
          </a:xfrm>
        </p:spPr>
        <p:txBody>
          <a:bodyPr/>
          <a:lstStyle/>
          <a:p>
            <a:r>
              <a:rPr lang="en-US" sz="3600" dirty="0" err="1"/>
              <a:t>Bài</a:t>
            </a:r>
            <a:r>
              <a:rPr lang="en-US" sz="3600" dirty="0"/>
              <a:t> 10: </a:t>
            </a:r>
            <a:r>
              <a:rPr lang="en-US" sz="3600" dirty="0" err="1"/>
              <a:t>Tìm</a:t>
            </a:r>
            <a:r>
              <a:rPr lang="en-US" sz="3600" dirty="0"/>
              <a:t> </a:t>
            </a:r>
            <a:r>
              <a:rPr lang="en-US" sz="3600" dirty="0" err="1"/>
              <a:t>sự</a:t>
            </a:r>
            <a:r>
              <a:rPr lang="en-US" sz="3600" dirty="0"/>
              <a:t> </a:t>
            </a:r>
            <a:r>
              <a:rPr lang="en-US" sz="3600" dirty="0" err="1"/>
              <a:t>trợ</a:t>
            </a:r>
            <a:r>
              <a:rPr lang="en-US" sz="3600" dirty="0"/>
              <a:t> </a:t>
            </a:r>
            <a:r>
              <a:rPr lang="en-US" sz="3600" dirty="0" err="1"/>
              <a:t>giúp</a:t>
            </a:r>
            <a:r>
              <a:rPr lang="en-US" sz="3600" dirty="0"/>
              <a:t> </a:t>
            </a:r>
            <a:r>
              <a:rPr lang="en-US" sz="3600" dirty="0" err="1"/>
              <a:t>để</a:t>
            </a:r>
            <a:r>
              <a:rPr lang="en-US" sz="3600" dirty="0"/>
              <a:t> </a:t>
            </a:r>
            <a:r>
              <a:rPr lang="en-US" sz="3600" dirty="0" err="1"/>
              <a:t>giữ</a:t>
            </a:r>
            <a:r>
              <a:rPr lang="en-US" sz="3600" dirty="0"/>
              <a:t> </a:t>
            </a:r>
            <a:r>
              <a:rPr lang="en-US" sz="3600" dirty="0" err="1"/>
              <a:t>gìn</a:t>
            </a:r>
            <a:r>
              <a:rPr lang="en-US" sz="3600" dirty="0"/>
              <a:t> </a:t>
            </a:r>
            <a:r>
              <a:rPr lang="en-US" sz="3600" dirty="0" err="1"/>
              <a:t>tình</a:t>
            </a:r>
            <a:r>
              <a:rPr lang="en-US" sz="3600" dirty="0"/>
              <a:t> </a:t>
            </a:r>
            <a:r>
              <a:rPr lang="en-US" sz="3600" dirty="0" err="1"/>
              <a:t>bạn</a:t>
            </a:r>
            <a:endParaRPr lang="en-US" sz="3600" dirty="0"/>
          </a:p>
        </p:txBody>
      </p:sp>
      <p:sp>
        <p:nvSpPr>
          <p:cNvPr id="3" name="Subtitle 2">
            <a:extLst>
              <a:ext uri="{FF2B5EF4-FFF2-40B4-BE49-F238E27FC236}">
                <a16:creationId xmlns:a16="http://schemas.microsoft.com/office/drawing/2014/main" id="{746E79D2-3C76-4DF1-B019-70C78DB0BED1}"/>
              </a:ext>
            </a:extLst>
          </p:cNvPr>
          <p:cNvSpPr>
            <a:spLocks noGrp="1"/>
          </p:cNvSpPr>
          <p:nvPr>
            <p:ph type="subTitle" idx="1"/>
          </p:nvPr>
        </p:nvSpPr>
        <p:spPr>
          <a:xfrm>
            <a:off x="363118" y="4201019"/>
            <a:ext cx="3657600" cy="567000"/>
          </a:xfrm>
        </p:spPr>
        <p:txBody>
          <a:bodyPr/>
          <a:lstStyle/>
          <a:p>
            <a:r>
              <a:rPr lang="vi-VN" dirty="0"/>
              <a:t>Lớp:...</a:t>
            </a:r>
          </a:p>
        </p:txBody>
      </p:sp>
    </p:spTree>
    <p:custDataLst>
      <p:tags r:id="rId1"/>
    </p:custDataLst>
    <p:extLst>
      <p:ext uri="{BB962C8B-B14F-4D97-AF65-F5344CB8AC3E}">
        <p14:creationId xmlns:p14="http://schemas.microsoft.com/office/powerpoint/2010/main" val="3906069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706EB8-87C6-48E9-BA2A-37E0F54A4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981" y="372965"/>
            <a:ext cx="766079" cy="903579"/>
          </a:xfrm>
          <a:prstGeom prst="rect">
            <a:avLst/>
          </a:prstGeom>
        </p:spPr>
      </p:pic>
      <p:sp>
        <p:nvSpPr>
          <p:cNvPr id="5" name="TextBox 4">
            <a:extLst>
              <a:ext uri="{FF2B5EF4-FFF2-40B4-BE49-F238E27FC236}">
                <a16:creationId xmlns:a16="http://schemas.microsoft.com/office/drawing/2014/main" id="{575A0286-5E68-4621-8146-4967FF623231}"/>
              </a:ext>
            </a:extLst>
          </p:cNvPr>
          <p:cNvSpPr txBox="1"/>
          <p:nvPr/>
        </p:nvSpPr>
        <p:spPr>
          <a:xfrm>
            <a:off x="1352509" y="347702"/>
            <a:ext cx="7509269" cy="523220"/>
          </a:xfrm>
          <a:prstGeom prst="rect">
            <a:avLst/>
          </a:prstGeom>
          <a:noFill/>
        </p:spPr>
        <p:txBody>
          <a:bodyPr wrap="square" rtlCol="0">
            <a:spAutoFit/>
          </a:bodyPr>
          <a:lstStyle/>
          <a:p>
            <a:r>
              <a:rPr lang="en-US" sz="2800" b="1" dirty="0" err="1">
                <a:solidFill>
                  <a:srgbClr val="E42428"/>
                </a:solidFill>
              </a:rPr>
              <a:t>Sinh</a:t>
            </a:r>
            <a:r>
              <a:rPr lang="en-US" sz="2800" b="1" dirty="0">
                <a:solidFill>
                  <a:srgbClr val="E42428"/>
                </a:solidFill>
              </a:rPr>
              <a:t> </a:t>
            </a:r>
            <a:r>
              <a:rPr lang="en-US" sz="2800" b="1" dirty="0" err="1">
                <a:solidFill>
                  <a:srgbClr val="E42428"/>
                </a:solidFill>
              </a:rPr>
              <a:t>hoạt</a:t>
            </a:r>
            <a:r>
              <a:rPr lang="en-US" sz="2800" b="1" dirty="0">
                <a:solidFill>
                  <a:srgbClr val="E42428"/>
                </a:solidFill>
              </a:rPr>
              <a:t> </a:t>
            </a:r>
            <a:r>
              <a:rPr lang="en-US" sz="2800" b="1" dirty="0" err="1">
                <a:solidFill>
                  <a:srgbClr val="E42428"/>
                </a:solidFill>
              </a:rPr>
              <a:t>dưới</a:t>
            </a:r>
            <a:r>
              <a:rPr lang="en-US" sz="2800" b="1" dirty="0">
                <a:solidFill>
                  <a:srgbClr val="E42428"/>
                </a:solidFill>
              </a:rPr>
              <a:t> </a:t>
            </a:r>
            <a:r>
              <a:rPr lang="en-US" sz="2800" b="1" dirty="0" err="1">
                <a:solidFill>
                  <a:srgbClr val="E42428"/>
                </a:solidFill>
              </a:rPr>
              <a:t>cờ</a:t>
            </a:r>
            <a:endParaRPr lang="en-US" sz="2800" b="1" dirty="0">
              <a:solidFill>
                <a:srgbClr val="E42428"/>
              </a:solidFill>
            </a:endParaRPr>
          </a:p>
        </p:txBody>
      </p:sp>
      <p:sp>
        <p:nvSpPr>
          <p:cNvPr id="12" name="Rectangle 11">
            <a:extLst>
              <a:ext uri="{FF2B5EF4-FFF2-40B4-BE49-F238E27FC236}">
                <a16:creationId xmlns:a16="http://schemas.microsoft.com/office/drawing/2014/main" id="{310516E7-BCAD-4A51-B00F-72C567BB3544}"/>
              </a:ext>
            </a:extLst>
          </p:cNvPr>
          <p:cNvSpPr/>
          <p:nvPr/>
        </p:nvSpPr>
        <p:spPr>
          <a:xfrm>
            <a:off x="1306059" y="790222"/>
            <a:ext cx="4191629" cy="38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68A3BA9-52A1-4DB1-9C33-D2A95E7A3A30}"/>
              </a:ext>
            </a:extLst>
          </p:cNvPr>
          <p:cNvGrpSpPr/>
          <p:nvPr/>
        </p:nvGrpSpPr>
        <p:grpSpPr>
          <a:xfrm>
            <a:off x="1485342" y="1313442"/>
            <a:ext cx="6352600" cy="3376892"/>
            <a:chOff x="1306060" y="790222"/>
            <a:chExt cx="6885831" cy="3814500"/>
          </a:xfrm>
        </p:grpSpPr>
        <p:pic>
          <p:nvPicPr>
            <p:cNvPr id="13" name="Picture 12">
              <a:extLst>
                <a:ext uri="{FF2B5EF4-FFF2-40B4-BE49-F238E27FC236}">
                  <a16:creationId xmlns:a16="http://schemas.microsoft.com/office/drawing/2014/main" id="{FC762861-7882-4A48-A7A2-4A06EFC39FA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400566" y="870922"/>
              <a:ext cx="6791325" cy="3733800"/>
            </a:xfrm>
            <a:prstGeom prst="rect">
              <a:avLst/>
            </a:prstGeom>
          </p:spPr>
        </p:pic>
        <p:sp>
          <p:nvSpPr>
            <p:cNvPr id="14" name="Rectangle 13">
              <a:extLst>
                <a:ext uri="{FF2B5EF4-FFF2-40B4-BE49-F238E27FC236}">
                  <a16:creationId xmlns:a16="http://schemas.microsoft.com/office/drawing/2014/main" id="{1E1F9FE3-53E5-4FA1-BD00-530329F9C8F1}"/>
                </a:ext>
              </a:extLst>
            </p:cNvPr>
            <p:cNvSpPr/>
            <p:nvPr/>
          </p:nvSpPr>
          <p:spPr>
            <a:xfrm>
              <a:off x="1306060" y="790222"/>
              <a:ext cx="4191629" cy="38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DA1350DE-AEDA-4F64-B9AD-071BFFBCC4EA}"/>
              </a:ext>
            </a:extLst>
          </p:cNvPr>
          <p:cNvSpPr txBox="1"/>
          <p:nvPr/>
        </p:nvSpPr>
        <p:spPr>
          <a:xfrm>
            <a:off x="1306058" y="790222"/>
            <a:ext cx="8867422" cy="707886"/>
          </a:xfrm>
          <a:prstGeom prst="rect">
            <a:avLst/>
          </a:prstGeom>
          <a:noFill/>
        </p:spPr>
        <p:txBody>
          <a:bodyPr wrap="square">
            <a:spAutoFit/>
          </a:bodyPr>
          <a:lstStyle/>
          <a:p>
            <a:pPr marL="285750" indent="-285750">
              <a:buFontTx/>
              <a:buChar char="-"/>
            </a:pPr>
            <a:r>
              <a:rPr lang="en-US" sz="2000" dirty="0"/>
              <a:t>Nghe </a:t>
            </a:r>
            <a:r>
              <a:rPr lang="en-US" sz="2000" dirty="0" err="1"/>
              <a:t>tổng</a:t>
            </a:r>
            <a:r>
              <a:rPr lang="en-US" sz="2000" dirty="0"/>
              <a:t> </a:t>
            </a:r>
            <a:r>
              <a:rPr lang="en-US" sz="2000" dirty="0" err="1"/>
              <a:t>kết</a:t>
            </a:r>
            <a:r>
              <a:rPr lang="en-US" sz="2000" dirty="0"/>
              <a:t> </a:t>
            </a:r>
            <a:r>
              <a:rPr lang="en-US" sz="2000" dirty="0" err="1"/>
              <a:t>phong</a:t>
            </a:r>
            <a:r>
              <a:rPr lang="en-US" sz="2000" dirty="0"/>
              <a:t> </a:t>
            </a:r>
            <a:r>
              <a:rPr lang="en-US" sz="2000" dirty="0" err="1"/>
              <a:t>trào</a:t>
            </a:r>
            <a:r>
              <a:rPr lang="en-US" sz="2000" dirty="0"/>
              <a:t> </a:t>
            </a:r>
            <a:r>
              <a:rPr lang="en-US" sz="2000" dirty="0" err="1"/>
              <a:t>góp</a:t>
            </a:r>
            <a:r>
              <a:rPr lang="en-US" sz="2000" dirty="0"/>
              <a:t> </a:t>
            </a:r>
            <a:r>
              <a:rPr lang="en-US" sz="2000" dirty="0" err="1"/>
              <a:t>sách</a:t>
            </a:r>
            <a:r>
              <a:rPr lang="en-US" sz="2000" dirty="0"/>
              <a:t> </a:t>
            </a:r>
            <a:r>
              <a:rPr lang="en-US" sz="2000" dirty="0" err="1"/>
              <a:t>cho</a:t>
            </a:r>
            <a:r>
              <a:rPr lang="en-US" sz="2000" dirty="0"/>
              <a:t> “</a:t>
            </a:r>
            <a:r>
              <a:rPr lang="en-US" sz="2000" dirty="0" err="1"/>
              <a:t>Tủ</a:t>
            </a:r>
            <a:r>
              <a:rPr lang="en-US" sz="2000" dirty="0"/>
              <a:t> </a:t>
            </a:r>
            <a:r>
              <a:rPr lang="en-US" sz="2000" dirty="0" err="1"/>
              <a:t>sách</a:t>
            </a:r>
            <a:r>
              <a:rPr lang="en-US" sz="2000" dirty="0"/>
              <a:t> </a:t>
            </a:r>
            <a:r>
              <a:rPr lang="en-US" sz="2000" dirty="0" err="1"/>
              <a:t>anh</a:t>
            </a:r>
            <a:r>
              <a:rPr lang="en-US" sz="2000" dirty="0"/>
              <a:t> </a:t>
            </a:r>
            <a:r>
              <a:rPr lang="en-US" sz="2000" dirty="0" err="1"/>
              <a:t>em</a:t>
            </a:r>
            <a:r>
              <a:rPr lang="en-US" sz="2000" dirty="0"/>
              <a:t>”.</a:t>
            </a:r>
          </a:p>
          <a:p>
            <a:pPr marL="285750" indent="-285750">
              <a:buFontTx/>
              <a:buChar char="-"/>
            </a:pPr>
            <a:r>
              <a:rPr lang="en-US" sz="2000" dirty="0" err="1"/>
              <a:t>Hưởng</a:t>
            </a:r>
            <a:r>
              <a:rPr lang="en-US" sz="2000" dirty="0"/>
              <a:t> </a:t>
            </a:r>
            <a:r>
              <a:rPr lang="en-US" sz="2000" dirty="0" err="1"/>
              <a:t>ứng</a:t>
            </a:r>
            <a:r>
              <a:rPr lang="en-US" sz="2000" dirty="0"/>
              <a:t> </a:t>
            </a:r>
            <a:r>
              <a:rPr lang="en-US" sz="2000" dirty="0" err="1"/>
              <a:t>phong</a:t>
            </a:r>
            <a:r>
              <a:rPr lang="en-US" sz="2000" dirty="0"/>
              <a:t> </a:t>
            </a:r>
            <a:r>
              <a:rPr lang="en-US" sz="2000" dirty="0" err="1"/>
              <a:t>trào</a:t>
            </a:r>
            <a:r>
              <a:rPr lang="en-US" sz="2000" dirty="0"/>
              <a:t> “</a:t>
            </a:r>
            <a:r>
              <a:rPr lang="en-US" sz="2000" dirty="0" err="1"/>
              <a:t>Nhật</a:t>
            </a:r>
            <a:r>
              <a:rPr lang="en-US" sz="2000" dirty="0"/>
              <a:t> </a:t>
            </a:r>
            <a:r>
              <a:rPr lang="en-US" sz="2000" dirty="0" err="1"/>
              <a:t>kí</a:t>
            </a:r>
            <a:r>
              <a:rPr lang="en-US" sz="2000" dirty="0"/>
              <a:t> </a:t>
            </a:r>
            <a:r>
              <a:rPr lang="en-US" sz="2000" dirty="0" err="1"/>
              <a:t>tình</a:t>
            </a:r>
            <a:r>
              <a:rPr lang="en-US" sz="2000" dirty="0"/>
              <a:t> </a:t>
            </a:r>
            <a:r>
              <a:rPr lang="en-US" sz="2000" dirty="0" err="1"/>
              <a:t>bạn</a:t>
            </a:r>
            <a:r>
              <a:rPr lang="en-US" sz="2000" dirty="0"/>
              <a:t>”.</a:t>
            </a:r>
          </a:p>
        </p:txBody>
      </p:sp>
    </p:spTree>
    <p:custDataLst>
      <p:tags r:id="rId1"/>
    </p:custDataLst>
    <p:extLst>
      <p:ext uri="{BB962C8B-B14F-4D97-AF65-F5344CB8AC3E}">
        <p14:creationId xmlns:p14="http://schemas.microsoft.com/office/powerpoint/2010/main" val="295895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605B88-44A3-482D-AEAD-DC89A3C637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99" y="240011"/>
            <a:ext cx="819264" cy="905001"/>
          </a:xfrm>
          <a:prstGeom prst="rect">
            <a:avLst/>
          </a:prstGeom>
        </p:spPr>
      </p:pic>
      <p:sp>
        <p:nvSpPr>
          <p:cNvPr id="3" name="TextBox 2">
            <a:extLst>
              <a:ext uri="{FF2B5EF4-FFF2-40B4-BE49-F238E27FC236}">
                <a16:creationId xmlns:a16="http://schemas.microsoft.com/office/drawing/2014/main" id="{19B4CBA5-7183-4CA8-9A2E-883A76698B69}"/>
              </a:ext>
            </a:extLst>
          </p:cNvPr>
          <p:cNvSpPr txBox="1"/>
          <p:nvPr/>
        </p:nvSpPr>
        <p:spPr>
          <a:xfrm>
            <a:off x="711299" y="461678"/>
            <a:ext cx="7213501" cy="461665"/>
          </a:xfrm>
          <a:prstGeom prst="rect">
            <a:avLst/>
          </a:prstGeom>
          <a:noFill/>
        </p:spPr>
        <p:txBody>
          <a:bodyPr wrap="square" rtlCol="0">
            <a:spAutoFit/>
          </a:bodyPr>
          <a:lstStyle/>
          <a:p>
            <a:r>
              <a:rPr lang="en-US" sz="2400" b="1" dirty="0">
                <a:solidFill>
                  <a:srgbClr val="FF7C0A"/>
                </a:solidFill>
              </a:rPr>
              <a:t>         </a:t>
            </a:r>
            <a:r>
              <a:rPr lang="en-US" sz="2400" b="1" dirty="0" err="1">
                <a:solidFill>
                  <a:srgbClr val="FF7C0A"/>
                </a:solidFill>
              </a:rPr>
              <a:t>Hoạt</a:t>
            </a:r>
            <a:r>
              <a:rPr lang="en-US" sz="2400" b="1" dirty="0">
                <a:solidFill>
                  <a:srgbClr val="FF7C0A"/>
                </a:solidFill>
              </a:rPr>
              <a:t> </a:t>
            </a:r>
            <a:r>
              <a:rPr lang="en-US" sz="2400" b="1" dirty="0" err="1">
                <a:solidFill>
                  <a:srgbClr val="FF7C0A"/>
                </a:solidFill>
              </a:rPr>
              <a:t>động</a:t>
            </a:r>
            <a:r>
              <a:rPr lang="en-US" sz="2400" b="1" dirty="0">
                <a:solidFill>
                  <a:srgbClr val="FF7C0A"/>
                </a:solidFill>
              </a:rPr>
              <a:t> </a:t>
            </a:r>
            <a:r>
              <a:rPr lang="en-US" sz="2400" b="1" dirty="0" err="1">
                <a:solidFill>
                  <a:srgbClr val="FF7C0A"/>
                </a:solidFill>
              </a:rPr>
              <a:t>giáo</a:t>
            </a:r>
            <a:r>
              <a:rPr lang="en-US" sz="2400" b="1" dirty="0">
                <a:solidFill>
                  <a:srgbClr val="FF7C0A"/>
                </a:solidFill>
              </a:rPr>
              <a:t> </a:t>
            </a:r>
            <a:r>
              <a:rPr lang="en-US" sz="2400" b="1" dirty="0" err="1">
                <a:solidFill>
                  <a:srgbClr val="FF7C0A"/>
                </a:solidFill>
              </a:rPr>
              <a:t>dục</a:t>
            </a:r>
            <a:r>
              <a:rPr lang="en-US" sz="2400" b="1" dirty="0">
                <a:solidFill>
                  <a:srgbClr val="FF7C0A"/>
                </a:solidFill>
              </a:rPr>
              <a:t> </a:t>
            </a:r>
            <a:r>
              <a:rPr lang="en-US" sz="2400" b="1" dirty="0" err="1">
                <a:solidFill>
                  <a:srgbClr val="FF7C0A"/>
                </a:solidFill>
              </a:rPr>
              <a:t>theo</a:t>
            </a:r>
            <a:r>
              <a:rPr lang="en-US" sz="2400" b="1" dirty="0">
                <a:solidFill>
                  <a:srgbClr val="FF7C0A"/>
                </a:solidFill>
              </a:rPr>
              <a:t> </a:t>
            </a:r>
            <a:r>
              <a:rPr lang="en-US" sz="2400" b="1" dirty="0" err="1">
                <a:solidFill>
                  <a:srgbClr val="FF7C0A"/>
                </a:solidFill>
              </a:rPr>
              <a:t>chủ</a:t>
            </a:r>
            <a:r>
              <a:rPr lang="en-US" sz="2400" b="1" dirty="0">
                <a:solidFill>
                  <a:srgbClr val="FF7C0A"/>
                </a:solidFill>
              </a:rPr>
              <a:t> </a:t>
            </a:r>
            <a:r>
              <a:rPr lang="en-US" sz="2400" b="1" dirty="0" err="1">
                <a:solidFill>
                  <a:srgbClr val="FF7C0A"/>
                </a:solidFill>
              </a:rPr>
              <a:t>đề</a:t>
            </a:r>
            <a:endParaRPr lang="en-US" sz="2400" b="1" dirty="0">
              <a:solidFill>
                <a:srgbClr val="FF7C0A"/>
              </a:solidFill>
            </a:endParaRPr>
          </a:p>
        </p:txBody>
      </p:sp>
      <p:pic>
        <p:nvPicPr>
          <p:cNvPr id="13" name="Picture 12">
            <a:extLst>
              <a:ext uri="{FF2B5EF4-FFF2-40B4-BE49-F238E27FC236}">
                <a16:creationId xmlns:a16="http://schemas.microsoft.com/office/drawing/2014/main" id="{B341223C-CEA7-4DDE-8A24-2D06B71D24EB}"/>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4952392" y="1199241"/>
            <a:ext cx="3581909" cy="2745015"/>
          </a:xfrm>
          <a:prstGeom prst="rect">
            <a:avLst/>
          </a:prstGeom>
        </p:spPr>
      </p:pic>
      <p:sp>
        <p:nvSpPr>
          <p:cNvPr id="15" name="TextBox 14">
            <a:extLst>
              <a:ext uri="{FF2B5EF4-FFF2-40B4-BE49-F238E27FC236}">
                <a16:creationId xmlns:a16="http://schemas.microsoft.com/office/drawing/2014/main" id="{278DFF7C-8390-4967-A5D7-B83220716254}"/>
              </a:ext>
            </a:extLst>
          </p:cNvPr>
          <p:cNvSpPr txBox="1"/>
          <p:nvPr/>
        </p:nvSpPr>
        <p:spPr>
          <a:xfrm>
            <a:off x="507680" y="1389711"/>
            <a:ext cx="4444712" cy="2554545"/>
          </a:xfrm>
          <a:prstGeom prst="rect">
            <a:avLst/>
          </a:prstGeom>
          <a:noFill/>
        </p:spPr>
        <p:txBody>
          <a:bodyPr wrap="square">
            <a:spAutoFit/>
          </a:bodyPr>
          <a:lstStyle/>
          <a:p>
            <a:r>
              <a:rPr lang="en-US" sz="2000" dirty="0">
                <a:solidFill>
                  <a:schemeClr val="tx2">
                    <a:lumMod val="10000"/>
                  </a:schemeClr>
                </a:solidFill>
              </a:rPr>
              <a:t>1. </a:t>
            </a:r>
            <a:r>
              <a:rPr lang="en-US" sz="2000" dirty="0" err="1">
                <a:solidFill>
                  <a:schemeClr val="tx2">
                    <a:lumMod val="10000"/>
                  </a:schemeClr>
                </a:solidFill>
              </a:rPr>
              <a:t>Xử</a:t>
            </a:r>
            <a:r>
              <a:rPr lang="en-US" sz="2000" dirty="0">
                <a:solidFill>
                  <a:schemeClr val="tx2">
                    <a:lumMod val="10000"/>
                  </a:schemeClr>
                </a:solidFill>
              </a:rPr>
              <a:t> </a:t>
            </a:r>
            <a:r>
              <a:rPr lang="en-US" sz="2000" dirty="0" err="1">
                <a:solidFill>
                  <a:schemeClr val="tx2">
                    <a:lumMod val="10000"/>
                  </a:schemeClr>
                </a:solidFill>
              </a:rPr>
              <a:t>lí</a:t>
            </a:r>
            <a:r>
              <a:rPr lang="en-US" sz="2000" dirty="0">
                <a:solidFill>
                  <a:schemeClr val="tx2">
                    <a:lumMod val="10000"/>
                  </a:schemeClr>
                </a:solidFill>
              </a:rPr>
              <a:t> </a:t>
            </a:r>
            <a:r>
              <a:rPr lang="en-US" sz="2000" dirty="0" err="1">
                <a:solidFill>
                  <a:schemeClr val="tx2">
                    <a:lumMod val="10000"/>
                  </a:schemeClr>
                </a:solidFill>
              </a:rPr>
              <a:t>tình</a:t>
            </a:r>
            <a:r>
              <a:rPr lang="en-US" sz="2000" dirty="0">
                <a:solidFill>
                  <a:schemeClr val="tx2">
                    <a:lumMod val="10000"/>
                  </a:schemeClr>
                </a:solidFill>
              </a:rPr>
              <a:t> </a:t>
            </a:r>
            <a:r>
              <a:rPr lang="en-US" sz="2000" dirty="0" err="1">
                <a:solidFill>
                  <a:schemeClr val="tx2">
                    <a:lumMod val="10000"/>
                  </a:schemeClr>
                </a:solidFill>
              </a:rPr>
              <a:t>huống</a:t>
            </a:r>
            <a:r>
              <a:rPr lang="en-US" sz="2000" dirty="0">
                <a:solidFill>
                  <a:schemeClr val="tx2">
                    <a:lumMod val="10000"/>
                  </a:schemeClr>
                </a:solidFill>
              </a:rPr>
              <a:t> </a:t>
            </a:r>
            <a:r>
              <a:rPr lang="en-US" sz="2000" i="1" dirty="0">
                <a:solidFill>
                  <a:schemeClr val="tx2">
                    <a:lumMod val="10000"/>
                  </a:schemeClr>
                </a:solidFill>
              </a:rPr>
              <a:t>Hai con </a:t>
            </a:r>
            <a:r>
              <a:rPr lang="en-US" sz="2000" i="1" dirty="0" err="1">
                <a:solidFill>
                  <a:schemeClr val="tx2">
                    <a:lumMod val="10000"/>
                  </a:schemeClr>
                </a:solidFill>
              </a:rPr>
              <a:t>dê</a:t>
            </a:r>
            <a:r>
              <a:rPr lang="en-US" sz="2000" i="1" dirty="0">
                <a:solidFill>
                  <a:schemeClr val="tx2">
                    <a:lumMod val="10000"/>
                  </a:schemeClr>
                </a:solidFill>
              </a:rPr>
              <a:t> </a:t>
            </a:r>
            <a:r>
              <a:rPr lang="en-US" sz="2000" i="1" dirty="0" err="1">
                <a:solidFill>
                  <a:schemeClr val="tx2">
                    <a:lumMod val="10000"/>
                  </a:schemeClr>
                </a:solidFill>
              </a:rPr>
              <a:t>tranh</a:t>
            </a:r>
            <a:r>
              <a:rPr lang="en-US" sz="2000" i="1" dirty="0">
                <a:solidFill>
                  <a:schemeClr val="tx2">
                    <a:lumMod val="10000"/>
                  </a:schemeClr>
                </a:solidFill>
              </a:rPr>
              <a:t> </a:t>
            </a:r>
            <a:r>
              <a:rPr lang="en-US" sz="2000" i="1" dirty="0" err="1">
                <a:solidFill>
                  <a:schemeClr val="tx2">
                    <a:lumMod val="10000"/>
                  </a:schemeClr>
                </a:solidFill>
              </a:rPr>
              <a:t>nhau</a:t>
            </a:r>
            <a:r>
              <a:rPr lang="en-US" sz="2000" i="1" dirty="0">
                <a:solidFill>
                  <a:schemeClr val="tx2">
                    <a:lumMod val="10000"/>
                  </a:schemeClr>
                </a:solidFill>
              </a:rPr>
              <a:t> qua </a:t>
            </a:r>
            <a:r>
              <a:rPr lang="en-US" sz="2000" i="1" dirty="0" err="1">
                <a:solidFill>
                  <a:schemeClr val="tx2">
                    <a:lumMod val="10000"/>
                  </a:schemeClr>
                </a:solidFill>
              </a:rPr>
              <a:t>cầu</a:t>
            </a:r>
            <a:r>
              <a:rPr lang="en-US" sz="2000" i="1" dirty="0">
                <a:solidFill>
                  <a:schemeClr val="tx2">
                    <a:lumMod val="10000"/>
                  </a:schemeClr>
                </a:solidFill>
              </a:rPr>
              <a:t>.</a:t>
            </a:r>
          </a:p>
          <a:p>
            <a:pPr marL="342900" indent="-342900">
              <a:buFontTx/>
              <a:buChar char="-"/>
            </a:pPr>
            <a:r>
              <a:rPr lang="en-US" sz="2000" dirty="0" err="1">
                <a:solidFill>
                  <a:schemeClr val="tx2">
                    <a:lumMod val="10000"/>
                  </a:schemeClr>
                </a:solidFill>
              </a:rPr>
              <a:t>Thảo</a:t>
            </a:r>
            <a:r>
              <a:rPr lang="en-US" sz="2000" dirty="0">
                <a:solidFill>
                  <a:schemeClr val="tx2">
                    <a:lumMod val="10000"/>
                  </a:schemeClr>
                </a:solidFill>
              </a:rPr>
              <a:t> </a:t>
            </a:r>
            <a:r>
              <a:rPr lang="en-US" sz="2000" dirty="0" err="1">
                <a:solidFill>
                  <a:schemeClr val="tx2">
                    <a:lumMod val="10000"/>
                  </a:schemeClr>
                </a:solidFill>
              </a:rPr>
              <a:t>luận</a:t>
            </a:r>
            <a:r>
              <a:rPr lang="en-US" sz="2000" dirty="0">
                <a:solidFill>
                  <a:schemeClr val="tx2">
                    <a:lumMod val="10000"/>
                  </a:schemeClr>
                </a:solidFill>
              </a:rPr>
              <a:t> </a:t>
            </a:r>
            <a:r>
              <a:rPr lang="en-US" sz="2000" dirty="0" err="1">
                <a:solidFill>
                  <a:schemeClr val="tx2">
                    <a:lumMod val="10000"/>
                  </a:schemeClr>
                </a:solidFill>
              </a:rPr>
              <a:t>về</a:t>
            </a:r>
            <a:r>
              <a:rPr lang="en-US" sz="2000" dirty="0">
                <a:solidFill>
                  <a:schemeClr val="tx2">
                    <a:lumMod val="10000"/>
                  </a:schemeClr>
                </a:solidFill>
              </a:rPr>
              <a:t> </a:t>
            </a:r>
            <a:r>
              <a:rPr lang="en-US" sz="2000" dirty="0" err="1">
                <a:solidFill>
                  <a:schemeClr val="tx2">
                    <a:lumMod val="10000"/>
                  </a:schemeClr>
                </a:solidFill>
              </a:rPr>
              <a:t>cách</a:t>
            </a:r>
            <a:r>
              <a:rPr lang="en-US" sz="2000" dirty="0">
                <a:solidFill>
                  <a:schemeClr val="tx2">
                    <a:lumMod val="10000"/>
                  </a:schemeClr>
                </a:solidFill>
              </a:rPr>
              <a:t> </a:t>
            </a:r>
            <a:r>
              <a:rPr lang="en-US" sz="2000" dirty="0" err="1">
                <a:solidFill>
                  <a:schemeClr val="tx2">
                    <a:lumMod val="10000"/>
                  </a:schemeClr>
                </a:solidFill>
              </a:rPr>
              <a:t>ứng</a:t>
            </a:r>
            <a:r>
              <a:rPr lang="en-US" sz="2000" dirty="0">
                <a:solidFill>
                  <a:schemeClr val="tx2">
                    <a:lumMod val="10000"/>
                  </a:schemeClr>
                </a:solidFill>
              </a:rPr>
              <a:t> </a:t>
            </a:r>
            <a:r>
              <a:rPr lang="en-US" sz="2000" dirty="0" err="1">
                <a:solidFill>
                  <a:schemeClr val="tx2">
                    <a:lumMod val="10000"/>
                  </a:schemeClr>
                </a:solidFill>
              </a:rPr>
              <a:t>xử</a:t>
            </a:r>
            <a:r>
              <a:rPr lang="en-US" sz="2000" dirty="0">
                <a:solidFill>
                  <a:schemeClr val="tx2">
                    <a:lumMod val="10000"/>
                  </a:schemeClr>
                </a:solidFill>
              </a:rPr>
              <a:t> </a:t>
            </a:r>
            <a:r>
              <a:rPr lang="en-US" sz="2000" dirty="0" err="1">
                <a:solidFill>
                  <a:schemeClr val="tx2">
                    <a:lumMod val="10000"/>
                  </a:schemeClr>
                </a:solidFill>
              </a:rPr>
              <a:t>trong</a:t>
            </a:r>
            <a:r>
              <a:rPr lang="en-US" sz="2000" dirty="0">
                <a:solidFill>
                  <a:schemeClr val="tx2">
                    <a:lumMod val="10000"/>
                  </a:schemeClr>
                </a:solidFill>
              </a:rPr>
              <a:t> </a:t>
            </a:r>
            <a:r>
              <a:rPr lang="en-US" sz="2000" dirty="0" err="1">
                <a:solidFill>
                  <a:schemeClr val="tx2">
                    <a:lumMod val="10000"/>
                  </a:schemeClr>
                </a:solidFill>
              </a:rPr>
              <a:t>tình</a:t>
            </a:r>
            <a:r>
              <a:rPr lang="en-US" sz="2000" dirty="0">
                <a:solidFill>
                  <a:schemeClr val="tx2">
                    <a:lumMod val="10000"/>
                  </a:schemeClr>
                </a:solidFill>
              </a:rPr>
              <a:t> </a:t>
            </a:r>
            <a:r>
              <a:rPr lang="en-US" sz="2000" dirty="0" err="1">
                <a:solidFill>
                  <a:schemeClr val="tx2">
                    <a:lumMod val="10000"/>
                  </a:schemeClr>
                </a:solidFill>
              </a:rPr>
              <a:t>huống</a:t>
            </a:r>
            <a:r>
              <a:rPr lang="en-US" sz="2000" dirty="0">
                <a:solidFill>
                  <a:schemeClr val="tx2">
                    <a:lumMod val="10000"/>
                  </a:schemeClr>
                </a:solidFill>
              </a:rPr>
              <a:t>.</a:t>
            </a:r>
          </a:p>
          <a:p>
            <a:pPr marL="342900" indent="-342900">
              <a:buFontTx/>
              <a:buChar char="-"/>
            </a:pPr>
            <a:r>
              <a:rPr lang="en-US" sz="2000" dirty="0" err="1">
                <a:solidFill>
                  <a:schemeClr val="tx2">
                    <a:lumMod val="10000"/>
                  </a:schemeClr>
                </a:solidFill>
              </a:rPr>
              <a:t>Sắm</a:t>
            </a:r>
            <a:r>
              <a:rPr lang="en-US" sz="2000" dirty="0">
                <a:solidFill>
                  <a:schemeClr val="tx2">
                    <a:lumMod val="10000"/>
                  </a:schemeClr>
                </a:solidFill>
              </a:rPr>
              <a:t> </a:t>
            </a:r>
            <a:r>
              <a:rPr lang="en-US" sz="2000" dirty="0" err="1">
                <a:solidFill>
                  <a:schemeClr val="tx2">
                    <a:lumMod val="10000"/>
                  </a:schemeClr>
                </a:solidFill>
              </a:rPr>
              <a:t>vai</a:t>
            </a:r>
            <a:r>
              <a:rPr lang="en-US" sz="2000" dirty="0">
                <a:solidFill>
                  <a:schemeClr val="tx2">
                    <a:lumMod val="10000"/>
                  </a:schemeClr>
                </a:solidFill>
              </a:rPr>
              <a:t> </a:t>
            </a:r>
            <a:r>
              <a:rPr lang="en-US" sz="2000" dirty="0" err="1">
                <a:solidFill>
                  <a:schemeClr val="tx2">
                    <a:lumMod val="10000"/>
                  </a:schemeClr>
                </a:solidFill>
              </a:rPr>
              <a:t>ứng</a:t>
            </a:r>
            <a:r>
              <a:rPr lang="en-US" sz="2000" dirty="0">
                <a:solidFill>
                  <a:schemeClr val="tx2">
                    <a:lumMod val="10000"/>
                  </a:schemeClr>
                </a:solidFill>
              </a:rPr>
              <a:t> </a:t>
            </a:r>
            <a:r>
              <a:rPr lang="en-US" sz="2000" dirty="0" err="1">
                <a:solidFill>
                  <a:schemeClr val="tx2">
                    <a:lumMod val="10000"/>
                  </a:schemeClr>
                </a:solidFill>
              </a:rPr>
              <a:t>xử</a:t>
            </a:r>
            <a:r>
              <a:rPr lang="en-US" sz="2000" dirty="0">
                <a:solidFill>
                  <a:schemeClr val="tx2">
                    <a:lumMod val="10000"/>
                  </a:schemeClr>
                </a:solidFill>
              </a:rPr>
              <a:t> </a:t>
            </a:r>
            <a:r>
              <a:rPr lang="en-US" sz="2000" dirty="0" err="1">
                <a:solidFill>
                  <a:schemeClr val="tx2">
                    <a:lumMod val="10000"/>
                  </a:schemeClr>
                </a:solidFill>
              </a:rPr>
              <a:t>theo</a:t>
            </a:r>
            <a:r>
              <a:rPr lang="en-US" sz="2000" dirty="0">
                <a:solidFill>
                  <a:schemeClr val="tx2">
                    <a:lumMod val="10000"/>
                  </a:schemeClr>
                </a:solidFill>
              </a:rPr>
              <a:t> </a:t>
            </a:r>
            <a:r>
              <a:rPr lang="en-US" sz="2000" dirty="0" err="1">
                <a:solidFill>
                  <a:schemeClr val="tx2">
                    <a:lumMod val="10000"/>
                  </a:schemeClr>
                </a:solidFill>
              </a:rPr>
              <a:t>cách</a:t>
            </a:r>
            <a:r>
              <a:rPr lang="en-US" sz="2000" dirty="0">
                <a:solidFill>
                  <a:schemeClr val="tx2">
                    <a:lumMod val="10000"/>
                  </a:schemeClr>
                </a:solidFill>
              </a:rPr>
              <a:t> </a:t>
            </a:r>
            <a:r>
              <a:rPr lang="en-US" sz="2000" dirty="0" err="1">
                <a:solidFill>
                  <a:schemeClr val="tx2">
                    <a:lumMod val="10000"/>
                  </a:schemeClr>
                </a:solidFill>
              </a:rPr>
              <a:t>phù</a:t>
            </a:r>
            <a:r>
              <a:rPr lang="en-US" sz="2000" dirty="0">
                <a:solidFill>
                  <a:schemeClr val="tx2">
                    <a:lumMod val="10000"/>
                  </a:schemeClr>
                </a:solidFill>
              </a:rPr>
              <a:t> </a:t>
            </a:r>
            <a:r>
              <a:rPr lang="en-US" sz="2000" dirty="0" err="1">
                <a:solidFill>
                  <a:schemeClr val="tx2">
                    <a:lumMod val="10000"/>
                  </a:schemeClr>
                </a:solidFill>
              </a:rPr>
              <a:t>hợp</a:t>
            </a:r>
            <a:r>
              <a:rPr lang="en-US" sz="2000" dirty="0">
                <a:solidFill>
                  <a:schemeClr val="tx2">
                    <a:lumMod val="10000"/>
                  </a:schemeClr>
                </a:solidFill>
              </a:rPr>
              <a:t>.</a:t>
            </a:r>
          </a:p>
          <a:p>
            <a:pPr marL="342900" indent="-342900">
              <a:buFontTx/>
              <a:buChar char="-"/>
            </a:pPr>
            <a:r>
              <a:rPr lang="en-US" sz="2000" dirty="0" err="1">
                <a:solidFill>
                  <a:schemeClr val="tx2">
                    <a:lumMod val="10000"/>
                  </a:schemeClr>
                </a:solidFill>
              </a:rPr>
              <a:t>Nêu</a:t>
            </a:r>
            <a:r>
              <a:rPr lang="en-US" sz="2000" dirty="0">
                <a:solidFill>
                  <a:schemeClr val="tx2">
                    <a:lumMod val="10000"/>
                  </a:schemeClr>
                </a:solidFill>
              </a:rPr>
              <a:t> </a:t>
            </a:r>
            <a:r>
              <a:rPr lang="en-US" sz="2000" dirty="0" err="1">
                <a:solidFill>
                  <a:schemeClr val="tx2">
                    <a:lumMod val="10000"/>
                  </a:schemeClr>
                </a:solidFill>
              </a:rPr>
              <a:t>điều</a:t>
            </a:r>
            <a:r>
              <a:rPr lang="en-US" sz="2000" dirty="0">
                <a:solidFill>
                  <a:schemeClr val="tx2">
                    <a:lumMod val="10000"/>
                  </a:schemeClr>
                </a:solidFill>
              </a:rPr>
              <a:t> </a:t>
            </a:r>
            <a:r>
              <a:rPr lang="en-US" sz="2000" dirty="0" err="1">
                <a:solidFill>
                  <a:schemeClr val="tx2">
                    <a:lumMod val="10000"/>
                  </a:schemeClr>
                </a:solidFill>
              </a:rPr>
              <a:t>em</a:t>
            </a:r>
            <a:r>
              <a:rPr lang="en-US" sz="2000" dirty="0">
                <a:solidFill>
                  <a:schemeClr val="tx2">
                    <a:lumMod val="10000"/>
                  </a:schemeClr>
                </a:solidFill>
              </a:rPr>
              <a:t> </a:t>
            </a:r>
            <a:r>
              <a:rPr lang="en-US" sz="2000" dirty="0" err="1">
                <a:solidFill>
                  <a:schemeClr val="tx2">
                    <a:lumMod val="10000"/>
                  </a:schemeClr>
                </a:solidFill>
              </a:rPr>
              <a:t>học</a:t>
            </a:r>
            <a:r>
              <a:rPr lang="en-US" sz="2000" dirty="0">
                <a:solidFill>
                  <a:schemeClr val="tx2">
                    <a:lumMod val="10000"/>
                  </a:schemeClr>
                </a:solidFill>
              </a:rPr>
              <a:t> </a:t>
            </a:r>
            <a:r>
              <a:rPr lang="en-US" sz="2000" dirty="0" err="1">
                <a:solidFill>
                  <a:schemeClr val="tx2">
                    <a:lumMod val="10000"/>
                  </a:schemeClr>
                </a:solidFill>
              </a:rPr>
              <a:t>được</a:t>
            </a:r>
            <a:r>
              <a:rPr lang="en-US" sz="2000" dirty="0">
                <a:solidFill>
                  <a:schemeClr val="tx2">
                    <a:lumMod val="10000"/>
                  </a:schemeClr>
                </a:solidFill>
              </a:rPr>
              <a:t> qua </a:t>
            </a:r>
            <a:r>
              <a:rPr lang="en-US" sz="2000" dirty="0" err="1">
                <a:solidFill>
                  <a:schemeClr val="tx2">
                    <a:lumMod val="10000"/>
                  </a:schemeClr>
                </a:solidFill>
              </a:rPr>
              <a:t>việc</a:t>
            </a:r>
            <a:r>
              <a:rPr lang="en-US" sz="2000" dirty="0">
                <a:solidFill>
                  <a:schemeClr val="tx2">
                    <a:lumMod val="10000"/>
                  </a:schemeClr>
                </a:solidFill>
              </a:rPr>
              <a:t> </a:t>
            </a:r>
            <a:r>
              <a:rPr lang="en-US" sz="2000" dirty="0" err="1">
                <a:solidFill>
                  <a:schemeClr val="tx2">
                    <a:lumMod val="10000"/>
                  </a:schemeClr>
                </a:solidFill>
              </a:rPr>
              <a:t>sắm</a:t>
            </a:r>
            <a:r>
              <a:rPr lang="en-US" sz="2000" dirty="0">
                <a:solidFill>
                  <a:schemeClr val="tx2">
                    <a:lumMod val="10000"/>
                  </a:schemeClr>
                </a:solidFill>
              </a:rPr>
              <a:t> </a:t>
            </a:r>
            <a:r>
              <a:rPr lang="en-US" sz="2000" dirty="0" err="1">
                <a:solidFill>
                  <a:schemeClr val="tx2">
                    <a:lumMod val="10000"/>
                  </a:schemeClr>
                </a:solidFill>
              </a:rPr>
              <a:t>vai</a:t>
            </a:r>
            <a:r>
              <a:rPr lang="en-US" sz="2000" dirty="0">
                <a:solidFill>
                  <a:schemeClr val="tx2">
                    <a:lumMod val="10000"/>
                  </a:schemeClr>
                </a:solidFill>
              </a:rPr>
              <a:t>.</a:t>
            </a:r>
          </a:p>
        </p:txBody>
      </p:sp>
    </p:spTree>
    <p:custDataLst>
      <p:tags r:id="rId1"/>
    </p:custDataLst>
    <p:extLst>
      <p:ext uri="{BB962C8B-B14F-4D97-AF65-F5344CB8AC3E}">
        <p14:creationId xmlns:p14="http://schemas.microsoft.com/office/powerpoint/2010/main" val="334492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2608BE-3D4C-4114-A906-D8B3DFCE8BF4}"/>
              </a:ext>
            </a:extLst>
          </p:cNvPr>
          <p:cNvSpPr txBox="1"/>
          <p:nvPr/>
        </p:nvSpPr>
        <p:spPr>
          <a:xfrm>
            <a:off x="532720" y="332244"/>
            <a:ext cx="8534301" cy="1015663"/>
          </a:xfrm>
          <a:prstGeom prst="rect">
            <a:avLst/>
          </a:prstGeom>
          <a:noFill/>
        </p:spPr>
        <p:txBody>
          <a:bodyPr wrap="square" rtlCol="0">
            <a:spAutoFit/>
          </a:bodyPr>
          <a:lstStyle/>
          <a:p>
            <a:r>
              <a:rPr lang="en-US" sz="2000" dirty="0">
                <a:solidFill>
                  <a:schemeClr val="tx2">
                    <a:lumMod val="10000"/>
                  </a:schemeClr>
                </a:solidFill>
              </a:rPr>
              <a:t>2. </a:t>
            </a:r>
            <a:r>
              <a:rPr lang="en-US" sz="2000" dirty="0" err="1">
                <a:solidFill>
                  <a:schemeClr val="tx2">
                    <a:lumMod val="10000"/>
                  </a:schemeClr>
                </a:solidFill>
              </a:rPr>
              <a:t>Kể</a:t>
            </a:r>
            <a:r>
              <a:rPr lang="en-US" sz="2000" dirty="0">
                <a:solidFill>
                  <a:schemeClr val="tx2">
                    <a:lumMod val="10000"/>
                  </a:schemeClr>
                </a:solidFill>
              </a:rPr>
              <a:t> </a:t>
            </a:r>
            <a:r>
              <a:rPr lang="en-US" sz="2000" dirty="0" err="1">
                <a:solidFill>
                  <a:schemeClr val="tx2">
                    <a:lumMod val="10000"/>
                  </a:schemeClr>
                </a:solidFill>
              </a:rPr>
              <a:t>những</a:t>
            </a:r>
            <a:r>
              <a:rPr lang="en-US" sz="2000" dirty="0">
                <a:solidFill>
                  <a:schemeClr val="tx2">
                    <a:lumMod val="10000"/>
                  </a:schemeClr>
                </a:solidFill>
              </a:rPr>
              <a:t> </a:t>
            </a:r>
            <a:r>
              <a:rPr lang="en-US" sz="2000" dirty="0" err="1">
                <a:solidFill>
                  <a:schemeClr val="tx2">
                    <a:lumMod val="10000"/>
                  </a:schemeClr>
                </a:solidFill>
              </a:rPr>
              <a:t>tình</a:t>
            </a:r>
            <a:r>
              <a:rPr lang="en-US" sz="2000" dirty="0">
                <a:solidFill>
                  <a:schemeClr val="tx2">
                    <a:lumMod val="10000"/>
                  </a:schemeClr>
                </a:solidFill>
              </a:rPr>
              <a:t> </a:t>
            </a:r>
            <a:r>
              <a:rPr lang="en-US" sz="2000" dirty="0" err="1">
                <a:solidFill>
                  <a:schemeClr val="tx2">
                    <a:lumMod val="10000"/>
                  </a:schemeClr>
                </a:solidFill>
              </a:rPr>
              <a:t>huống</a:t>
            </a:r>
            <a:r>
              <a:rPr lang="en-US" sz="2000" dirty="0">
                <a:solidFill>
                  <a:schemeClr val="tx2">
                    <a:lumMod val="10000"/>
                  </a:schemeClr>
                </a:solidFill>
              </a:rPr>
              <a:t> </a:t>
            </a:r>
            <a:r>
              <a:rPr lang="en-US" sz="2000" dirty="0" err="1">
                <a:solidFill>
                  <a:schemeClr val="tx2">
                    <a:lumMod val="10000"/>
                  </a:schemeClr>
                </a:solidFill>
              </a:rPr>
              <a:t>dẫn</a:t>
            </a:r>
            <a:r>
              <a:rPr lang="en-US" sz="2000" dirty="0">
                <a:solidFill>
                  <a:schemeClr val="tx2">
                    <a:lumMod val="10000"/>
                  </a:schemeClr>
                </a:solidFill>
              </a:rPr>
              <a:t> </a:t>
            </a:r>
            <a:r>
              <a:rPr lang="en-US" sz="2000" dirty="0" err="1">
                <a:solidFill>
                  <a:schemeClr val="tx2">
                    <a:lumMod val="10000"/>
                  </a:schemeClr>
                </a:solidFill>
              </a:rPr>
              <a:t>đến</a:t>
            </a:r>
            <a:r>
              <a:rPr lang="en-US" sz="2000" dirty="0">
                <a:solidFill>
                  <a:schemeClr val="tx2">
                    <a:lumMod val="10000"/>
                  </a:schemeClr>
                </a:solidFill>
              </a:rPr>
              <a:t> </a:t>
            </a:r>
            <a:r>
              <a:rPr lang="en-US" sz="2000" dirty="0" err="1">
                <a:solidFill>
                  <a:schemeClr val="tx2">
                    <a:lumMod val="10000"/>
                  </a:schemeClr>
                </a:solidFill>
              </a:rPr>
              <a:t>mâu</a:t>
            </a:r>
            <a:r>
              <a:rPr lang="en-US" sz="2000" dirty="0">
                <a:solidFill>
                  <a:schemeClr val="tx2">
                    <a:lumMod val="10000"/>
                  </a:schemeClr>
                </a:solidFill>
              </a:rPr>
              <a:t> </a:t>
            </a:r>
            <a:r>
              <a:rPr lang="en-US" sz="2000" dirty="0" err="1">
                <a:solidFill>
                  <a:schemeClr val="tx2">
                    <a:lumMod val="10000"/>
                  </a:schemeClr>
                </a:solidFill>
              </a:rPr>
              <a:t>thuẫn</a:t>
            </a:r>
            <a:r>
              <a:rPr lang="en-US" sz="2000" dirty="0">
                <a:solidFill>
                  <a:schemeClr val="tx2">
                    <a:lumMod val="10000"/>
                  </a:schemeClr>
                </a:solidFill>
              </a:rPr>
              <a:t> </a:t>
            </a:r>
            <a:r>
              <a:rPr lang="en-US" sz="2000" dirty="0" err="1">
                <a:solidFill>
                  <a:schemeClr val="tx2">
                    <a:lumMod val="10000"/>
                  </a:schemeClr>
                </a:solidFill>
              </a:rPr>
              <a:t>giữa</a:t>
            </a:r>
            <a:r>
              <a:rPr lang="en-US" sz="2000" dirty="0">
                <a:solidFill>
                  <a:schemeClr val="tx2">
                    <a:lumMod val="10000"/>
                  </a:schemeClr>
                </a:solidFill>
              </a:rPr>
              <a:t> </a:t>
            </a:r>
            <a:r>
              <a:rPr lang="en-US" sz="2000" dirty="0" err="1">
                <a:solidFill>
                  <a:schemeClr val="tx2">
                    <a:lumMod val="10000"/>
                  </a:schemeClr>
                </a:solidFill>
              </a:rPr>
              <a:t>những</a:t>
            </a:r>
            <a:r>
              <a:rPr lang="en-US" sz="2000" dirty="0">
                <a:solidFill>
                  <a:schemeClr val="tx2">
                    <a:lumMod val="10000"/>
                  </a:schemeClr>
                </a:solidFill>
              </a:rPr>
              <a:t> </a:t>
            </a:r>
            <a:r>
              <a:rPr lang="en-US" sz="2000" dirty="0" err="1">
                <a:solidFill>
                  <a:schemeClr val="tx2">
                    <a:lumMod val="10000"/>
                  </a:schemeClr>
                </a:solidFill>
              </a:rPr>
              <a:t>người</a:t>
            </a:r>
            <a:r>
              <a:rPr lang="en-US" sz="2000" dirty="0">
                <a:solidFill>
                  <a:schemeClr val="tx2">
                    <a:lumMod val="10000"/>
                  </a:schemeClr>
                </a:solidFill>
              </a:rPr>
              <a:t> </a:t>
            </a:r>
            <a:r>
              <a:rPr lang="en-US" sz="2000" dirty="0" err="1">
                <a:solidFill>
                  <a:schemeClr val="tx2">
                    <a:lumMod val="10000"/>
                  </a:schemeClr>
                </a:solidFill>
              </a:rPr>
              <a:t>bạn</a:t>
            </a:r>
            <a:r>
              <a:rPr lang="en-US" sz="2000" dirty="0">
                <a:solidFill>
                  <a:schemeClr val="tx2">
                    <a:lumMod val="10000"/>
                  </a:schemeClr>
                </a:solidFill>
              </a:rPr>
              <a:t>.</a:t>
            </a:r>
          </a:p>
          <a:p>
            <a:pPr marL="342900" indent="-342900">
              <a:buFontTx/>
              <a:buChar char="-"/>
            </a:pPr>
            <a:r>
              <a:rPr lang="en-US" sz="2000" dirty="0" err="1">
                <a:solidFill>
                  <a:schemeClr val="tx2">
                    <a:lumMod val="10000"/>
                  </a:schemeClr>
                </a:solidFill>
              </a:rPr>
              <a:t>Nêu</a:t>
            </a:r>
            <a:r>
              <a:rPr lang="en-US" sz="2000" dirty="0">
                <a:solidFill>
                  <a:schemeClr val="tx2">
                    <a:lumMod val="10000"/>
                  </a:schemeClr>
                </a:solidFill>
              </a:rPr>
              <a:t> </a:t>
            </a:r>
            <a:r>
              <a:rPr lang="en-US" sz="2000" dirty="0" err="1">
                <a:solidFill>
                  <a:schemeClr val="tx2">
                    <a:lumMod val="10000"/>
                  </a:schemeClr>
                </a:solidFill>
              </a:rPr>
              <a:t>những</a:t>
            </a:r>
            <a:r>
              <a:rPr lang="en-US" sz="2000" dirty="0">
                <a:solidFill>
                  <a:schemeClr val="tx2">
                    <a:lumMod val="10000"/>
                  </a:schemeClr>
                </a:solidFill>
              </a:rPr>
              <a:t> </a:t>
            </a:r>
            <a:r>
              <a:rPr lang="en-US" sz="2000" dirty="0" err="1">
                <a:solidFill>
                  <a:schemeClr val="tx2">
                    <a:lumMod val="10000"/>
                  </a:schemeClr>
                </a:solidFill>
              </a:rPr>
              <a:t>tình</a:t>
            </a:r>
            <a:r>
              <a:rPr lang="en-US" sz="2000" dirty="0">
                <a:solidFill>
                  <a:schemeClr val="tx2">
                    <a:lumMod val="10000"/>
                  </a:schemeClr>
                </a:solidFill>
              </a:rPr>
              <a:t> </a:t>
            </a:r>
            <a:r>
              <a:rPr lang="en-US" sz="2000" dirty="0" err="1">
                <a:solidFill>
                  <a:schemeClr val="tx2">
                    <a:lumMod val="10000"/>
                  </a:schemeClr>
                </a:solidFill>
              </a:rPr>
              <a:t>huống</a:t>
            </a:r>
            <a:r>
              <a:rPr lang="en-US" sz="2000" dirty="0">
                <a:solidFill>
                  <a:schemeClr val="tx2">
                    <a:lumMod val="10000"/>
                  </a:schemeClr>
                </a:solidFill>
              </a:rPr>
              <a:t> </a:t>
            </a:r>
            <a:r>
              <a:rPr lang="en-US" sz="2000" dirty="0" err="1">
                <a:solidFill>
                  <a:schemeClr val="tx2">
                    <a:lumMod val="10000"/>
                  </a:schemeClr>
                </a:solidFill>
              </a:rPr>
              <a:t>có</a:t>
            </a:r>
            <a:r>
              <a:rPr lang="en-US" sz="2000" dirty="0">
                <a:solidFill>
                  <a:schemeClr val="tx2">
                    <a:lumMod val="10000"/>
                  </a:schemeClr>
                </a:solidFill>
              </a:rPr>
              <a:t> </a:t>
            </a:r>
            <a:r>
              <a:rPr lang="en-US" sz="2000" dirty="0" err="1">
                <a:solidFill>
                  <a:schemeClr val="tx2">
                    <a:lumMod val="10000"/>
                  </a:schemeClr>
                </a:solidFill>
              </a:rPr>
              <a:t>thể</a:t>
            </a:r>
            <a:r>
              <a:rPr lang="en-US" sz="2000" dirty="0">
                <a:solidFill>
                  <a:schemeClr val="tx2">
                    <a:lumMod val="10000"/>
                  </a:schemeClr>
                </a:solidFill>
              </a:rPr>
              <a:t> </a:t>
            </a:r>
            <a:r>
              <a:rPr lang="en-US" sz="2000" dirty="0" err="1">
                <a:solidFill>
                  <a:schemeClr val="tx2">
                    <a:lumMod val="10000"/>
                  </a:schemeClr>
                </a:solidFill>
              </a:rPr>
              <a:t>nảy</a:t>
            </a:r>
            <a:r>
              <a:rPr lang="en-US" sz="2000" dirty="0">
                <a:solidFill>
                  <a:schemeClr val="tx2">
                    <a:lumMod val="10000"/>
                  </a:schemeClr>
                </a:solidFill>
              </a:rPr>
              <a:t> </a:t>
            </a:r>
            <a:r>
              <a:rPr lang="en-US" sz="2000" dirty="0" err="1">
                <a:solidFill>
                  <a:schemeClr val="tx2">
                    <a:lumMod val="10000"/>
                  </a:schemeClr>
                </a:solidFill>
              </a:rPr>
              <a:t>sinh</a:t>
            </a:r>
            <a:r>
              <a:rPr lang="en-US" sz="2000" dirty="0">
                <a:solidFill>
                  <a:schemeClr val="tx2">
                    <a:lumMod val="10000"/>
                  </a:schemeClr>
                </a:solidFill>
              </a:rPr>
              <a:t> </a:t>
            </a:r>
            <a:r>
              <a:rPr lang="en-US" sz="2000" dirty="0" err="1">
                <a:solidFill>
                  <a:schemeClr val="tx2">
                    <a:lumMod val="10000"/>
                  </a:schemeClr>
                </a:solidFill>
              </a:rPr>
              <a:t>mâu</a:t>
            </a:r>
            <a:r>
              <a:rPr lang="en-US" sz="2000" dirty="0">
                <a:solidFill>
                  <a:schemeClr val="tx2">
                    <a:lumMod val="10000"/>
                  </a:schemeClr>
                </a:solidFill>
              </a:rPr>
              <a:t> </a:t>
            </a:r>
            <a:r>
              <a:rPr lang="en-US" sz="2000" dirty="0" err="1">
                <a:solidFill>
                  <a:schemeClr val="tx2">
                    <a:lumMod val="10000"/>
                  </a:schemeClr>
                </a:solidFill>
              </a:rPr>
              <a:t>thuẫn</a:t>
            </a:r>
            <a:r>
              <a:rPr lang="en-US" sz="2000" dirty="0">
                <a:solidFill>
                  <a:schemeClr val="tx2">
                    <a:lumMod val="10000"/>
                  </a:schemeClr>
                </a:solidFill>
              </a:rPr>
              <a:t>.</a:t>
            </a:r>
          </a:p>
          <a:p>
            <a:pPr marL="342900" indent="-342900">
              <a:buFontTx/>
              <a:buChar char="-"/>
            </a:pPr>
            <a:r>
              <a:rPr lang="en-US" sz="2000" dirty="0" err="1">
                <a:solidFill>
                  <a:schemeClr val="tx2">
                    <a:lumMod val="10000"/>
                  </a:schemeClr>
                </a:solidFill>
              </a:rPr>
              <a:t>Kể</a:t>
            </a:r>
            <a:r>
              <a:rPr lang="en-US" sz="2000" dirty="0">
                <a:solidFill>
                  <a:schemeClr val="tx2">
                    <a:lumMod val="10000"/>
                  </a:schemeClr>
                </a:solidFill>
              </a:rPr>
              <a:t> </a:t>
            </a:r>
            <a:r>
              <a:rPr lang="en-US" sz="2000" dirty="0" err="1">
                <a:solidFill>
                  <a:schemeClr val="tx2">
                    <a:lumMod val="10000"/>
                  </a:schemeClr>
                </a:solidFill>
              </a:rPr>
              <a:t>về</a:t>
            </a:r>
            <a:r>
              <a:rPr lang="en-US" sz="2000" dirty="0">
                <a:solidFill>
                  <a:schemeClr val="tx2">
                    <a:lumMod val="10000"/>
                  </a:schemeClr>
                </a:solidFill>
              </a:rPr>
              <a:t> </a:t>
            </a:r>
            <a:r>
              <a:rPr lang="en-US" sz="2000" dirty="0" err="1">
                <a:solidFill>
                  <a:schemeClr val="tx2">
                    <a:lumMod val="10000"/>
                  </a:schemeClr>
                </a:solidFill>
              </a:rPr>
              <a:t>những</a:t>
            </a:r>
            <a:r>
              <a:rPr lang="en-US" sz="2000" dirty="0">
                <a:solidFill>
                  <a:schemeClr val="tx2">
                    <a:lumMod val="10000"/>
                  </a:schemeClr>
                </a:solidFill>
              </a:rPr>
              <a:t> </a:t>
            </a:r>
            <a:r>
              <a:rPr lang="en-US" sz="2000" dirty="0" err="1">
                <a:solidFill>
                  <a:schemeClr val="tx2">
                    <a:lumMod val="10000"/>
                  </a:schemeClr>
                </a:solidFill>
              </a:rPr>
              <a:t>tình</a:t>
            </a:r>
            <a:r>
              <a:rPr lang="en-US" sz="2000" dirty="0">
                <a:solidFill>
                  <a:schemeClr val="tx2">
                    <a:lumMod val="10000"/>
                  </a:schemeClr>
                </a:solidFill>
              </a:rPr>
              <a:t> </a:t>
            </a:r>
            <a:r>
              <a:rPr lang="en-US" sz="2000" dirty="0" err="1">
                <a:solidFill>
                  <a:schemeClr val="tx2">
                    <a:lumMod val="10000"/>
                  </a:schemeClr>
                </a:solidFill>
              </a:rPr>
              <a:t>huống</a:t>
            </a:r>
            <a:r>
              <a:rPr lang="en-US" sz="2000" dirty="0">
                <a:solidFill>
                  <a:schemeClr val="tx2">
                    <a:lumMod val="10000"/>
                  </a:schemeClr>
                </a:solidFill>
              </a:rPr>
              <a:t> </a:t>
            </a:r>
            <a:r>
              <a:rPr lang="en-US" sz="2000" dirty="0" err="1">
                <a:solidFill>
                  <a:schemeClr val="tx2">
                    <a:lumMod val="10000"/>
                  </a:schemeClr>
                </a:solidFill>
              </a:rPr>
              <a:t>mâu</a:t>
            </a:r>
            <a:r>
              <a:rPr lang="en-US" sz="2000" dirty="0">
                <a:solidFill>
                  <a:schemeClr val="tx2">
                    <a:lumMod val="10000"/>
                  </a:schemeClr>
                </a:solidFill>
              </a:rPr>
              <a:t> </a:t>
            </a:r>
            <a:r>
              <a:rPr lang="en-US" sz="2000" dirty="0" err="1">
                <a:solidFill>
                  <a:schemeClr val="tx2">
                    <a:lumMod val="10000"/>
                  </a:schemeClr>
                </a:solidFill>
              </a:rPr>
              <a:t>thuẫn</a:t>
            </a:r>
            <a:r>
              <a:rPr lang="en-US" sz="2000" dirty="0">
                <a:solidFill>
                  <a:schemeClr val="tx2">
                    <a:lumMod val="10000"/>
                  </a:schemeClr>
                </a:solidFill>
              </a:rPr>
              <a:t> </a:t>
            </a:r>
            <a:r>
              <a:rPr lang="en-US" sz="2000" dirty="0" err="1">
                <a:solidFill>
                  <a:schemeClr val="tx2">
                    <a:lumMod val="10000"/>
                  </a:schemeClr>
                </a:solidFill>
              </a:rPr>
              <a:t>giữa</a:t>
            </a:r>
            <a:r>
              <a:rPr lang="en-US" sz="2000" dirty="0">
                <a:solidFill>
                  <a:schemeClr val="tx2">
                    <a:lumMod val="10000"/>
                  </a:schemeClr>
                </a:solidFill>
              </a:rPr>
              <a:t> </a:t>
            </a:r>
            <a:r>
              <a:rPr lang="en-US" sz="2000" dirty="0" err="1">
                <a:solidFill>
                  <a:schemeClr val="tx2">
                    <a:lumMod val="10000"/>
                  </a:schemeClr>
                </a:solidFill>
              </a:rPr>
              <a:t>bạn</a:t>
            </a:r>
            <a:r>
              <a:rPr lang="en-US" sz="2000" dirty="0">
                <a:solidFill>
                  <a:schemeClr val="tx2">
                    <a:lumMod val="10000"/>
                  </a:schemeClr>
                </a:solidFill>
              </a:rPr>
              <a:t> </a:t>
            </a:r>
            <a:r>
              <a:rPr lang="en-US" sz="2000" dirty="0" err="1">
                <a:solidFill>
                  <a:schemeClr val="tx2">
                    <a:lumMod val="10000"/>
                  </a:schemeClr>
                </a:solidFill>
              </a:rPr>
              <a:t>bè</a:t>
            </a:r>
            <a:r>
              <a:rPr lang="en-US" sz="2000" dirty="0">
                <a:solidFill>
                  <a:schemeClr val="tx2">
                    <a:lumMod val="10000"/>
                  </a:schemeClr>
                </a:solidFill>
              </a:rPr>
              <a:t> </a:t>
            </a:r>
            <a:r>
              <a:rPr lang="en-US" sz="2000" dirty="0" err="1">
                <a:solidFill>
                  <a:schemeClr val="tx2">
                    <a:lumMod val="10000"/>
                  </a:schemeClr>
                </a:solidFill>
              </a:rPr>
              <a:t>mà</a:t>
            </a:r>
            <a:r>
              <a:rPr lang="en-US" sz="2000" dirty="0">
                <a:solidFill>
                  <a:schemeClr val="tx2">
                    <a:lumMod val="10000"/>
                  </a:schemeClr>
                </a:solidFill>
              </a:rPr>
              <a:t> </a:t>
            </a:r>
            <a:r>
              <a:rPr lang="en-US" sz="2000" dirty="0" err="1">
                <a:solidFill>
                  <a:schemeClr val="tx2">
                    <a:lumMod val="10000"/>
                  </a:schemeClr>
                </a:solidFill>
              </a:rPr>
              <a:t>em</a:t>
            </a:r>
            <a:r>
              <a:rPr lang="en-US" sz="2000" dirty="0">
                <a:solidFill>
                  <a:schemeClr val="tx2">
                    <a:lumMod val="10000"/>
                  </a:schemeClr>
                </a:solidFill>
              </a:rPr>
              <a:t> </a:t>
            </a:r>
            <a:r>
              <a:rPr lang="en-US" sz="2000" dirty="0" err="1">
                <a:solidFill>
                  <a:schemeClr val="tx2">
                    <a:lumMod val="10000"/>
                  </a:schemeClr>
                </a:solidFill>
              </a:rPr>
              <a:t>từng</a:t>
            </a:r>
            <a:r>
              <a:rPr lang="en-US" sz="2000" dirty="0">
                <a:solidFill>
                  <a:schemeClr val="tx2">
                    <a:lumMod val="10000"/>
                  </a:schemeClr>
                </a:solidFill>
              </a:rPr>
              <a:t> </a:t>
            </a:r>
            <a:r>
              <a:rPr lang="en-US" sz="2000" dirty="0" err="1">
                <a:solidFill>
                  <a:schemeClr val="tx2">
                    <a:lumMod val="10000"/>
                  </a:schemeClr>
                </a:solidFill>
              </a:rPr>
              <a:t>gặp</a:t>
            </a:r>
            <a:r>
              <a:rPr lang="en-US" sz="2000" dirty="0">
                <a:solidFill>
                  <a:schemeClr val="tx2">
                    <a:lumMod val="10000"/>
                  </a:schemeClr>
                </a:solidFill>
              </a:rPr>
              <a:t>.</a:t>
            </a:r>
          </a:p>
        </p:txBody>
      </p:sp>
      <p:grpSp>
        <p:nvGrpSpPr>
          <p:cNvPr id="14" name="Group 13">
            <a:extLst>
              <a:ext uri="{FF2B5EF4-FFF2-40B4-BE49-F238E27FC236}">
                <a16:creationId xmlns:a16="http://schemas.microsoft.com/office/drawing/2014/main" id="{13E73066-812D-4C3A-A7C5-9F69245CEBB0}"/>
              </a:ext>
            </a:extLst>
          </p:cNvPr>
          <p:cNvGrpSpPr/>
          <p:nvPr/>
        </p:nvGrpSpPr>
        <p:grpSpPr>
          <a:xfrm>
            <a:off x="626732" y="1445948"/>
            <a:ext cx="7924800" cy="2937339"/>
            <a:chOff x="609600" y="1908527"/>
            <a:chExt cx="7924800" cy="2937339"/>
          </a:xfrm>
        </p:grpSpPr>
        <p:pic>
          <p:nvPicPr>
            <p:cNvPr id="10" name="Picture 9">
              <a:extLst>
                <a:ext uri="{FF2B5EF4-FFF2-40B4-BE49-F238E27FC236}">
                  <a16:creationId xmlns:a16="http://schemas.microsoft.com/office/drawing/2014/main" id="{1C7D58F0-0F1E-4A4F-A4BD-E6A55A6F82A0}"/>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09600" y="1908527"/>
              <a:ext cx="7924800" cy="2590800"/>
            </a:xfrm>
            <a:prstGeom prst="rect">
              <a:avLst/>
            </a:prstGeom>
          </p:spPr>
        </p:pic>
        <p:sp>
          <p:nvSpPr>
            <p:cNvPr id="13" name="TextBox 12">
              <a:extLst>
                <a:ext uri="{FF2B5EF4-FFF2-40B4-BE49-F238E27FC236}">
                  <a16:creationId xmlns:a16="http://schemas.microsoft.com/office/drawing/2014/main" id="{13F3C6D7-1EFC-48EE-A0E2-E57DC9D20278}"/>
                </a:ext>
              </a:extLst>
            </p:cNvPr>
            <p:cNvSpPr txBox="1"/>
            <p:nvPr/>
          </p:nvSpPr>
          <p:spPr>
            <a:xfrm>
              <a:off x="1368164" y="4348870"/>
              <a:ext cx="7131972" cy="496996"/>
            </a:xfrm>
            <a:prstGeom prst="rect">
              <a:avLst/>
            </a:prstGeom>
            <a:noFill/>
          </p:spPr>
          <p:txBody>
            <a:bodyPr wrap="square" rtlCol="0">
              <a:spAutoFit/>
            </a:bodyPr>
            <a:lstStyle/>
            <a:p>
              <a:pPr>
                <a:lnSpc>
                  <a:spcPct val="150000"/>
                </a:lnSpc>
              </a:pPr>
              <a:r>
                <a:rPr lang="en-US" sz="2000" b="1" dirty="0" err="1">
                  <a:solidFill>
                    <a:srgbClr val="002060"/>
                  </a:solidFill>
                </a:rPr>
                <a:t>Hiểu</a:t>
              </a:r>
              <a:r>
                <a:rPr lang="en-US" sz="2000" b="1" dirty="0">
                  <a:solidFill>
                    <a:srgbClr val="002060"/>
                  </a:solidFill>
                </a:rPr>
                <a:t> </a:t>
              </a:r>
              <a:r>
                <a:rPr lang="en-US" sz="2000" b="1" dirty="0" err="1">
                  <a:solidFill>
                    <a:srgbClr val="002060"/>
                  </a:solidFill>
                </a:rPr>
                <a:t>lầm</a:t>
              </a:r>
              <a:r>
                <a:rPr lang="en-US" sz="2000" b="1" dirty="0">
                  <a:solidFill>
                    <a:srgbClr val="002060"/>
                  </a:solidFill>
                </a:rPr>
                <a:t> </a:t>
              </a:r>
              <a:r>
                <a:rPr lang="en-US" sz="2000" b="1" dirty="0" err="1">
                  <a:solidFill>
                    <a:srgbClr val="002060"/>
                  </a:solidFill>
                </a:rPr>
                <a:t>nhau</a:t>
              </a:r>
              <a:r>
                <a:rPr lang="en-US" sz="2000" b="1" dirty="0">
                  <a:solidFill>
                    <a:srgbClr val="002060"/>
                  </a:solidFill>
                </a:rPr>
                <a:t>			</a:t>
              </a:r>
              <a:r>
                <a:rPr lang="en-US" sz="2000" b="1" dirty="0" err="1">
                  <a:solidFill>
                    <a:srgbClr val="002060"/>
                  </a:solidFill>
                </a:rPr>
                <a:t>Không</a:t>
              </a:r>
              <a:r>
                <a:rPr lang="en-US" sz="2000" b="1" dirty="0">
                  <a:solidFill>
                    <a:srgbClr val="002060"/>
                  </a:solidFill>
                </a:rPr>
                <a:t> </a:t>
              </a:r>
              <a:r>
                <a:rPr lang="en-US" sz="2000" b="1" dirty="0" err="1">
                  <a:solidFill>
                    <a:srgbClr val="002060"/>
                  </a:solidFill>
                </a:rPr>
                <a:t>nhường</a:t>
              </a:r>
              <a:r>
                <a:rPr lang="en-US" sz="2000" b="1" dirty="0">
                  <a:solidFill>
                    <a:srgbClr val="002060"/>
                  </a:solidFill>
                </a:rPr>
                <a:t> </a:t>
              </a:r>
              <a:r>
                <a:rPr lang="en-US" sz="2000" b="1" dirty="0" err="1">
                  <a:solidFill>
                    <a:srgbClr val="002060"/>
                  </a:solidFill>
                </a:rPr>
                <a:t>nhịn</a:t>
              </a:r>
              <a:r>
                <a:rPr lang="en-US" sz="2000" b="1" dirty="0">
                  <a:solidFill>
                    <a:srgbClr val="002060"/>
                  </a:solidFill>
                </a:rPr>
                <a:t> </a:t>
              </a:r>
              <a:r>
                <a:rPr lang="en-US" sz="2000" b="1" dirty="0" err="1">
                  <a:solidFill>
                    <a:srgbClr val="002060"/>
                  </a:solidFill>
                </a:rPr>
                <a:t>nhau</a:t>
              </a:r>
              <a:endParaRPr lang="en-US" sz="2000" b="1" dirty="0">
                <a:solidFill>
                  <a:srgbClr val="002060"/>
                </a:solidFill>
              </a:endParaRPr>
            </a:p>
          </p:txBody>
        </p:sp>
      </p:grpSp>
    </p:spTree>
    <p:custDataLst>
      <p:tags r:id="rId1"/>
    </p:custDataLst>
    <p:extLst>
      <p:ext uri="{BB962C8B-B14F-4D97-AF65-F5344CB8AC3E}">
        <p14:creationId xmlns:p14="http://schemas.microsoft.com/office/powerpoint/2010/main" val="411130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2608BE-3D4C-4114-A906-D8B3DFCE8BF4}"/>
              </a:ext>
            </a:extLst>
          </p:cNvPr>
          <p:cNvSpPr txBox="1"/>
          <p:nvPr/>
        </p:nvSpPr>
        <p:spPr>
          <a:xfrm>
            <a:off x="3588587" y="355845"/>
            <a:ext cx="5329502" cy="830997"/>
          </a:xfrm>
          <a:prstGeom prst="rect">
            <a:avLst/>
          </a:prstGeom>
          <a:noFill/>
        </p:spPr>
        <p:txBody>
          <a:bodyPr wrap="square" rtlCol="0">
            <a:spAutoFit/>
          </a:bodyPr>
          <a:lstStyle/>
          <a:p>
            <a:r>
              <a:rPr lang="en-US" sz="2400" dirty="0" err="1">
                <a:solidFill>
                  <a:schemeClr val="tx2">
                    <a:lumMod val="10000"/>
                  </a:schemeClr>
                </a:solidFill>
              </a:rPr>
              <a:t>Điều</a:t>
            </a:r>
            <a:r>
              <a:rPr lang="en-US" sz="2400" dirty="0">
                <a:solidFill>
                  <a:schemeClr val="tx2">
                    <a:lumMod val="10000"/>
                  </a:schemeClr>
                </a:solidFill>
              </a:rPr>
              <a:t> </a:t>
            </a:r>
            <a:r>
              <a:rPr lang="en-US" sz="2400" dirty="0" err="1">
                <a:solidFill>
                  <a:schemeClr val="tx2">
                    <a:lumMod val="10000"/>
                  </a:schemeClr>
                </a:solidFill>
              </a:rPr>
              <a:t>gì</a:t>
            </a:r>
            <a:r>
              <a:rPr lang="en-US" sz="2400" dirty="0">
                <a:solidFill>
                  <a:schemeClr val="tx2">
                    <a:lumMod val="10000"/>
                  </a:schemeClr>
                </a:solidFill>
              </a:rPr>
              <a:t> </a:t>
            </a:r>
            <a:r>
              <a:rPr lang="en-US" sz="2400" dirty="0" err="1">
                <a:solidFill>
                  <a:schemeClr val="tx2">
                    <a:lumMod val="10000"/>
                  </a:schemeClr>
                </a:solidFill>
              </a:rPr>
              <a:t>có</a:t>
            </a:r>
            <a:r>
              <a:rPr lang="en-US" sz="2400" dirty="0">
                <a:solidFill>
                  <a:schemeClr val="tx2">
                    <a:lumMod val="10000"/>
                  </a:schemeClr>
                </a:solidFill>
              </a:rPr>
              <a:t> </a:t>
            </a:r>
            <a:r>
              <a:rPr lang="en-US" sz="2400" dirty="0" err="1">
                <a:solidFill>
                  <a:schemeClr val="tx2">
                    <a:lumMod val="10000"/>
                  </a:schemeClr>
                </a:solidFill>
              </a:rPr>
              <a:t>thể</a:t>
            </a:r>
            <a:r>
              <a:rPr lang="en-US" sz="2400" dirty="0">
                <a:solidFill>
                  <a:schemeClr val="tx2">
                    <a:lumMod val="10000"/>
                  </a:schemeClr>
                </a:solidFill>
              </a:rPr>
              <a:t> </a:t>
            </a:r>
            <a:r>
              <a:rPr lang="en-US" sz="2400" dirty="0" err="1">
                <a:solidFill>
                  <a:schemeClr val="tx2">
                    <a:lumMod val="10000"/>
                  </a:schemeClr>
                </a:solidFill>
              </a:rPr>
              <a:t>xảy</a:t>
            </a:r>
            <a:r>
              <a:rPr lang="en-US" sz="2400" dirty="0">
                <a:solidFill>
                  <a:schemeClr val="tx2">
                    <a:lumMod val="10000"/>
                  </a:schemeClr>
                </a:solidFill>
              </a:rPr>
              <a:t> ra </a:t>
            </a:r>
            <a:r>
              <a:rPr lang="en-US" sz="2400" dirty="0" err="1">
                <a:solidFill>
                  <a:schemeClr val="tx2">
                    <a:lumMod val="10000"/>
                  </a:schemeClr>
                </a:solidFill>
              </a:rPr>
              <a:t>nếu</a:t>
            </a:r>
            <a:r>
              <a:rPr lang="en-US" sz="2400" dirty="0">
                <a:solidFill>
                  <a:schemeClr val="tx2">
                    <a:lumMod val="10000"/>
                  </a:schemeClr>
                </a:solidFill>
              </a:rPr>
              <a:t> </a:t>
            </a:r>
            <a:r>
              <a:rPr lang="en-US" sz="2400" dirty="0" err="1">
                <a:solidFill>
                  <a:schemeClr val="tx2">
                    <a:lumMod val="10000"/>
                  </a:schemeClr>
                </a:solidFill>
              </a:rPr>
              <a:t>mâu</a:t>
            </a:r>
            <a:r>
              <a:rPr lang="en-US" sz="2400" dirty="0">
                <a:solidFill>
                  <a:schemeClr val="tx2">
                    <a:lumMod val="10000"/>
                  </a:schemeClr>
                </a:solidFill>
              </a:rPr>
              <a:t> </a:t>
            </a:r>
            <a:r>
              <a:rPr lang="en-US" sz="2400" dirty="0" err="1">
                <a:solidFill>
                  <a:schemeClr val="tx2">
                    <a:lumMod val="10000"/>
                  </a:schemeClr>
                </a:solidFill>
              </a:rPr>
              <a:t>thuẫn</a:t>
            </a:r>
            <a:r>
              <a:rPr lang="en-US" sz="2400" dirty="0">
                <a:solidFill>
                  <a:schemeClr val="tx2">
                    <a:lumMod val="10000"/>
                  </a:schemeClr>
                </a:solidFill>
              </a:rPr>
              <a:t> </a:t>
            </a:r>
            <a:r>
              <a:rPr lang="en-US" sz="2400" dirty="0" err="1">
                <a:solidFill>
                  <a:schemeClr val="tx2">
                    <a:lumMod val="10000"/>
                  </a:schemeClr>
                </a:solidFill>
              </a:rPr>
              <a:t>không</a:t>
            </a:r>
            <a:r>
              <a:rPr lang="en-US" sz="2400" dirty="0">
                <a:solidFill>
                  <a:schemeClr val="tx2">
                    <a:lumMod val="10000"/>
                  </a:schemeClr>
                </a:solidFill>
              </a:rPr>
              <a:t> </a:t>
            </a:r>
            <a:r>
              <a:rPr lang="en-US" sz="2400" dirty="0" err="1">
                <a:solidFill>
                  <a:schemeClr val="tx2">
                    <a:lumMod val="10000"/>
                  </a:schemeClr>
                </a:solidFill>
              </a:rPr>
              <a:t>được</a:t>
            </a:r>
            <a:r>
              <a:rPr lang="en-US" sz="2400" dirty="0">
                <a:solidFill>
                  <a:schemeClr val="tx2">
                    <a:lumMod val="10000"/>
                  </a:schemeClr>
                </a:solidFill>
              </a:rPr>
              <a:t> </a:t>
            </a:r>
            <a:r>
              <a:rPr lang="en-US" sz="2400" dirty="0" err="1">
                <a:solidFill>
                  <a:schemeClr val="tx2">
                    <a:lumMod val="10000"/>
                  </a:schemeClr>
                </a:solidFill>
              </a:rPr>
              <a:t>giải</a:t>
            </a:r>
            <a:r>
              <a:rPr lang="en-US" sz="2400" dirty="0">
                <a:solidFill>
                  <a:schemeClr val="tx2">
                    <a:lumMod val="10000"/>
                  </a:schemeClr>
                </a:solidFill>
              </a:rPr>
              <a:t> </a:t>
            </a:r>
            <a:r>
              <a:rPr lang="en-US" sz="2400" dirty="0" err="1">
                <a:solidFill>
                  <a:schemeClr val="tx2">
                    <a:lumMod val="10000"/>
                  </a:schemeClr>
                </a:solidFill>
              </a:rPr>
              <a:t>quyết</a:t>
            </a:r>
            <a:r>
              <a:rPr lang="en-US" sz="2400" dirty="0">
                <a:solidFill>
                  <a:schemeClr val="tx2">
                    <a:lumMod val="10000"/>
                  </a:schemeClr>
                </a:solidFill>
              </a:rPr>
              <a:t>?</a:t>
            </a:r>
          </a:p>
        </p:txBody>
      </p:sp>
      <p:pic>
        <p:nvPicPr>
          <p:cNvPr id="4" name="Picture 3">
            <a:extLst>
              <a:ext uri="{FF2B5EF4-FFF2-40B4-BE49-F238E27FC236}">
                <a16:creationId xmlns:a16="http://schemas.microsoft.com/office/drawing/2014/main" id="{47D5D6BF-8F44-4B0C-8163-6B456E0F82F8}"/>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300000"/>
                    </a14:imgEffect>
                  </a14:imgLayer>
                </a14:imgProps>
              </a:ext>
            </a:extLst>
          </a:blip>
          <a:stretch>
            <a:fillRect/>
          </a:stretch>
        </p:blipFill>
        <p:spPr>
          <a:xfrm>
            <a:off x="524591" y="2071278"/>
            <a:ext cx="2709612" cy="2331243"/>
          </a:xfrm>
          <a:prstGeom prst="rect">
            <a:avLst/>
          </a:prstGeom>
          <a:ln>
            <a:noFill/>
          </a:ln>
          <a:effectLst>
            <a:softEdge rad="112500"/>
          </a:effectLst>
        </p:spPr>
      </p:pic>
      <p:grpSp>
        <p:nvGrpSpPr>
          <p:cNvPr id="5" name="Group 4">
            <a:extLst>
              <a:ext uri="{FF2B5EF4-FFF2-40B4-BE49-F238E27FC236}">
                <a16:creationId xmlns:a16="http://schemas.microsoft.com/office/drawing/2014/main" id="{BDE8F3B8-0860-4DB4-83C8-7388D8152C61}"/>
              </a:ext>
            </a:extLst>
          </p:cNvPr>
          <p:cNvGrpSpPr/>
          <p:nvPr/>
        </p:nvGrpSpPr>
        <p:grpSpPr>
          <a:xfrm rot="20800665">
            <a:off x="239420" y="191385"/>
            <a:ext cx="3279956" cy="1661227"/>
            <a:chOff x="1484555" y="2936836"/>
            <a:chExt cx="4098663" cy="1840231"/>
          </a:xfrm>
        </p:grpSpPr>
        <p:sp>
          <p:nvSpPr>
            <p:cNvPr id="6" name="Explosion: 8 Points 5">
              <a:extLst>
                <a:ext uri="{FF2B5EF4-FFF2-40B4-BE49-F238E27FC236}">
                  <a16:creationId xmlns:a16="http://schemas.microsoft.com/office/drawing/2014/main" id="{98701B25-59F8-4424-9147-8D133A80921B}"/>
                </a:ext>
              </a:extLst>
            </p:cNvPr>
            <p:cNvSpPr/>
            <p:nvPr/>
          </p:nvSpPr>
          <p:spPr>
            <a:xfrm>
              <a:off x="1484555" y="2936836"/>
              <a:ext cx="4098663" cy="1840231"/>
            </a:xfrm>
            <a:prstGeom prst="irregularSeal1">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C000"/>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srgbClr val="213054"/>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AC17F4B8-5D40-43E2-B3E6-AB66F6E83BF7}"/>
                </a:ext>
              </a:extLst>
            </p:cNvPr>
            <p:cNvSpPr txBox="1"/>
            <p:nvPr/>
          </p:nvSpPr>
          <p:spPr>
            <a:xfrm>
              <a:off x="2065076" y="3595341"/>
              <a:ext cx="293762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latin typeface="UTM Cookies" panose="02040603050506020204" pitchFamily="18" charset="0"/>
                </a:rPr>
                <a:t>THẢO LUẬN</a:t>
              </a:r>
              <a:endParaRPr kumimoji="0" lang="en-US" sz="2800" b="0" i="0" u="none" strike="noStrike" kern="0" cap="none" spc="0" normalizeH="0" baseline="0" noProof="0" dirty="0">
                <a:ln>
                  <a:noFill/>
                </a:ln>
                <a:solidFill>
                  <a:srgbClr val="FF0000"/>
                </a:solidFill>
                <a:effectLst/>
                <a:uLnTx/>
                <a:uFillTx/>
                <a:latin typeface="UTM Cookies" panose="02040603050506020204" pitchFamily="18" charset="0"/>
              </a:endParaRPr>
            </a:p>
          </p:txBody>
        </p:sp>
      </p:grpSp>
      <p:sp>
        <p:nvSpPr>
          <p:cNvPr id="8" name="Scroll: Horizontal 7">
            <a:extLst>
              <a:ext uri="{FF2B5EF4-FFF2-40B4-BE49-F238E27FC236}">
                <a16:creationId xmlns:a16="http://schemas.microsoft.com/office/drawing/2014/main" id="{984A995B-AD76-49BB-BE6E-5A9B685BECF8}"/>
              </a:ext>
            </a:extLst>
          </p:cNvPr>
          <p:cNvSpPr/>
          <p:nvPr/>
        </p:nvSpPr>
        <p:spPr>
          <a:xfrm>
            <a:off x="3401650" y="1054249"/>
            <a:ext cx="5329502" cy="3513595"/>
          </a:xfrm>
          <a:prstGeom prst="horizontalScroll">
            <a:avLst>
              <a:gd name="adj" fmla="val 717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100" dirty="0">
                <a:solidFill>
                  <a:srgbClr val="FF0000"/>
                </a:solidFill>
              </a:rPr>
              <a:t>Trong học tập, sinh hoạt và vui chơi với bạn, không tránh khỏi có những mâu thuẫn, tranh cãi nảy sinh. Ai cũng có thể gặp các tình huống như vậy. Mâu thuẫn có thể xuất hiện từ lời nói, hành động không hợp lí, bị hiểu lầm. Mâu thuẫn cần được giải quyết tích cực, nếu không, chúng ta cũng sẽ không vui, buồn bực.</a:t>
            </a:r>
          </a:p>
        </p:txBody>
      </p:sp>
    </p:spTree>
    <p:custDataLst>
      <p:tags r:id="rId1"/>
    </p:custDataLst>
    <p:extLst>
      <p:ext uri="{BB962C8B-B14F-4D97-AF65-F5344CB8AC3E}">
        <p14:creationId xmlns:p14="http://schemas.microsoft.com/office/powerpoint/2010/main" val="12625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81D9C0C-A6BE-4890-96E0-1706E3D4D144}"/>
              </a:ext>
            </a:extLst>
          </p:cNvPr>
          <p:cNvGrpSpPr/>
          <p:nvPr/>
        </p:nvGrpSpPr>
        <p:grpSpPr>
          <a:xfrm>
            <a:off x="541727" y="1376979"/>
            <a:ext cx="8060546" cy="3340827"/>
            <a:chOff x="890953" y="1909436"/>
            <a:chExt cx="7329617" cy="2826478"/>
          </a:xfrm>
        </p:grpSpPr>
        <p:sp>
          <p:nvSpPr>
            <p:cNvPr id="13" name="TextBox 12">
              <a:extLst>
                <a:ext uri="{FF2B5EF4-FFF2-40B4-BE49-F238E27FC236}">
                  <a16:creationId xmlns:a16="http://schemas.microsoft.com/office/drawing/2014/main" id="{13F3C6D7-1EFC-48EE-A0E2-E57DC9D20278}"/>
                </a:ext>
              </a:extLst>
            </p:cNvPr>
            <p:cNvSpPr txBox="1"/>
            <p:nvPr/>
          </p:nvSpPr>
          <p:spPr>
            <a:xfrm>
              <a:off x="1397187" y="4189091"/>
              <a:ext cx="6823383" cy="546823"/>
            </a:xfrm>
            <a:prstGeom prst="rect">
              <a:avLst/>
            </a:prstGeom>
            <a:noFill/>
          </p:spPr>
          <p:txBody>
            <a:bodyPr wrap="square" rtlCol="0">
              <a:spAutoFit/>
            </a:bodyPr>
            <a:lstStyle/>
            <a:p>
              <a:r>
                <a:rPr lang="en-US" sz="1800" b="1" dirty="0">
                  <a:solidFill>
                    <a:srgbClr val="002060"/>
                  </a:solidFill>
                </a:rPr>
                <a:t>   </a:t>
              </a:r>
              <a:r>
                <a:rPr lang="en-US" sz="1800" b="1" dirty="0" err="1">
                  <a:solidFill>
                    <a:srgbClr val="002060"/>
                  </a:solidFill>
                </a:rPr>
                <a:t>Tâm</a:t>
              </a:r>
              <a:r>
                <a:rPr lang="en-US" sz="1800" b="1" dirty="0">
                  <a:solidFill>
                    <a:srgbClr val="002060"/>
                  </a:solidFill>
                </a:rPr>
                <a:t> </a:t>
              </a:r>
              <a:r>
                <a:rPr lang="en-US" sz="1800" b="1" dirty="0" err="1">
                  <a:solidFill>
                    <a:srgbClr val="002060"/>
                  </a:solidFill>
                </a:rPr>
                <a:t>sự</a:t>
              </a:r>
              <a:r>
                <a:rPr lang="en-US" sz="1800" b="1" dirty="0">
                  <a:solidFill>
                    <a:srgbClr val="002060"/>
                  </a:solidFill>
                </a:rPr>
                <a:t> </a:t>
              </a:r>
              <a:r>
                <a:rPr lang="en-US" sz="1800" b="1" dirty="0" err="1">
                  <a:solidFill>
                    <a:srgbClr val="002060"/>
                  </a:solidFill>
                </a:rPr>
                <a:t>với</a:t>
              </a:r>
              <a:r>
                <a:rPr lang="en-US" sz="1800" b="1" dirty="0">
                  <a:solidFill>
                    <a:srgbClr val="002060"/>
                  </a:solidFill>
                </a:rPr>
                <a:t> </a:t>
              </a:r>
              <a:r>
                <a:rPr lang="en-US" sz="1800" b="1" dirty="0" err="1">
                  <a:solidFill>
                    <a:srgbClr val="002060"/>
                  </a:solidFill>
                </a:rPr>
                <a:t>các</a:t>
              </a:r>
              <a:r>
                <a:rPr lang="en-US" sz="1800" b="1" dirty="0">
                  <a:solidFill>
                    <a:srgbClr val="002060"/>
                  </a:solidFill>
                </a:rPr>
                <a:t> </a:t>
              </a:r>
              <a:r>
                <a:rPr lang="en-US" sz="1800" b="1" dirty="0" err="1">
                  <a:solidFill>
                    <a:srgbClr val="002060"/>
                  </a:solidFill>
                </a:rPr>
                <a:t>bạn</a:t>
              </a:r>
              <a:r>
                <a:rPr lang="en-US" sz="1800" b="1" dirty="0">
                  <a:solidFill>
                    <a:srgbClr val="002060"/>
                  </a:solidFill>
                </a:rPr>
                <a:t>		    </a:t>
              </a:r>
              <a:r>
                <a:rPr lang="en-US" sz="1800" b="1" dirty="0" err="1">
                  <a:solidFill>
                    <a:srgbClr val="002060"/>
                  </a:solidFill>
                </a:rPr>
                <a:t>Nhờ</a:t>
              </a:r>
              <a:r>
                <a:rPr lang="en-US" sz="1800" b="1" dirty="0">
                  <a:solidFill>
                    <a:srgbClr val="002060"/>
                  </a:solidFill>
                </a:rPr>
                <a:t> </a:t>
              </a:r>
              <a:r>
                <a:rPr lang="en-US" sz="1800" b="1" dirty="0" err="1">
                  <a:solidFill>
                    <a:srgbClr val="002060"/>
                  </a:solidFill>
                </a:rPr>
                <a:t>thầy</a:t>
              </a:r>
              <a:r>
                <a:rPr lang="en-US" sz="1800" b="1" dirty="0">
                  <a:solidFill>
                    <a:srgbClr val="002060"/>
                  </a:solidFill>
                </a:rPr>
                <a:t> </a:t>
              </a:r>
              <a:r>
                <a:rPr lang="en-US" sz="1800" b="1" dirty="0" err="1">
                  <a:solidFill>
                    <a:srgbClr val="002060"/>
                  </a:solidFill>
                </a:rPr>
                <a:t>cô</a:t>
              </a:r>
              <a:r>
                <a:rPr lang="en-US" sz="1800" b="1" dirty="0">
                  <a:solidFill>
                    <a:srgbClr val="002060"/>
                  </a:solidFill>
                </a:rPr>
                <a:t> </a:t>
              </a:r>
              <a:r>
                <a:rPr lang="en-US" sz="1800" b="1" dirty="0" err="1">
                  <a:solidFill>
                    <a:srgbClr val="002060"/>
                  </a:solidFill>
                </a:rPr>
                <a:t>giúp</a:t>
              </a:r>
              <a:r>
                <a:rPr lang="en-US" sz="1800" b="1" dirty="0">
                  <a:solidFill>
                    <a:srgbClr val="002060"/>
                  </a:solidFill>
                </a:rPr>
                <a:t> </a:t>
              </a:r>
              <a:r>
                <a:rPr lang="en-US" sz="1800" b="1" dirty="0" err="1">
                  <a:solidFill>
                    <a:srgbClr val="002060"/>
                  </a:solidFill>
                </a:rPr>
                <a:t>đỡ</a:t>
              </a:r>
              <a:endParaRPr lang="en-US" sz="1800" b="1" dirty="0">
                <a:solidFill>
                  <a:srgbClr val="002060"/>
                </a:solidFill>
              </a:endParaRPr>
            </a:p>
            <a:p>
              <a:r>
                <a:rPr lang="en-US" sz="1800" b="1" dirty="0" err="1">
                  <a:solidFill>
                    <a:srgbClr val="002060"/>
                  </a:solidFill>
                </a:rPr>
                <a:t>khi</a:t>
              </a:r>
              <a:r>
                <a:rPr lang="en-US" sz="1800" b="1" dirty="0">
                  <a:solidFill>
                    <a:srgbClr val="002060"/>
                  </a:solidFill>
                </a:rPr>
                <a:t> </a:t>
              </a:r>
              <a:r>
                <a:rPr lang="en-US" sz="1800" b="1" dirty="0" err="1">
                  <a:solidFill>
                    <a:srgbClr val="002060"/>
                  </a:solidFill>
                </a:rPr>
                <a:t>bị</a:t>
              </a:r>
              <a:r>
                <a:rPr lang="en-US" sz="1800" b="1" dirty="0">
                  <a:solidFill>
                    <a:srgbClr val="002060"/>
                  </a:solidFill>
                </a:rPr>
                <a:t> </a:t>
              </a:r>
              <a:r>
                <a:rPr lang="en-US" sz="1800" b="1" dirty="0" err="1">
                  <a:solidFill>
                    <a:srgbClr val="002060"/>
                  </a:solidFill>
                </a:rPr>
                <a:t>bạn</a:t>
              </a:r>
              <a:r>
                <a:rPr lang="en-US" sz="1800" b="1" dirty="0">
                  <a:solidFill>
                    <a:srgbClr val="002060"/>
                  </a:solidFill>
                </a:rPr>
                <a:t> </a:t>
              </a:r>
              <a:r>
                <a:rPr lang="en-US" sz="1800" b="1" dirty="0" err="1">
                  <a:solidFill>
                    <a:srgbClr val="002060"/>
                  </a:solidFill>
                </a:rPr>
                <a:t>khác</a:t>
              </a:r>
              <a:r>
                <a:rPr lang="en-US" sz="1800" b="1" dirty="0">
                  <a:solidFill>
                    <a:srgbClr val="002060"/>
                  </a:solidFill>
                </a:rPr>
                <a:t> </a:t>
              </a:r>
              <a:r>
                <a:rPr lang="en-US" sz="1800" b="1" dirty="0" err="1">
                  <a:solidFill>
                    <a:srgbClr val="002060"/>
                  </a:solidFill>
                </a:rPr>
                <a:t>hiểu</a:t>
              </a:r>
              <a:r>
                <a:rPr lang="en-US" sz="1800" b="1" dirty="0">
                  <a:solidFill>
                    <a:srgbClr val="002060"/>
                  </a:solidFill>
                </a:rPr>
                <a:t> </a:t>
              </a:r>
              <a:r>
                <a:rPr lang="en-US" sz="1800" b="1" dirty="0" err="1">
                  <a:solidFill>
                    <a:srgbClr val="002060"/>
                  </a:solidFill>
                </a:rPr>
                <a:t>lầm</a:t>
              </a:r>
              <a:r>
                <a:rPr lang="en-US" sz="1800" b="1" dirty="0">
                  <a:solidFill>
                    <a:srgbClr val="002060"/>
                  </a:solidFill>
                </a:rPr>
                <a:t>	               </a:t>
              </a:r>
              <a:r>
                <a:rPr lang="en-US" sz="1800" b="1" dirty="0" err="1">
                  <a:solidFill>
                    <a:srgbClr val="002060"/>
                  </a:solidFill>
                </a:rPr>
                <a:t>khi</a:t>
              </a:r>
              <a:r>
                <a:rPr lang="en-US" sz="1800" b="1" dirty="0">
                  <a:solidFill>
                    <a:srgbClr val="002060"/>
                  </a:solidFill>
                </a:rPr>
                <a:t> </a:t>
              </a:r>
              <a:r>
                <a:rPr lang="en-US" sz="1800" b="1" dirty="0" err="1">
                  <a:solidFill>
                    <a:srgbClr val="002060"/>
                  </a:solidFill>
                </a:rPr>
                <a:t>có</a:t>
              </a:r>
              <a:r>
                <a:rPr lang="en-US" sz="1800" b="1" dirty="0">
                  <a:solidFill>
                    <a:srgbClr val="002060"/>
                  </a:solidFill>
                </a:rPr>
                <a:t> </a:t>
              </a:r>
              <a:r>
                <a:rPr lang="en-US" sz="1800" b="1" dirty="0" err="1">
                  <a:solidFill>
                    <a:srgbClr val="002060"/>
                  </a:solidFill>
                </a:rPr>
                <a:t>mâu</a:t>
              </a:r>
              <a:r>
                <a:rPr lang="en-US" sz="1800" b="1" dirty="0">
                  <a:solidFill>
                    <a:srgbClr val="002060"/>
                  </a:solidFill>
                </a:rPr>
                <a:t> </a:t>
              </a:r>
              <a:r>
                <a:rPr lang="en-US" sz="1800" b="1" dirty="0" err="1">
                  <a:solidFill>
                    <a:srgbClr val="002060"/>
                  </a:solidFill>
                </a:rPr>
                <a:t>thuẫn</a:t>
              </a:r>
              <a:r>
                <a:rPr lang="en-US" sz="1800" b="1" dirty="0">
                  <a:solidFill>
                    <a:srgbClr val="002060"/>
                  </a:solidFill>
                </a:rPr>
                <a:t> </a:t>
              </a:r>
              <a:r>
                <a:rPr lang="en-US" sz="1800" b="1" dirty="0" err="1">
                  <a:solidFill>
                    <a:srgbClr val="002060"/>
                  </a:solidFill>
                </a:rPr>
                <a:t>với</a:t>
              </a:r>
              <a:r>
                <a:rPr lang="en-US" sz="1800" b="1" dirty="0">
                  <a:solidFill>
                    <a:srgbClr val="002060"/>
                  </a:solidFill>
                </a:rPr>
                <a:t> </a:t>
              </a:r>
              <a:r>
                <a:rPr lang="en-US" sz="1800" b="1" dirty="0" err="1">
                  <a:solidFill>
                    <a:srgbClr val="002060"/>
                  </a:solidFill>
                </a:rPr>
                <a:t>bạn</a:t>
              </a:r>
              <a:endParaRPr lang="en-US" sz="1800" b="1" dirty="0">
                <a:solidFill>
                  <a:srgbClr val="002060"/>
                </a:solidFill>
              </a:endParaRPr>
            </a:p>
          </p:txBody>
        </p:sp>
        <p:pic>
          <p:nvPicPr>
            <p:cNvPr id="4" name="Picture 3">
              <a:extLst>
                <a:ext uri="{FF2B5EF4-FFF2-40B4-BE49-F238E27FC236}">
                  <a16:creationId xmlns:a16="http://schemas.microsoft.com/office/drawing/2014/main" id="{7E1DA751-7B33-4B26-AF00-B182263C0395}"/>
                </a:ext>
              </a:extLst>
            </p:cNvPr>
            <p:cNvPicPr>
              <a:picLocks noChangeAspect="1"/>
            </p:cNvPicPr>
            <p:nvPr/>
          </p:nvPicPr>
          <p:blipFill>
            <a:blip r:embed="rId3"/>
            <a:stretch>
              <a:fillRect/>
            </a:stretch>
          </p:blipFill>
          <p:spPr>
            <a:xfrm>
              <a:off x="890953" y="1909436"/>
              <a:ext cx="6971384" cy="2349993"/>
            </a:xfrm>
            <a:prstGeom prst="rect">
              <a:avLst/>
            </a:prstGeom>
          </p:spPr>
        </p:pic>
      </p:grpSp>
      <p:sp>
        <p:nvSpPr>
          <p:cNvPr id="2" name="TextBox 1">
            <a:extLst>
              <a:ext uri="{FF2B5EF4-FFF2-40B4-BE49-F238E27FC236}">
                <a16:creationId xmlns:a16="http://schemas.microsoft.com/office/drawing/2014/main" id="{B22608BE-3D4C-4114-A906-D8B3DFCE8BF4}"/>
              </a:ext>
            </a:extLst>
          </p:cNvPr>
          <p:cNvSpPr txBox="1"/>
          <p:nvPr/>
        </p:nvSpPr>
        <p:spPr>
          <a:xfrm>
            <a:off x="541727" y="222351"/>
            <a:ext cx="8534301" cy="1323439"/>
          </a:xfrm>
          <a:prstGeom prst="rect">
            <a:avLst/>
          </a:prstGeom>
          <a:noFill/>
        </p:spPr>
        <p:txBody>
          <a:bodyPr wrap="square" rtlCol="0">
            <a:spAutoFit/>
          </a:bodyPr>
          <a:lstStyle/>
          <a:p>
            <a:r>
              <a:rPr lang="en-US" sz="2000" dirty="0">
                <a:solidFill>
                  <a:schemeClr val="tx2">
                    <a:lumMod val="10000"/>
                  </a:schemeClr>
                </a:solidFill>
              </a:rPr>
              <a:t>3. </a:t>
            </a:r>
            <a:r>
              <a:rPr lang="en-US" sz="2000" dirty="0" err="1">
                <a:solidFill>
                  <a:schemeClr val="tx2">
                    <a:lumMod val="10000"/>
                  </a:schemeClr>
                </a:solidFill>
              </a:rPr>
              <a:t>Tìm</a:t>
            </a:r>
            <a:r>
              <a:rPr lang="en-US" sz="2000" dirty="0">
                <a:solidFill>
                  <a:schemeClr val="tx2">
                    <a:lumMod val="10000"/>
                  </a:schemeClr>
                </a:solidFill>
              </a:rPr>
              <a:t> </a:t>
            </a:r>
            <a:r>
              <a:rPr lang="en-US" sz="2000" dirty="0" err="1">
                <a:solidFill>
                  <a:schemeClr val="tx2">
                    <a:lumMod val="10000"/>
                  </a:schemeClr>
                </a:solidFill>
              </a:rPr>
              <a:t>kiếm</a:t>
            </a:r>
            <a:r>
              <a:rPr lang="en-US" sz="2000" dirty="0">
                <a:solidFill>
                  <a:schemeClr val="tx2">
                    <a:lumMod val="10000"/>
                  </a:schemeClr>
                </a:solidFill>
              </a:rPr>
              <a:t> </a:t>
            </a:r>
            <a:r>
              <a:rPr lang="en-US" sz="2000" dirty="0" err="1">
                <a:solidFill>
                  <a:schemeClr val="tx2">
                    <a:lumMod val="10000"/>
                  </a:schemeClr>
                </a:solidFill>
              </a:rPr>
              <a:t>sự</a:t>
            </a:r>
            <a:r>
              <a:rPr lang="en-US" sz="2000" dirty="0">
                <a:solidFill>
                  <a:schemeClr val="tx2">
                    <a:lumMod val="10000"/>
                  </a:schemeClr>
                </a:solidFill>
              </a:rPr>
              <a:t> </a:t>
            </a:r>
            <a:r>
              <a:rPr lang="en-US" sz="2000" dirty="0" err="1">
                <a:solidFill>
                  <a:schemeClr val="tx2">
                    <a:lumMod val="10000"/>
                  </a:schemeClr>
                </a:solidFill>
              </a:rPr>
              <a:t>trợ</a:t>
            </a:r>
            <a:r>
              <a:rPr lang="en-US" sz="2000" dirty="0">
                <a:solidFill>
                  <a:schemeClr val="tx2">
                    <a:lumMod val="10000"/>
                  </a:schemeClr>
                </a:solidFill>
              </a:rPr>
              <a:t> </a:t>
            </a:r>
            <a:r>
              <a:rPr lang="en-US" sz="2000" dirty="0" err="1">
                <a:solidFill>
                  <a:schemeClr val="tx2">
                    <a:lumMod val="10000"/>
                  </a:schemeClr>
                </a:solidFill>
              </a:rPr>
              <a:t>giúp</a:t>
            </a:r>
            <a:r>
              <a:rPr lang="en-US" sz="2000" dirty="0">
                <a:solidFill>
                  <a:schemeClr val="tx2">
                    <a:lumMod val="10000"/>
                  </a:schemeClr>
                </a:solidFill>
              </a:rPr>
              <a:t> </a:t>
            </a:r>
            <a:r>
              <a:rPr lang="en-US" sz="2000" dirty="0" err="1">
                <a:solidFill>
                  <a:schemeClr val="tx2">
                    <a:lumMod val="10000"/>
                  </a:schemeClr>
                </a:solidFill>
              </a:rPr>
              <a:t>của</a:t>
            </a:r>
            <a:r>
              <a:rPr lang="en-US" sz="2000" dirty="0">
                <a:solidFill>
                  <a:schemeClr val="tx2">
                    <a:lumMod val="10000"/>
                  </a:schemeClr>
                </a:solidFill>
              </a:rPr>
              <a:t> </a:t>
            </a:r>
            <a:r>
              <a:rPr lang="en-US" sz="2000" dirty="0" err="1">
                <a:solidFill>
                  <a:schemeClr val="tx2">
                    <a:lumMod val="10000"/>
                  </a:schemeClr>
                </a:solidFill>
              </a:rPr>
              <a:t>bạn</a:t>
            </a:r>
            <a:r>
              <a:rPr lang="en-US" sz="2000" dirty="0">
                <a:solidFill>
                  <a:schemeClr val="tx2">
                    <a:lumMod val="10000"/>
                  </a:schemeClr>
                </a:solidFill>
              </a:rPr>
              <a:t> </a:t>
            </a:r>
            <a:r>
              <a:rPr lang="en-US" sz="2000" dirty="0" err="1">
                <a:solidFill>
                  <a:schemeClr val="tx2">
                    <a:lumMod val="10000"/>
                  </a:schemeClr>
                </a:solidFill>
              </a:rPr>
              <a:t>bè</a:t>
            </a:r>
            <a:r>
              <a:rPr lang="en-US" sz="2000" dirty="0">
                <a:solidFill>
                  <a:schemeClr val="tx2">
                    <a:lumMod val="10000"/>
                  </a:schemeClr>
                </a:solidFill>
              </a:rPr>
              <a:t>, </a:t>
            </a:r>
            <a:r>
              <a:rPr lang="en-US" sz="2000" dirty="0" err="1">
                <a:solidFill>
                  <a:schemeClr val="tx2">
                    <a:lumMod val="10000"/>
                  </a:schemeClr>
                </a:solidFill>
              </a:rPr>
              <a:t>thầy</a:t>
            </a:r>
            <a:r>
              <a:rPr lang="en-US" sz="2000" dirty="0">
                <a:solidFill>
                  <a:schemeClr val="tx2">
                    <a:lumMod val="10000"/>
                  </a:schemeClr>
                </a:solidFill>
              </a:rPr>
              <a:t> </a:t>
            </a:r>
            <a:r>
              <a:rPr lang="en-US" sz="2000" dirty="0" err="1">
                <a:solidFill>
                  <a:schemeClr val="tx2">
                    <a:lumMod val="10000"/>
                  </a:schemeClr>
                </a:solidFill>
              </a:rPr>
              <a:t>cô</a:t>
            </a:r>
            <a:r>
              <a:rPr lang="en-US" sz="2000" dirty="0">
                <a:solidFill>
                  <a:schemeClr val="tx2">
                    <a:lumMod val="10000"/>
                  </a:schemeClr>
                </a:solidFill>
              </a:rPr>
              <a:t>.</a:t>
            </a:r>
          </a:p>
          <a:p>
            <a:pPr marL="342900" indent="-342900">
              <a:buFontTx/>
              <a:buChar char="-"/>
            </a:pPr>
            <a:r>
              <a:rPr lang="en-US" sz="2000" dirty="0" err="1">
                <a:solidFill>
                  <a:schemeClr val="tx2">
                    <a:lumMod val="10000"/>
                  </a:schemeClr>
                </a:solidFill>
              </a:rPr>
              <a:t>Lựa</a:t>
            </a:r>
            <a:r>
              <a:rPr lang="en-US" sz="2000" dirty="0">
                <a:solidFill>
                  <a:schemeClr val="tx2">
                    <a:lumMod val="10000"/>
                  </a:schemeClr>
                </a:solidFill>
              </a:rPr>
              <a:t> </a:t>
            </a:r>
            <a:r>
              <a:rPr lang="en-US" sz="2000" dirty="0" err="1">
                <a:solidFill>
                  <a:schemeClr val="tx2">
                    <a:lumMod val="10000"/>
                  </a:schemeClr>
                </a:solidFill>
              </a:rPr>
              <a:t>chọn</a:t>
            </a:r>
            <a:r>
              <a:rPr lang="en-US" sz="2000" dirty="0">
                <a:solidFill>
                  <a:schemeClr val="tx2">
                    <a:lumMod val="10000"/>
                  </a:schemeClr>
                </a:solidFill>
              </a:rPr>
              <a:t> </a:t>
            </a:r>
            <a:r>
              <a:rPr lang="en-US" sz="2000" dirty="0" err="1">
                <a:solidFill>
                  <a:schemeClr val="tx2">
                    <a:lumMod val="10000"/>
                  </a:schemeClr>
                </a:solidFill>
              </a:rPr>
              <a:t>một</a:t>
            </a:r>
            <a:r>
              <a:rPr lang="en-US" sz="2000" dirty="0">
                <a:solidFill>
                  <a:schemeClr val="tx2">
                    <a:lumMod val="10000"/>
                  </a:schemeClr>
                </a:solidFill>
              </a:rPr>
              <a:t> </a:t>
            </a:r>
            <a:r>
              <a:rPr lang="en-US" sz="2000" dirty="0" err="1">
                <a:solidFill>
                  <a:schemeClr val="tx2">
                    <a:lumMod val="10000"/>
                  </a:schemeClr>
                </a:solidFill>
              </a:rPr>
              <a:t>tình</a:t>
            </a:r>
            <a:r>
              <a:rPr lang="en-US" sz="2000" dirty="0">
                <a:solidFill>
                  <a:schemeClr val="tx2">
                    <a:lumMod val="10000"/>
                  </a:schemeClr>
                </a:solidFill>
              </a:rPr>
              <a:t> </a:t>
            </a:r>
            <a:r>
              <a:rPr lang="en-US" sz="2000" dirty="0" err="1">
                <a:solidFill>
                  <a:schemeClr val="tx2">
                    <a:lumMod val="10000"/>
                  </a:schemeClr>
                </a:solidFill>
              </a:rPr>
              <a:t>huống</a:t>
            </a:r>
            <a:r>
              <a:rPr lang="en-US" sz="2000" dirty="0">
                <a:solidFill>
                  <a:schemeClr val="tx2">
                    <a:lumMod val="10000"/>
                  </a:schemeClr>
                </a:solidFill>
              </a:rPr>
              <a:t> </a:t>
            </a:r>
            <a:r>
              <a:rPr lang="en-US" sz="2000" dirty="0" err="1">
                <a:solidFill>
                  <a:schemeClr val="tx2">
                    <a:lumMod val="10000"/>
                  </a:schemeClr>
                </a:solidFill>
              </a:rPr>
              <a:t>làm</a:t>
            </a:r>
            <a:r>
              <a:rPr lang="en-US" sz="2000" dirty="0">
                <a:solidFill>
                  <a:schemeClr val="tx2">
                    <a:lumMod val="10000"/>
                  </a:schemeClr>
                </a:solidFill>
              </a:rPr>
              <a:t> </a:t>
            </a:r>
            <a:r>
              <a:rPr lang="en-US" sz="2000" dirty="0" err="1">
                <a:solidFill>
                  <a:schemeClr val="tx2">
                    <a:lumMod val="10000"/>
                  </a:schemeClr>
                </a:solidFill>
              </a:rPr>
              <a:t>nảy</a:t>
            </a:r>
            <a:r>
              <a:rPr lang="en-US" sz="2000" dirty="0">
                <a:solidFill>
                  <a:schemeClr val="tx2">
                    <a:lumMod val="10000"/>
                  </a:schemeClr>
                </a:solidFill>
              </a:rPr>
              <a:t> </a:t>
            </a:r>
            <a:r>
              <a:rPr lang="en-US" sz="2000" dirty="0" err="1">
                <a:solidFill>
                  <a:schemeClr val="tx2">
                    <a:lumMod val="10000"/>
                  </a:schemeClr>
                </a:solidFill>
              </a:rPr>
              <a:t>sinh</a:t>
            </a:r>
            <a:r>
              <a:rPr lang="en-US" sz="2000" dirty="0">
                <a:solidFill>
                  <a:schemeClr val="tx2">
                    <a:lumMod val="10000"/>
                  </a:schemeClr>
                </a:solidFill>
              </a:rPr>
              <a:t> </a:t>
            </a:r>
            <a:r>
              <a:rPr lang="en-US" sz="2000" dirty="0" err="1">
                <a:solidFill>
                  <a:schemeClr val="tx2">
                    <a:lumMod val="10000"/>
                  </a:schemeClr>
                </a:solidFill>
              </a:rPr>
              <a:t>mâu</a:t>
            </a:r>
            <a:r>
              <a:rPr lang="en-US" sz="2000" dirty="0">
                <a:solidFill>
                  <a:schemeClr val="tx2">
                    <a:lumMod val="10000"/>
                  </a:schemeClr>
                </a:solidFill>
              </a:rPr>
              <a:t> </a:t>
            </a:r>
            <a:r>
              <a:rPr lang="en-US" sz="2000" dirty="0" err="1">
                <a:solidFill>
                  <a:schemeClr val="tx2">
                    <a:lumMod val="10000"/>
                  </a:schemeClr>
                </a:solidFill>
              </a:rPr>
              <a:t>thuẫn</a:t>
            </a:r>
            <a:r>
              <a:rPr lang="en-US" sz="2000" dirty="0">
                <a:solidFill>
                  <a:schemeClr val="tx2">
                    <a:lumMod val="10000"/>
                  </a:schemeClr>
                </a:solidFill>
              </a:rPr>
              <a:t> </a:t>
            </a:r>
            <a:r>
              <a:rPr lang="en-US" sz="2000" dirty="0" err="1">
                <a:solidFill>
                  <a:schemeClr val="tx2">
                    <a:lumMod val="10000"/>
                  </a:schemeClr>
                </a:solidFill>
              </a:rPr>
              <a:t>với</a:t>
            </a:r>
            <a:r>
              <a:rPr lang="en-US" sz="2000" dirty="0">
                <a:solidFill>
                  <a:schemeClr val="tx2">
                    <a:lumMod val="10000"/>
                  </a:schemeClr>
                </a:solidFill>
              </a:rPr>
              <a:t> </a:t>
            </a:r>
            <a:r>
              <a:rPr lang="en-US" sz="2000" dirty="0" err="1">
                <a:solidFill>
                  <a:schemeClr val="tx2">
                    <a:lumMod val="10000"/>
                  </a:schemeClr>
                </a:solidFill>
              </a:rPr>
              <a:t>bạn</a:t>
            </a:r>
            <a:r>
              <a:rPr lang="en-US" sz="2000" dirty="0">
                <a:solidFill>
                  <a:schemeClr val="tx2">
                    <a:lumMod val="10000"/>
                  </a:schemeClr>
                </a:solidFill>
              </a:rPr>
              <a:t>.</a:t>
            </a:r>
          </a:p>
          <a:p>
            <a:pPr marL="342900" indent="-342900">
              <a:buFontTx/>
              <a:buChar char="-"/>
            </a:pPr>
            <a:r>
              <a:rPr lang="en-US" sz="2000" dirty="0" err="1">
                <a:solidFill>
                  <a:schemeClr val="tx2">
                    <a:lumMod val="10000"/>
                  </a:schemeClr>
                </a:solidFill>
              </a:rPr>
              <a:t>Lựa</a:t>
            </a:r>
            <a:r>
              <a:rPr lang="en-US" sz="2000" dirty="0">
                <a:solidFill>
                  <a:schemeClr val="tx2">
                    <a:lumMod val="10000"/>
                  </a:schemeClr>
                </a:solidFill>
              </a:rPr>
              <a:t> </a:t>
            </a:r>
            <a:r>
              <a:rPr lang="en-US" sz="2000" dirty="0" err="1">
                <a:solidFill>
                  <a:schemeClr val="tx2">
                    <a:lumMod val="10000"/>
                  </a:schemeClr>
                </a:solidFill>
              </a:rPr>
              <a:t>chọn</a:t>
            </a:r>
            <a:r>
              <a:rPr lang="en-US" sz="2000" dirty="0">
                <a:solidFill>
                  <a:schemeClr val="tx2">
                    <a:lumMod val="10000"/>
                  </a:schemeClr>
                </a:solidFill>
              </a:rPr>
              <a:t> </a:t>
            </a:r>
            <a:r>
              <a:rPr lang="en-US" sz="2000" dirty="0" err="1">
                <a:solidFill>
                  <a:schemeClr val="tx2">
                    <a:lumMod val="10000"/>
                  </a:schemeClr>
                </a:solidFill>
              </a:rPr>
              <a:t>người</a:t>
            </a:r>
            <a:r>
              <a:rPr lang="en-US" sz="2000" dirty="0">
                <a:solidFill>
                  <a:schemeClr val="tx2">
                    <a:lumMod val="10000"/>
                  </a:schemeClr>
                </a:solidFill>
              </a:rPr>
              <a:t> </a:t>
            </a:r>
            <a:r>
              <a:rPr lang="en-US" sz="2000" dirty="0" err="1">
                <a:solidFill>
                  <a:schemeClr val="tx2">
                    <a:lumMod val="10000"/>
                  </a:schemeClr>
                </a:solidFill>
              </a:rPr>
              <a:t>trợ</a:t>
            </a:r>
            <a:r>
              <a:rPr lang="en-US" sz="2000" dirty="0">
                <a:solidFill>
                  <a:schemeClr val="tx2">
                    <a:lumMod val="10000"/>
                  </a:schemeClr>
                </a:solidFill>
              </a:rPr>
              <a:t> </a:t>
            </a:r>
            <a:r>
              <a:rPr lang="en-US" sz="2000" dirty="0" err="1">
                <a:solidFill>
                  <a:schemeClr val="tx2">
                    <a:lumMod val="10000"/>
                  </a:schemeClr>
                </a:solidFill>
              </a:rPr>
              <a:t>giúp</a:t>
            </a:r>
            <a:r>
              <a:rPr lang="en-US" sz="2000" dirty="0">
                <a:solidFill>
                  <a:schemeClr val="tx2">
                    <a:lumMod val="10000"/>
                  </a:schemeClr>
                </a:solidFill>
              </a:rPr>
              <a:t> </a:t>
            </a:r>
            <a:r>
              <a:rPr lang="en-US" sz="2000" dirty="0" err="1">
                <a:solidFill>
                  <a:schemeClr val="tx2">
                    <a:lumMod val="10000"/>
                  </a:schemeClr>
                </a:solidFill>
              </a:rPr>
              <a:t>và</a:t>
            </a:r>
            <a:r>
              <a:rPr lang="en-US" sz="2000" dirty="0">
                <a:solidFill>
                  <a:schemeClr val="tx2">
                    <a:lumMod val="10000"/>
                  </a:schemeClr>
                </a:solidFill>
              </a:rPr>
              <a:t> </a:t>
            </a:r>
            <a:r>
              <a:rPr lang="en-US" sz="2000" dirty="0" err="1">
                <a:solidFill>
                  <a:schemeClr val="tx2">
                    <a:lumMod val="10000"/>
                  </a:schemeClr>
                </a:solidFill>
              </a:rPr>
              <a:t>cách</a:t>
            </a:r>
            <a:r>
              <a:rPr lang="en-US" sz="2000" dirty="0">
                <a:solidFill>
                  <a:schemeClr val="tx2">
                    <a:lumMod val="10000"/>
                  </a:schemeClr>
                </a:solidFill>
              </a:rPr>
              <a:t> </a:t>
            </a:r>
            <a:r>
              <a:rPr lang="en-US" sz="2000" dirty="0" err="1">
                <a:solidFill>
                  <a:schemeClr val="tx2">
                    <a:lumMod val="10000"/>
                  </a:schemeClr>
                </a:solidFill>
              </a:rPr>
              <a:t>đề</a:t>
            </a:r>
            <a:r>
              <a:rPr lang="en-US" sz="2000" dirty="0">
                <a:solidFill>
                  <a:schemeClr val="tx2">
                    <a:lumMod val="10000"/>
                  </a:schemeClr>
                </a:solidFill>
              </a:rPr>
              <a:t> </a:t>
            </a:r>
            <a:r>
              <a:rPr lang="en-US" sz="2000" dirty="0" err="1">
                <a:solidFill>
                  <a:schemeClr val="tx2">
                    <a:lumMod val="10000"/>
                  </a:schemeClr>
                </a:solidFill>
              </a:rPr>
              <a:t>nghị</a:t>
            </a:r>
            <a:r>
              <a:rPr lang="en-US" sz="2000" dirty="0">
                <a:solidFill>
                  <a:schemeClr val="tx2">
                    <a:lumMod val="10000"/>
                  </a:schemeClr>
                </a:solidFill>
              </a:rPr>
              <a:t> </a:t>
            </a:r>
            <a:r>
              <a:rPr lang="en-US" sz="2000" dirty="0" err="1">
                <a:solidFill>
                  <a:schemeClr val="tx2">
                    <a:lumMod val="10000"/>
                  </a:schemeClr>
                </a:solidFill>
              </a:rPr>
              <a:t>trợ</a:t>
            </a:r>
            <a:r>
              <a:rPr lang="en-US" sz="2000" dirty="0">
                <a:solidFill>
                  <a:schemeClr val="tx2">
                    <a:lumMod val="10000"/>
                  </a:schemeClr>
                </a:solidFill>
              </a:rPr>
              <a:t> </a:t>
            </a:r>
            <a:r>
              <a:rPr lang="en-US" sz="2000" dirty="0" err="1">
                <a:solidFill>
                  <a:schemeClr val="tx2">
                    <a:lumMod val="10000"/>
                  </a:schemeClr>
                </a:solidFill>
              </a:rPr>
              <a:t>giúp</a:t>
            </a:r>
            <a:r>
              <a:rPr lang="en-US" sz="2000" dirty="0">
                <a:solidFill>
                  <a:schemeClr val="tx2">
                    <a:lumMod val="10000"/>
                  </a:schemeClr>
                </a:solidFill>
              </a:rPr>
              <a:t>.</a:t>
            </a:r>
          </a:p>
          <a:p>
            <a:pPr marL="342900" indent="-342900">
              <a:buFontTx/>
              <a:buChar char="-"/>
            </a:pPr>
            <a:r>
              <a:rPr lang="en-US" sz="2000" dirty="0" err="1">
                <a:solidFill>
                  <a:schemeClr val="tx2">
                    <a:lumMod val="10000"/>
                  </a:schemeClr>
                </a:solidFill>
              </a:rPr>
              <a:t>Thực</a:t>
            </a:r>
            <a:r>
              <a:rPr lang="en-US" sz="2000" dirty="0">
                <a:solidFill>
                  <a:schemeClr val="tx2">
                    <a:lumMod val="10000"/>
                  </a:schemeClr>
                </a:solidFill>
              </a:rPr>
              <a:t> </a:t>
            </a:r>
            <a:r>
              <a:rPr lang="en-US" sz="2000" dirty="0" err="1">
                <a:solidFill>
                  <a:schemeClr val="tx2">
                    <a:lumMod val="10000"/>
                  </a:schemeClr>
                </a:solidFill>
              </a:rPr>
              <a:t>hiện</a:t>
            </a:r>
            <a:r>
              <a:rPr lang="en-US" sz="2000" dirty="0">
                <a:solidFill>
                  <a:schemeClr val="tx2">
                    <a:lumMod val="10000"/>
                  </a:schemeClr>
                </a:solidFill>
              </a:rPr>
              <a:t> </a:t>
            </a:r>
            <a:r>
              <a:rPr lang="en-US" sz="2000" dirty="0" err="1">
                <a:solidFill>
                  <a:schemeClr val="tx2">
                    <a:lumMod val="10000"/>
                  </a:schemeClr>
                </a:solidFill>
              </a:rPr>
              <a:t>sắm</a:t>
            </a:r>
            <a:r>
              <a:rPr lang="en-US" sz="2000" dirty="0">
                <a:solidFill>
                  <a:schemeClr val="tx2">
                    <a:lumMod val="10000"/>
                  </a:schemeClr>
                </a:solidFill>
              </a:rPr>
              <a:t> </a:t>
            </a:r>
            <a:r>
              <a:rPr lang="en-US" sz="2000" dirty="0" err="1">
                <a:solidFill>
                  <a:schemeClr val="tx2">
                    <a:lumMod val="10000"/>
                  </a:schemeClr>
                </a:solidFill>
              </a:rPr>
              <a:t>vai</a:t>
            </a:r>
            <a:r>
              <a:rPr lang="en-US" sz="2000" dirty="0">
                <a:solidFill>
                  <a:schemeClr val="tx2">
                    <a:lumMod val="10000"/>
                  </a:schemeClr>
                </a:solidFill>
              </a:rPr>
              <a:t>.</a:t>
            </a:r>
          </a:p>
        </p:txBody>
      </p:sp>
    </p:spTree>
    <p:custDataLst>
      <p:tags r:id="rId1"/>
    </p:custDataLst>
    <p:extLst>
      <p:ext uri="{BB962C8B-B14F-4D97-AF65-F5344CB8AC3E}">
        <p14:creationId xmlns:p14="http://schemas.microsoft.com/office/powerpoint/2010/main" val="275035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C4D5B08-FFD9-4F95-924B-DEB894491874}"/>
              </a:ext>
            </a:extLst>
          </p:cNvPr>
          <p:cNvGrpSpPr/>
          <p:nvPr/>
        </p:nvGrpSpPr>
        <p:grpSpPr>
          <a:xfrm>
            <a:off x="627538" y="345721"/>
            <a:ext cx="766258" cy="766106"/>
            <a:chOff x="-3602297" y="1528382"/>
            <a:chExt cx="3184284" cy="3183652"/>
          </a:xfrm>
        </p:grpSpPr>
        <p:grpSp>
          <p:nvGrpSpPr>
            <p:cNvPr id="3" name="Google Shape;212;p25">
              <a:extLst>
                <a:ext uri="{FF2B5EF4-FFF2-40B4-BE49-F238E27FC236}">
                  <a16:creationId xmlns:a16="http://schemas.microsoft.com/office/drawing/2014/main" id="{242F45AB-959A-4272-A0D3-FAF04509D7ED}"/>
                </a:ext>
              </a:extLst>
            </p:cNvPr>
            <p:cNvGrpSpPr/>
            <p:nvPr/>
          </p:nvGrpSpPr>
          <p:grpSpPr>
            <a:xfrm rot="-668250">
              <a:off x="-2862848" y="2161956"/>
              <a:ext cx="849903" cy="571578"/>
              <a:chOff x="6429375" y="2405775"/>
              <a:chExt cx="528050" cy="355125"/>
            </a:xfrm>
          </p:grpSpPr>
          <p:sp>
            <p:nvSpPr>
              <p:cNvPr id="26" name="Google Shape;213;p25">
                <a:extLst>
                  <a:ext uri="{FF2B5EF4-FFF2-40B4-BE49-F238E27FC236}">
                    <a16:creationId xmlns:a16="http://schemas.microsoft.com/office/drawing/2014/main" id="{84BE2992-D8E8-4BB6-ADA4-CAC4CEDCBF16}"/>
                  </a:ext>
                </a:extLst>
              </p:cNvPr>
              <p:cNvSpPr/>
              <p:nvPr/>
            </p:nvSpPr>
            <p:spPr>
              <a:xfrm>
                <a:off x="6499025" y="2449250"/>
                <a:ext cx="219100" cy="294700"/>
              </a:xfrm>
              <a:custGeom>
                <a:avLst/>
                <a:gdLst/>
                <a:ahLst/>
                <a:cxnLst/>
                <a:rect l="l" t="t" r="r" b="b"/>
                <a:pathLst>
                  <a:path w="8764" h="11788" extrusionOk="0">
                    <a:moveTo>
                      <a:pt x="8680" y="0"/>
                    </a:moveTo>
                    <a:cubicBezTo>
                      <a:pt x="8680" y="357"/>
                      <a:pt x="8692" y="619"/>
                      <a:pt x="8680" y="893"/>
                    </a:cubicBezTo>
                    <a:cubicBezTo>
                      <a:pt x="8382" y="4489"/>
                      <a:pt x="8763" y="8108"/>
                      <a:pt x="8596" y="11787"/>
                    </a:cubicBezTo>
                    <a:cubicBezTo>
                      <a:pt x="8358" y="11692"/>
                      <a:pt x="8203" y="11632"/>
                      <a:pt x="8049" y="11573"/>
                    </a:cubicBezTo>
                    <a:cubicBezTo>
                      <a:pt x="7108" y="11144"/>
                      <a:pt x="6179" y="10716"/>
                      <a:pt x="5227" y="10299"/>
                    </a:cubicBezTo>
                    <a:cubicBezTo>
                      <a:pt x="4048" y="9775"/>
                      <a:pt x="2858" y="9287"/>
                      <a:pt x="1667" y="8775"/>
                    </a:cubicBezTo>
                    <a:cubicBezTo>
                      <a:pt x="1215" y="8585"/>
                      <a:pt x="786" y="8346"/>
                      <a:pt x="333" y="8156"/>
                    </a:cubicBezTo>
                    <a:cubicBezTo>
                      <a:pt x="83" y="8049"/>
                      <a:pt x="0" y="7870"/>
                      <a:pt x="0" y="7608"/>
                    </a:cubicBezTo>
                    <a:cubicBezTo>
                      <a:pt x="12" y="6775"/>
                      <a:pt x="24" y="5918"/>
                      <a:pt x="24" y="5072"/>
                    </a:cubicBezTo>
                    <a:cubicBezTo>
                      <a:pt x="24" y="4763"/>
                      <a:pt x="143" y="4572"/>
                      <a:pt x="405" y="4405"/>
                    </a:cubicBezTo>
                    <a:cubicBezTo>
                      <a:pt x="1060" y="4001"/>
                      <a:pt x="1691" y="3596"/>
                      <a:pt x="2334" y="3179"/>
                    </a:cubicBezTo>
                    <a:cubicBezTo>
                      <a:pt x="4179" y="1988"/>
                      <a:pt x="6144" y="1036"/>
                      <a:pt x="8156" y="143"/>
                    </a:cubicBezTo>
                    <a:cubicBezTo>
                      <a:pt x="8275" y="107"/>
                      <a:pt x="8406" y="72"/>
                      <a:pt x="8680" y="0"/>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4;p25">
                <a:extLst>
                  <a:ext uri="{FF2B5EF4-FFF2-40B4-BE49-F238E27FC236}">
                    <a16:creationId xmlns:a16="http://schemas.microsoft.com/office/drawing/2014/main" id="{FE91CF79-7A08-431C-8234-ECB8D645EFD9}"/>
                  </a:ext>
                </a:extLst>
              </p:cNvPr>
              <p:cNvSpPr/>
              <p:nvPr/>
            </p:nvSpPr>
            <p:spPr>
              <a:xfrm>
                <a:off x="6440675" y="2537350"/>
                <a:ext cx="48550" cy="146175"/>
              </a:xfrm>
              <a:custGeom>
                <a:avLst/>
                <a:gdLst/>
                <a:ahLst/>
                <a:cxnLst/>
                <a:rect l="l" t="t" r="r" b="b"/>
                <a:pathLst>
                  <a:path w="1942" h="5847" extrusionOk="0">
                    <a:moveTo>
                      <a:pt x="1917" y="3334"/>
                    </a:moveTo>
                    <a:lnTo>
                      <a:pt x="1917" y="5215"/>
                    </a:lnTo>
                    <a:cubicBezTo>
                      <a:pt x="1917" y="5715"/>
                      <a:pt x="1846" y="5811"/>
                      <a:pt x="1346" y="5823"/>
                    </a:cubicBezTo>
                    <a:cubicBezTo>
                      <a:pt x="36" y="5846"/>
                      <a:pt x="191" y="5751"/>
                      <a:pt x="131" y="4739"/>
                    </a:cubicBezTo>
                    <a:cubicBezTo>
                      <a:pt x="72" y="3787"/>
                      <a:pt x="24" y="2834"/>
                      <a:pt x="12" y="1858"/>
                    </a:cubicBezTo>
                    <a:cubicBezTo>
                      <a:pt x="0" y="1477"/>
                      <a:pt x="72" y="1084"/>
                      <a:pt x="120" y="703"/>
                    </a:cubicBezTo>
                    <a:cubicBezTo>
                      <a:pt x="120" y="655"/>
                      <a:pt x="131" y="631"/>
                      <a:pt x="131" y="584"/>
                    </a:cubicBezTo>
                    <a:cubicBezTo>
                      <a:pt x="191" y="310"/>
                      <a:pt x="381" y="274"/>
                      <a:pt x="608" y="238"/>
                    </a:cubicBezTo>
                    <a:cubicBezTo>
                      <a:pt x="977" y="191"/>
                      <a:pt x="1370" y="0"/>
                      <a:pt x="1739" y="250"/>
                    </a:cubicBezTo>
                    <a:cubicBezTo>
                      <a:pt x="1810" y="298"/>
                      <a:pt x="1810" y="465"/>
                      <a:pt x="1822" y="584"/>
                    </a:cubicBezTo>
                    <a:cubicBezTo>
                      <a:pt x="1870" y="1501"/>
                      <a:pt x="1917" y="2417"/>
                      <a:pt x="1941" y="3334"/>
                    </a:cubicBezTo>
                    <a:cubicBezTo>
                      <a:pt x="1929" y="3322"/>
                      <a:pt x="1929" y="3334"/>
                      <a:pt x="1917" y="3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5;p25">
                <a:extLst>
                  <a:ext uri="{FF2B5EF4-FFF2-40B4-BE49-F238E27FC236}">
                    <a16:creationId xmlns:a16="http://schemas.microsoft.com/office/drawing/2014/main" id="{065FD29D-37D3-4464-BED3-B3711D05D905}"/>
                  </a:ext>
                </a:extLst>
              </p:cNvPr>
              <p:cNvSpPr/>
              <p:nvPr/>
            </p:nvSpPr>
            <p:spPr>
              <a:xfrm>
                <a:off x="6837450" y="2423950"/>
                <a:ext cx="104800" cy="314350"/>
              </a:xfrm>
              <a:custGeom>
                <a:avLst/>
                <a:gdLst/>
                <a:ahLst/>
                <a:cxnLst/>
                <a:rect l="l" t="t" r="r" b="b"/>
                <a:pathLst>
                  <a:path w="4192" h="12574" extrusionOk="0">
                    <a:moveTo>
                      <a:pt x="358" y="11680"/>
                    </a:moveTo>
                    <a:cubicBezTo>
                      <a:pt x="453" y="11513"/>
                      <a:pt x="560" y="11359"/>
                      <a:pt x="643" y="11192"/>
                    </a:cubicBezTo>
                    <a:cubicBezTo>
                      <a:pt x="1013" y="10573"/>
                      <a:pt x="1239" y="9906"/>
                      <a:pt x="1286" y="9192"/>
                    </a:cubicBezTo>
                    <a:cubicBezTo>
                      <a:pt x="1370" y="7632"/>
                      <a:pt x="1453" y="6060"/>
                      <a:pt x="1048" y="4524"/>
                    </a:cubicBezTo>
                    <a:cubicBezTo>
                      <a:pt x="834" y="3739"/>
                      <a:pt x="512" y="2977"/>
                      <a:pt x="179" y="2215"/>
                    </a:cubicBezTo>
                    <a:cubicBezTo>
                      <a:pt x="0" y="1810"/>
                      <a:pt x="36" y="1512"/>
                      <a:pt x="346" y="1215"/>
                    </a:cubicBezTo>
                    <a:cubicBezTo>
                      <a:pt x="691" y="893"/>
                      <a:pt x="1013" y="560"/>
                      <a:pt x="1346" y="226"/>
                    </a:cubicBezTo>
                    <a:cubicBezTo>
                      <a:pt x="1572" y="0"/>
                      <a:pt x="1775" y="48"/>
                      <a:pt x="2013" y="202"/>
                    </a:cubicBezTo>
                    <a:cubicBezTo>
                      <a:pt x="2715" y="714"/>
                      <a:pt x="3072" y="1453"/>
                      <a:pt x="3334" y="2227"/>
                    </a:cubicBezTo>
                    <a:cubicBezTo>
                      <a:pt x="3989" y="4120"/>
                      <a:pt x="4191" y="6072"/>
                      <a:pt x="3977" y="8061"/>
                    </a:cubicBezTo>
                    <a:cubicBezTo>
                      <a:pt x="3846" y="9251"/>
                      <a:pt x="3513" y="10359"/>
                      <a:pt x="2941" y="11394"/>
                    </a:cubicBezTo>
                    <a:cubicBezTo>
                      <a:pt x="2727" y="11775"/>
                      <a:pt x="2429" y="12097"/>
                      <a:pt x="2167" y="12430"/>
                    </a:cubicBezTo>
                    <a:cubicBezTo>
                      <a:pt x="2084" y="12514"/>
                      <a:pt x="1905" y="12573"/>
                      <a:pt x="1810" y="12549"/>
                    </a:cubicBezTo>
                    <a:cubicBezTo>
                      <a:pt x="1298" y="12383"/>
                      <a:pt x="751" y="12204"/>
                      <a:pt x="358" y="1168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6;p25">
                <a:extLst>
                  <a:ext uri="{FF2B5EF4-FFF2-40B4-BE49-F238E27FC236}">
                    <a16:creationId xmlns:a16="http://schemas.microsoft.com/office/drawing/2014/main" id="{BC1AE4E3-8292-4134-B1C1-DA54D208F1BF}"/>
                  </a:ext>
                </a:extLst>
              </p:cNvPr>
              <p:cNvSpPr/>
              <p:nvPr/>
            </p:nvSpPr>
            <p:spPr>
              <a:xfrm>
                <a:off x="6760950" y="2507875"/>
                <a:ext cx="71750" cy="185775"/>
              </a:xfrm>
              <a:custGeom>
                <a:avLst/>
                <a:gdLst/>
                <a:ahLst/>
                <a:cxnLst/>
                <a:rect l="l" t="t" r="r" b="b"/>
                <a:pathLst>
                  <a:path w="2870" h="7431" extrusionOk="0">
                    <a:moveTo>
                      <a:pt x="1203" y="1"/>
                    </a:moveTo>
                    <a:cubicBezTo>
                      <a:pt x="2525" y="1191"/>
                      <a:pt x="2870" y="5918"/>
                      <a:pt x="1775" y="7430"/>
                    </a:cubicBezTo>
                    <a:cubicBezTo>
                      <a:pt x="1239" y="7371"/>
                      <a:pt x="822" y="7037"/>
                      <a:pt x="417" y="6704"/>
                    </a:cubicBezTo>
                    <a:cubicBezTo>
                      <a:pt x="132" y="6454"/>
                      <a:pt x="251" y="6120"/>
                      <a:pt x="298" y="5811"/>
                    </a:cubicBezTo>
                    <a:cubicBezTo>
                      <a:pt x="429" y="4882"/>
                      <a:pt x="441" y="3977"/>
                      <a:pt x="298" y="3061"/>
                    </a:cubicBezTo>
                    <a:cubicBezTo>
                      <a:pt x="227" y="2596"/>
                      <a:pt x="191" y="2120"/>
                      <a:pt x="84" y="1656"/>
                    </a:cubicBezTo>
                    <a:cubicBezTo>
                      <a:pt x="1" y="1275"/>
                      <a:pt x="120" y="953"/>
                      <a:pt x="382" y="703"/>
                    </a:cubicBezTo>
                    <a:cubicBezTo>
                      <a:pt x="644" y="477"/>
                      <a:pt x="905" y="263"/>
                      <a:pt x="1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7;p25">
                <a:extLst>
                  <a:ext uri="{FF2B5EF4-FFF2-40B4-BE49-F238E27FC236}">
                    <a16:creationId xmlns:a16="http://schemas.microsoft.com/office/drawing/2014/main" id="{93270630-D1CD-4FA2-AB32-64F85646921A}"/>
                  </a:ext>
                </a:extLst>
              </p:cNvPr>
              <p:cNvSpPr/>
              <p:nvPr/>
            </p:nvSpPr>
            <p:spPr>
              <a:xfrm>
                <a:off x="6429375" y="2433475"/>
                <a:ext cx="300950" cy="327425"/>
              </a:xfrm>
              <a:custGeom>
                <a:avLst/>
                <a:gdLst/>
                <a:ahLst/>
                <a:cxnLst/>
                <a:rect l="l" t="t" r="r" b="b"/>
                <a:pathLst>
                  <a:path w="12038" h="13097" extrusionOk="0">
                    <a:moveTo>
                      <a:pt x="12013" y="679"/>
                    </a:moveTo>
                    <a:cubicBezTo>
                      <a:pt x="12013" y="405"/>
                      <a:pt x="12002" y="214"/>
                      <a:pt x="11882" y="95"/>
                    </a:cubicBezTo>
                    <a:cubicBezTo>
                      <a:pt x="11823" y="36"/>
                      <a:pt x="11728" y="0"/>
                      <a:pt x="11644" y="0"/>
                    </a:cubicBezTo>
                    <a:cubicBezTo>
                      <a:pt x="11525" y="0"/>
                      <a:pt x="11382" y="48"/>
                      <a:pt x="11180" y="143"/>
                    </a:cubicBezTo>
                    <a:cubicBezTo>
                      <a:pt x="10870" y="286"/>
                      <a:pt x="10549" y="417"/>
                      <a:pt x="10239" y="572"/>
                    </a:cubicBezTo>
                    <a:cubicBezTo>
                      <a:pt x="9882" y="738"/>
                      <a:pt x="9513" y="917"/>
                      <a:pt x="9156" y="1072"/>
                    </a:cubicBezTo>
                    <a:cubicBezTo>
                      <a:pt x="7596" y="1774"/>
                      <a:pt x="6060" y="2619"/>
                      <a:pt x="4465" y="3679"/>
                    </a:cubicBezTo>
                    <a:cubicBezTo>
                      <a:pt x="3989" y="3989"/>
                      <a:pt x="3500" y="4322"/>
                      <a:pt x="2917" y="4513"/>
                    </a:cubicBezTo>
                    <a:cubicBezTo>
                      <a:pt x="2917" y="4501"/>
                      <a:pt x="2917" y="4501"/>
                      <a:pt x="2905" y="4489"/>
                    </a:cubicBezTo>
                    <a:cubicBezTo>
                      <a:pt x="2869" y="4382"/>
                      <a:pt x="2846" y="4286"/>
                      <a:pt x="2846" y="4203"/>
                    </a:cubicBezTo>
                    <a:cubicBezTo>
                      <a:pt x="2834" y="3834"/>
                      <a:pt x="2631" y="3631"/>
                      <a:pt x="2298" y="3631"/>
                    </a:cubicBezTo>
                    <a:lnTo>
                      <a:pt x="2191" y="3631"/>
                    </a:lnTo>
                    <a:lnTo>
                      <a:pt x="1976" y="3667"/>
                    </a:lnTo>
                    <a:cubicBezTo>
                      <a:pt x="1655" y="3691"/>
                      <a:pt x="1298" y="3739"/>
                      <a:pt x="964" y="3786"/>
                    </a:cubicBezTo>
                    <a:cubicBezTo>
                      <a:pt x="250" y="3893"/>
                      <a:pt x="191" y="3965"/>
                      <a:pt x="119" y="4679"/>
                    </a:cubicBezTo>
                    <a:cubicBezTo>
                      <a:pt x="60" y="5239"/>
                      <a:pt x="0" y="5989"/>
                      <a:pt x="12" y="6739"/>
                    </a:cubicBezTo>
                    <a:cubicBezTo>
                      <a:pt x="24" y="7441"/>
                      <a:pt x="60" y="8156"/>
                      <a:pt x="107" y="8846"/>
                    </a:cubicBezTo>
                    <a:cubicBezTo>
                      <a:pt x="119" y="9192"/>
                      <a:pt x="131" y="9513"/>
                      <a:pt x="143" y="9858"/>
                    </a:cubicBezTo>
                    <a:cubicBezTo>
                      <a:pt x="167" y="10323"/>
                      <a:pt x="476" y="10442"/>
                      <a:pt x="714" y="10454"/>
                    </a:cubicBezTo>
                    <a:cubicBezTo>
                      <a:pt x="905" y="10466"/>
                      <a:pt x="1095" y="10478"/>
                      <a:pt x="1298" y="10478"/>
                    </a:cubicBezTo>
                    <a:cubicBezTo>
                      <a:pt x="1560" y="10501"/>
                      <a:pt x="1845" y="10513"/>
                      <a:pt x="2107" y="10525"/>
                    </a:cubicBezTo>
                    <a:lnTo>
                      <a:pt x="2203" y="10525"/>
                    </a:lnTo>
                    <a:cubicBezTo>
                      <a:pt x="2619" y="10525"/>
                      <a:pt x="2727" y="10382"/>
                      <a:pt x="2846" y="9978"/>
                    </a:cubicBezTo>
                    <a:cubicBezTo>
                      <a:pt x="2881" y="9811"/>
                      <a:pt x="2917" y="9632"/>
                      <a:pt x="2965" y="9454"/>
                    </a:cubicBezTo>
                    <a:cubicBezTo>
                      <a:pt x="2965" y="9430"/>
                      <a:pt x="2977" y="9394"/>
                      <a:pt x="2977" y="9346"/>
                    </a:cubicBezTo>
                    <a:lnTo>
                      <a:pt x="3703" y="9644"/>
                    </a:lnTo>
                    <a:cubicBezTo>
                      <a:pt x="4393" y="9930"/>
                      <a:pt x="5072" y="10228"/>
                      <a:pt x="5763" y="10513"/>
                    </a:cubicBezTo>
                    <a:lnTo>
                      <a:pt x="6156" y="10692"/>
                    </a:lnTo>
                    <a:cubicBezTo>
                      <a:pt x="6965" y="11037"/>
                      <a:pt x="7799" y="11394"/>
                      <a:pt x="8620" y="11752"/>
                    </a:cubicBezTo>
                    <a:cubicBezTo>
                      <a:pt x="9275" y="12049"/>
                      <a:pt x="9930" y="12347"/>
                      <a:pt x="10561" y="12644"/>
                    </a:cubicBezTo>
                    <a:cubicBezTo>
                      <a:pt x="10859" y="12775"/>
                      <a:pt x="11156" y="12918"/>
                      <a:pt x="11478" y="13061"/>
                    </a:cubicBezTo>
                    <a:lnTo>
                      <a:pt x="11573" y="13097"/>
                    </a:lnTo>
                    <a:lnTo>
                      <a:pt x="11656" y="13025"/>
                    </a:lnTo>
                    <a:cubicBezTo>
                      <a:pt x="11990" y="12668"/>
                      <a:pt x="12037" y="12299"/>
                      <a:pt x="12025" y="11942"/>
                    </a:cubicBezTo>
                    <a:lnTo>
                      <a:pt x="11990" y="9073"/>
                    </a:lnTo>
                    <a:cubicBezTo>
                      <a:pt x="11990" y="8823"/>
                      <a:pt x="11978" y="8596"/>
                      <a:pt x="11978" y="8358"/>
                    </a:cubicBezTo>
                    <a:cubicBezTo>
                      <a:pt x="11966" y="7834"/>
                      <a:pt x="11966" y="7311"/>
                      <a:pt x="11966" y="6787"/>
                    </a:cubicBezTo>
                    <a:lnTo>
                      <a:pt x="12013" y="3536"/>
                    </a:lnTo>
                    <a:cubicBezTo>
                      <a:pt x="11978" y="2560"/>
                      <a:pt x="12002" y="1607"/>
                      <a:pt x="12013" y="679"/>
                    </a:cubicBezTo>
                    <a:close/>
                    <a:moveTo>
                      <a:pt x="3191" y="8632"/>
                    </a:moveTo>
                    <a:cubicBezTo>
                      <a:pt x="2988" y="8549"/>
                      <a:pt x="2929" y="8442"/>
                      <a:pt x="2929" y="8215"/>
                    </a:cubicBezTo>
                    <a:cubicBezTo>
                      <a:pt x="2965" y="7227"/>
                      <a:pt x="2965" y="6418"/>
                      <a:pt x="2965" y="5691"/>
                    </a:cubicBezTo>
                    <a:cubicBezTo>
                      <a:pt x="2965" y="5441"/>
                      <a:pt x="3048" y="5275"/>
                      <a:pt x="3262" y="5144"/>
                    </a:cubicBezTo>
                    <a:cubicBezTo>
                      <a:pt x="3905" y="4739"/>
                      <a:pt x="4560" y="4334"/>
                      <a:pt x="5191" y="3917"/>
                    </a:cubicBezTo>
                    <a:cubicBezTo>
                      <a:pt x="7120" y="2679"/>
                      <a:pt x="9204" y="1703"/>
                      <a:pt x="10989" y="893"/>
                    </a:cubicBezTo>
                    <a:cubicBezTo>
                      <a:pt x="11049" y="869"/>
                      <a:pt x="11120" y="857"/>
                      <a:pt x="11240" y="822"/>
                    </a:cubicBezTo>
                    <a:cubicBezTo>
                      <a:pt x="11251" y="822"/>
                      <a:pt x="11287" y="810"/>
                      <a:pt x="11299" y="810"/>
                    </a:cubicBezTo>
                    <a:lnTo>
                      <a:pt x="11299" y="953"/>
                    </a:lnTo>
                    <a:lnTo>
                      <a:pt x="11299" y="1512"/>
                    </a:lnTo>
                    <a:cubicBezTo>
                      <a:pt x="11132" y="3536"/>
                      <a:pt x="11180" y="5596"/>
                      <a:pt x="11228" y="7596"/>
                    </a:cubicBezTo>
                    <a:cubicBezTo>
                      <a:pt x="11251" y="9096"/>
                      <a:pt x="11299" y="10656"/>
                      <a:pt x="11240" y="12204"/>
                    </a:cubicBezTo>
                    <a:cubicBezTo>
                      <a:pt x="11228" y="12204"/>
                      <a:pt x="11204" y="12192"/>
                      <a:pt x="11192" y="12192"/>
                    </a:cubicBezTo>
                    <a:cubicBezTo>
                      <a:pt x="11073" y="12144"/>
                      <a:pt x="10966" y="12121"/>
                      <a:pt x="10882" y="12073"/>
                    </a:cubicBezTo>
                    <a:cubicBezTo>
                      <a:pt x="10537" y="11918"/>
                      <a:pt x="10192" y="11763"/>
                      <a:pt x="9870" y="11609"/>
                    </a:cubicBezTo>
                    <a:cubicBezTo>
                      <a:pt x="9275" y="11347"/>
                      <a:pt x="8668" y="11061"/>
                      <a:pt x="8049" y="10787"/>
                    </a:cubicBezTo>
                    <a:cubicBezTo>
                      <a:pt x="7394" y="10513"/>
                      <a:pt x="6739" y="10228"/>
                      <a:pt x="6108" y="9954"/>
                    </a:cubicBezTo>
                    <a:cubicBezTo>
                      <a:pt x="5572" y="9739"/>
                      <a:pt x="5036" y="9513"/>
                      <a:pt x="4501" y="9275"/>
                    </a:cubicBezTo>
                    <a:cubicBezTo>
                      <a:pt x="4262" y="9168"/>
                      <a:pt x="4036" y="9061"/>
                      <a:pt x="3798" y="8942"/>
                    </a:cubicBezTo>
                    <a:cubicBezTo>
                      <a:pt x="3620" y="8846"/>
                      <a:pt x="3393" y="8739"/>
                      <a:pt x="3191" y="8632"/>
                    </a:cubicBezTo>
                    <a:close/>
                    <a:moveTo>
                      <a:pt x="1488" y="9823"/>
                    </a:moveTo>
                    <a:cubicBezTo>
                      <a:pt x="774" y="9823"/>
                      <a:pt x="774" y="9811"/>
                      <a:pt x="750" y="9168"/>
                    </a:cubicBezTo>
                    <a:cubicBezTo>
                      <a:pt x="750" y="9085"/>
                      <a:pt x="726" y="8989"/>
                      <a:pt x="726" y="8894"/>
                    </a:cubicBezTo>
                    <a:cubicBezTo>
                      <a:pt x="667" y="7965"/>
                      <a:pt x="631" y="7001"/>
                      <a:pt x="607" y="6037"/>
                    </a:cubicBezTo>
                    <a:cubicBezTo>
                      <a:pt x="607" y="5775"/>
                      <a:pt x="643" y="5513"/>
                      <a:pt x="667" y="5239"/>
                    </a:cubicBezTo>
                    <a:lnTo>
                      <a:pt x="714" y="4882"/>
                    </a:lnTo>
                    <a:cubicBezTo>
                      <a:pt x="714" y="4858"/>
                      <a:pt x="726" y="4822"/>
                      <a:pt x="726" y="4786"/>
                    </a:cubicBezTo>
                    <a:cubicBezTo>
                      <a:pt x="762" y="4632"/>
                      <a:pt x="833" y="4584"/>
                      <a:pt x="1072" y="4560"/>
                    </a:cubicBezTo>
                    <a:cubicBezTo>
                      <a:pt x="1179" y="4548"/>
                      <a:pt x="1286" y="4524"/>
                      <a:pt x="1381" y="4501"/>
                    </a:cubicBezTo>
                    <a:cubicBezTo>
                      <a:pt x="1524" y="4465"/>
                      <a:pt x="1655" y="4441"/>
                      <a:pt x="1774" y="4441"/>
                    </a:cubicBezTo>
                    <a:cubicBezTo>
                      <a:pt x="1893" y="4441"/>
                      <a:pt x="2000" y="4465"/>
                      <a:pt x="2096" y="4524"/>
                    </a:cubicBezTo>
                    <a:cubicBezTo>
                      <a:pt x="2107" y="4572"/>
                      <a:pt x="2131" y="4703"/>
                      <a:pt x="2131" y="4751"/>
                    </a:cubicBezTo>
                    <a:cubicBezTo>
                      <a:pt x="2155" y="5465"/>
                      <a:pt x="2191" y="6168"/>
                      <a:pt x="2215" y="6882"/>
                    </a:cubicBezTo>
                    <a:lnTo>
                      <a:pt x="2226" y="7358"/>
                    </a:lnTo>
                    <a:lnTo>
                      <a:pt x="2203" y="7358"/>
                    </a:lnTo>
                    <a:lnTo>
                      <a:pt x="2203" y="9382"/>
                    </a:lnTo>
                    <a:cubicBezTo>
                      <a:pt x="2203" y="9811"/>
                      <a:pt x="2191" y="9823"/>
                      <a:pt x="1786" y="9847"/>
                    </a:cubicBezTo>
                    <a:cubicBezTo>
                      <a:pt x="1679" y="9823"/>
                      <a:pt x="1584" y="9823"/>
                      <a:pt x="1488" y="98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8;p25">
                <a:extLst>
                  <a:ext uri="{FF2B5EF4-FFF2-40B4-BE49-F238E27FC236}">
                    <a16:creationId xmlns:a16="http://schemas.microsoft.com/office/drawing/2014/main" id="{B522BF35-BF9E-4819-B9F7-CFF56337901E}"/>
                  </a:ext>
                </a:extLst>
              </p:cNvPr>
              <p:cNvSpPr/>
              <p:nvPr/>
            </p:nvSpPr>
            <p:spPr>
              <a:xfrm>
                <a:off x="6821075" y="2405775"/>
                <a:ext cx="136350" cy="354250"/>
              </a:xfrm>
              <a:custGeom>
                <a:avLst/>
                <a:gdLst/>
                <a:ahLst/>
                <a:cxnLst/>
                <a:rect l="l" t="t" r="r" b="b"/>
                <a:pathLst>
                  <a:path w="5454" h="14170" extrusionOk="0">
                    <a:moveTo>
                      <a:pt x="5061" y="4478"/>
                    </a:moveTo>
                    <a:cubicBezTo>
                      <a:pt x="4823" y="3287"/>
                      <a:pt x="4454" y="2275"/>
                      <a:pt x="3930" y="1346"/>
                    </a:cubicBezTo>
                    <a:cubicBezTo>
                      <a:pt x="3620" y="799"/>
                      <a:pt x="3156" y="429"/>
                      <a:pt x="2739" y="144"/>
                    </a:cubicBezTo>
                    <a:cubicBezTo>
                      <a:pt x="2596" y="37"/>
                      <a:pt x="2465" y="1"/>
                      <a:pt x="2322" y="1"/>
                    </a:cubicBezTo>
                    <a:cubicBezTo>
                      <a:pt x="2191" y="1"/>
                      <a:pt x="2072" y="60"/>
                      <a:pt x="1965" y="144"/>
                    </a:cubicBezTo>
                    <a:cubicBezTo>
                      <a:pt x="1822" y="310"/>
                      <a:pt x="1644" y="453"/>
                      <a:pt x="1489" y="608"/>
                    </a:cubicBezTo>
                    <a:cubicBezTo>
                      <a:pt x="1001" y="1072"/>
                      <a:pt x="501" y="1549"/>
                      <a:pt x="144" y="2168"/>
                    </a:cubicBezTo>
                    <a:cubicBezTo>
                      <a:pt x="48" y="2323"/>
                      <a:pt x="1" y="2561"/>
                      <a:pt x="84" y="2715"/>
                    </a:cubicBezTo>
                    <a:cubicBezTo>
                      <a:pt x="179" y="2954"/>
                      <a:pt x="286" y="3192"/>
                      <a:pt x="405" y="3418"/>
                    </a:cubicBezTo>
                    <a:cubicBezTo>
                      <a:pt x="513" y="3632"/>
                      <a:pt x="620" y="3835"/>
                      <a:pt x="703" y="4049"/>
                    </a:cubicBezTo>
                    <a:cubicBezTo>
                      <a:pt x="1156" y="5097"/>
                      <a:pt x="1370" y="6013"/>
                      <a:pt x="1417" y="6883"/>
                    </a:cubicBezTo>
                    <a:cubicBezTo>
                      <a:pt x="1453" y="7537"/>
                      <a:pt x="1453" y="8216"/>
                      <a:pt x="1453" y="8847"/>
                    </a:cubicBezTo>
                    <a:lnTo>
                      <a:pt x="1453" y="9121"/>
                    </a:lnTo>
                    <a:cubicBezTo>
                      <a:pt x="1453" y="10264"/>
                      <a:pt x="1108" y="11276"/>
                      <a:pt x="417" y="12121"/>
                    </a:cubicBezTo>
                    <a:cubicBezTo>
                      <a:pt x="322" y="12264"/>
                      <a:pt x="215" y="12407"/>
                      <a:pt x="227" y="12574"/>
                    </a:cubicBezTo>
                    <a:cubicBezTo>
                      <a:pt x="239" y="12717"/>
                      <a:pt x="358" y="12836"/>
                      <a:pt x="477" y="12919"/>
                    </a:cubicBezTo>
                    <a:cubicBezTo>
                      <a:pt x="1179" y="13431"/>
                      <a:pt x="1941" y="13836"/>
                      <a:pt x="2799" y="14133"/>
                    </a:cubicBezTo>
                    <a:lnTo>
                      <a:pt x="2894" y="14169"/>
                    </a:lnTo>
                    <a:lnTo>
                      <a:pt x="2953" y="14086"/>
                    </a:lnTo>
                    <a:cubicBezTo>
                      <a:pt x="3989" y="12895"/>
                      <a:pt x="4692" y="11586"/>
                      <a:pt x="5001" y="10193"/>
                    </a:cubicBezTo>
                    <a:cubicBezTo>
                      <a:pt x="5418" y="8299"/>
                      <a:pt x="5454" y="6383"/>
                      <a:pt x="5061" y="4478"/>
                    </a:cubicBezTo>
                    <a:close/>
                    <a:moveTo>
                      <a:pt x="2537" y="13157"/>
                    </a:moveTo>
                    <a:lnTo>
                      <a:pt x="2477" y="13121"/>
                    </a:lnTo>
                    <a:cubicBezTo>
                      <a:pt x="2001" y="12955"/>
                      <a:pt x="1548" y="12800"/>
                      <a:pt x="1215" y="12395"/>
                    </a:cubicBezTo>
                    <a:lnTo>
                      <a:pt x="1239" y="12336"/>
                    </a:lnTo>
                    <a:cubicBezTo>
                      <a:pt x="1298" y="12217"/>
                      <a:pt x="1370" y="12109"/>
                      <a:pt x="1429" y="11990"/>
                    </a:cubicBezTo>
                    <a:cubicBezTo>
                      <a:pt x="1834" y="11336"/>
                      <a:pt x="2060" y="10633"/>
                      <a:pt x="2108" y="9943"/>
                    </a:cubicBezTo>
                    <a:cubicBezTo>
                      <a:pt x="2203" y="8252"/>
                      <a:pt x="2251" y="6740"/>
                      <a:pt x="1870" y="5216"/>
                    </a:cubicBezTo>
                    <a:cubicBezTo>
                      <a:pt x="1656" y="4418"/>
                      <a:pt x="1334" y="3668"/>
                      <a:pt x="1001" y="2894"/>
                    </a:cubicBezTo>
                    <a:cubicBezTo>
                      <a:pt x="834" y="2525"/>
                      <a:pt x="870" y="2323"/>
                      <a:pt x="1120" y="2084"/>
                    </a:cubicBezTo>
                    <a:cubicBezTo>
                      <a:pt x="1406" y="1811"/>
                      <a:pt x="1668" y="1525"/>
                      <a:pt x="1941" y="1263"/>
                    </a:cubicBezTo>
                    <a:lnTo>
                      <a:pt x="2120" y="1084"/>
                    </a:lnTo>
                    <a:cubicBezTo>
                      <a:pt x="2227" y="977"/>
                      <a:pt x="2287" y="977"/>
                      <a:pt x="2322" y="977"/>
                    </a:cubicBezTo>
                    <a:cubicBezTo>
                      <a:pt x="2406" y="977"/>
                      <a:pt x="2489" y="1025"/>
                      <a:pt x="2596" y="1096"/>
                    </a:cubicBezTo>
                    <a:cubicBezTo>
                      <a:pt x="3299" y="1608"/>
                      <a:pt x="3632" y="2358"/>
                      <a:pt x="3870" y="3049"/>
                    </a:cubicBezTo>
                    <a:cubicBezTo>
                      <a:pt x="4513" y="4882"/>
                      <a:pt x="4727" y="6811"/>
                      <a:pt x="4501" y="8823"/>
                    </a:cubicBezTo>
                    <a:cubicBezTo>
                      <a:pt x="4370" y="10026"/>
                      <a:pt x="4037" y="11097"/>
                      <a:pt x="3477" y="12098"/>
                    </a:cubicBezTo>
                    <a:cubicBezTo>
                      <a:pt x="3299" y="12407"/>
                      <a:pt x="3037" y="12705"/>
                      <a:pt x="2799" y="12990"/>
                    </a:cubicBezTo>
                    <a:lnTo>
                      <a:pt x="2715" y="13098"/>
                    </a:lnTo>
                    <a:cubicBezTo>
                      <a:pt x="2703" y="13110"/>
                      <a:pt x="2608" y="13157"/>
                      <a:pt x="2537" y="13157"/>
                    </a:cubicBezTo>
                    <a:lnTo>
                      <a:pt x="2537" y="1315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9;p25">
                <a:extLst>
                  <a:ext uri="{FF2B5EF4-FFF2-40B4-BE49-F238E27FC236}">
                    <a16:creationId xmlns:a16="http://schemas.microsoft.com/office/drawing/2014/main" id="{D32F7DFD-4513-4360-9765-D83B82C1FB8D}"/>
                  </a:ext>
                </a:extLst>
              </p:cNvPr>
              <p:cNvSpPr/>
              <p:nvPr/>
            </p:nvSpPr>
            <p:spPr>
              <a:xfrm>
                <a:off x="6747550" y="2489125"/>
                <a:ext cx="89325" cy="228325"/>
              </a:xfrm>
              <a:custGeom>
                <a:avLst/>
                <a:gdLst/>
                <a:ahLst/>
                <a:cxnLst/>
                <a:rect l="l" t="t" r="r" b="b"/>
                <a:pathLst>
                  <a:path w="3573" h="9133" extrusionOk="0">
                    <a:moveTo>
                      <a:pt x="3358" y="3013"/>
                    </a:moveTo>
                    <a:cubicBezTo>
                      <a:pt x="3275" y="2346"/>
                      <a:pt x="3025" y="1703"/>
                      <a:pt x="2763" y="1084"/>
                    </a:cubicBezTo>
                    <a:cubicBezTo>
                      <a:pt x="2644" y="774"/>
                      <a:pt x="2406" y="501"/>
                      <a:pt x="2180" y="251"/>
                    </a:cubicBezTo>
                    <a:lnTo>
                      <a:pt x="2144" y="191"/>
                    </a:lnTo>
                    <a:cubicBezTo>
                      <a:pt x="2037" y="72"/>
                      <a:pt x="1906" y="1"/>
                      <a:pt x="1751" y="1"/>
                    </a:cubicBezTo>
                    <a:cubicBezTo>
                      <a:pt x="1608" y="1"/>
                      <a:pt x="1477" y="48"/>
                      <a:pt x="1358" y="191"/>
                    </a:cubicBezTo>
                    <a:cubicBezTo>
                      <a:pt x="941" y="620"/>
                      <a:pt x="548" y="1024"/>
                      <a:pt x="191" y="1441"/>
                    </a:cubicBezTo>
                    <a:cubicBezTo>
                      <a:pt x="72" y="1584"/>
                      <a:pt x="1" y="1822"/>
                      <a:pt x="25" y="2037"/>
                    </a:cubicBezTo>
                    <a:cubicBezTo>
                      <a:pt x="60" y="2310"/>
                      <a:pt x="120" y="2584"/>
                      <a:pt x="167" y="2858"/>
                    </a:cubicBezTo>
                    <a:cubicBezTo>
                      <a:pt x="203" y="3096"/>
                      <a:pt x="251" y="3346"/>
                      <a:pt x="287" y="3596"/>
                    </a:cubicBezTo>
                    <a:lnTo>
                      <a:pt x="298" y="3715"/>
                    </a:lnTo>
                    <a:cubicBezTo>
                      <a:pt x="382" y="4430"/>
                      <a:pt x="489" y="5156"/>
                      <a:pt x="370" y="5894"/>
                    </a:cubicBezTo>
                    <a:cubicBezTo>
                      <a:pt x="322" y="6132"/>
                      <a:pt x="310" y="6370"/>
                      <a:pt x="298" y="6585"/>
                    </a:cubicBezTo>
                    <a:cubicBezTo>
                      <a:pt x="287" y="6728"/>
                      <a:pt x="263" y="6870"/>
                      <a:pt x="251" y="7001"/>
                    </a:cubicBezTo>
                    <a:cubicBezTo>
                      <a:pt x="191" y="7513"/>
                      <a:pt x="358" y="7882"/>
                      <a:pt x="763" y="8109"/>
                    </a:cubicBezTo>
                    <a:lnTo>
                      <a:pt x="2549" y="9133"/>
                    </a:lnTo>
                    <a:lnTo>
                      <a:pt x="2620" y="9002"/>
                    </a:lnTo>
                    <a:cubicBezTo>
                      <a:pt x="2668" y="8930"/>
                      <a:pt x="2704" y="8871"/>
                      <a:pt x="2739" y="8811"/>
                    </a:cubicBezTo>
                    <a:cubicBezTo>
                      <a:pt x="2823" y="8680"/>
                      <a:pt x="2882" y="8561"/>
                      <a:pt x="2930" y="8454"/>
                    </a:cubicBezTo>
                    <a:cubicBezTo>
                      <a:pt x="2989" y="8240"/>
                      <a:pt x="3049" y="8013"/>
                      <a:pt x="3108" y="7811"/>
                    </a:cubicBezTo>
                    <a:cubicBezTo>
                      <a:pt x="3287" y="7216"/>
                      <a:pt x="3466" y="6597"/>
                      <a:pt x="3513" y="5977"/>
                    </a:cubicBezTo>
                    <a:cubicBezTo>
                      <a:pt x="3573" y="5132"/>
                      <a:pt x="3525" y="4192"/>
                      <a:pt x="3358" y="3013"/>
                    </a:cubicBezTo>
                    <a:close/>
                    <a:moveTo>
                      <a:pt x="1037" y="7347"/>
                    </a:moveTo>
                    <a:cubicBezTo>
                      <a:pt x="882" y="7204"/>
                      <a:pt x="894" y="7025"/>
                      <a:pt x="953" y="6728"/>
                    </a:cubicBezTo>
                    <a:cubicBezTo>
                      <a:pt x="965" y="6680"/>
                      <a:pt x="965" y="6632"/>
                      <a:pt x="977" y="6585"/>
                    </a:cubicBezTo>
                    <a:cubicBezTo>
                      <a:pt x="1132" y="5596"/>
                      <a:pt x="1132" y="4680"/>
                      <a:pt x="977" y="3787"/>
                    </a:cubicBezTo>
                    <a:cubicBezTo>
                      <a:pt x="953" y="3608"/>
                      <a:pt x="941" y="3430"/>
                      <a:pt x="906" y="3251"/>
                    </a:cubicBezTo>
                    <a:cubicBezTo>
                      <a:pt x="882" y="2977"/>
                      <a:pt x="834" y="2679"/>
                      <a:pt x="775" y="2394"/>
                    </a:cubicBezTo>
                    <a:cubicBezTo>
                      <a:pt x="703" y="2060"/>
                      <a:pt x="775" y="1810"/>
                      <a:pt x="1025" y="1584"/>
                    </a:cubicBezTo>
                    <a:cubicBezTo>
                      <a:pt x="1203" y="1429"/>
                      <a:pt x="1382" y="1275"/>
                      <a:pt x="1572" y="1108"/>
                    </a:cubicBezTo>
                    <a:cubicBezTo>
                      <a:pt x="1632" y="1072"/>
                      <a:pt x="1680" y="1024"/>
                      <a:pt x="1739" y="977"/>
                    </a:cubicBezTo>
                    <a:cubicBezTo>
                      <a:pt x="2882" y="2227"/>
                      <a:pt x="3215" y="6561"/>
                      <a:pt x="2251" y="8037"/>
                    </a:cubicBezTo>
                    <a:cubicBezTo>
                      <a:pt x="1751" y="7942"/>
                      <a:pt x="1370" y="7632"/>
                      <a:pt x="1037" y="73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491;p33">
              <a:extLst>
                <a:ext uri="{FF2B5EF4-FFF2-40B4-BE49-F238E27FC236}">
                  <a16:creationId xmlns:a16="http://schemas.microsoft.com/office/drawing/2014/main" id="{C71A465F-039D-4DD9-885B-00D98DC8BB90}"/>
                </a:ext>
              </a:extLst>
            </p:cNvPr>
            <p:cNvGrpSpPr/>
            <p:nvPr/>
          </p:nvGrpSpPr>
          <p:grpSpPr>
            <a:xfrm>
              <a:off x="-3231929" y="3084851"/>
              <a:ext cx="613895" cy="521910"/>
              <a:chOff x="1168000" y="1750950"/>
              <a:chExt cx="405425" cy="344700"/>
            </a:xfrm>
          </p:grpSpPr>
          <p:sp>
            <p:nvSpPr>
              <p:cNvPr id="19" name="Google Shape;492;p33">
                <a:extLst>
                  <a:ext uri="{FF2B5EF4-FFF2-40B4-BE49-F238E27FC236}">
                    <a16:creationId xmlns:a16="http://schemas.microsoft.com/office/drawing/2014/main" id="{1AE3CF19-F12A-4667-B885-EF653AD0F9C1}"/>
                  </a:ext>
                </a:extLst>
              </p:cNvPr>
              <p:cNvSpPr/>
              <p:nvPr/>
            </p:nvSpPr>
            <p:spPr>
              <a:xfrm>
                <a:off x="1364750" y="1767600"/>
                <a:ext cx="190525" cy="258100"/>
              </a:xfrm>
              <a:custGeom>
                <a:avLst/>
                <a:gdLst/>
                <a:ahLst/>
                <a:cxnLst/>
                <a:rect l="l" t="t" r="r" b="b"/>
                <a:pathLst>
                  <a:path w="7621" h="10324" extrusionOk="0">
                    <a:moveTo>
                      <a:pt x="5239" y="1"/>
                    </a:moveTo>
                    <a:cubicBezTo>
                      <a:pt x="5025" y="1"/>
                      <a:pt x="4810" y="60"/>
                      <a:pt x="4596" y="84"/>
                    </a:cubicBezTo>
                    <a:cubicBezTo>
                      <a:pt x="4251" y="132"/>
                      <a:pt x="3917" y="191"/>
                      <a:pt x="3572" y="239"/>
                    </a:cubicBezTo>
                    <a:cubicBezTo>
                      <a:pt x="3346" y="263"/>
                      <a:pt x="3120" y="334"/>
                      <a:pt x="2905" y="394"/>
                    </a:cubicBezTo>
                    <a:cubicBezTo>
                      <a:pt x="2489" y="513"/>
                      <a:pt x="2084" y="668"/>
                      <a:pt x="1691" y="858"/>
                    </a:cubicBezTo>
                    <a:cubicBezTo>
                      <a:pt x="1619" y="906"/>
                      <a:pt x="1536" y="906"/>
                      <a:pt x="1441" y="918"/>
                    </a:cubicBezTo>
                    <a:cubicBezTo>
                      <a:pt x="1238" y="953"/>
                      <a:pt x="1060" y="1049"/>
                      <a:pt x="905" y="1191"/>
                    </a:cubicBezTo>
                    <a:cubicBezTo>
                      <a:pt x="595" y="1501"/>
                      <a:pt x="238" y="1787"/>
                      <a:pt x="84" y="2227"/>
                    </a:cubicBezTo>
                    <a:cubicBezTo>
                      <a:pt x="72" y="2287"/>
                      <a:pt x="24" y="2323"/>
                      <a:pt x="0" y="2358"/>
                    </a:cubicBezTo>
                    <a:cubicBezTo>
                      <a:pt x="131" y="3227"/>
                      <a:pt x="262" y="4025"/>
                      <a:pt x="405" y="4835"/>
                    </a:cubicBezTo>
                    <a:cubicBezTo>
                      <a:pt x="441" y="5121"/>
                      <a:pt x="524" y="5406"/>
                      <a:pt x="595" y="5668"/>
                    </a:cubicBezTo>
                    <a:cubicBezTo>
                      <a:pt x="703" y="6037"/>
                      <a:pt x="786" y="6418"/>
                      <a:pt x="846" y="6799"/>
                    </a:cubicBezTo>
                    <a:cubicBezTo>
                      <a:pt x="893" y="7097"/>
                      <a:pt x="941" y="7395"/>
                      <a:pt x="1012" y="7692"/>
                    </a:cubicBezTo>
                    <a:cubicBezTo>
                      <a:pt x="1238" y="8514"/>
                      <a:pt x="1500" y="9312"/>
                      <a:pt x="1596" y="10169"/>
                    </a:cubicBezTo>
                    <a:cubicBezTo>
                      <a:pt x="1608" y="10240"/>
                      <a:pt x="1608" y="10312"/>
                      <a:pt x="1727" y="10324"/>
                    </a:cubicBezTo>
                    <a:cubicBezTo>
                      <a:pt x="2036" y="10085"/>
                      <a:pt x="2393" y="9907"/>
                      <a:pt x="2631" y="9573"/>
                    </a:cubicBezTo>
                    <a:cubicBezTo>
                      <a:pt x="2739" y="9419"/>
                      <a:pt x="2917" y="9312"/>
                      <a:pt x="3096" y="9276"/>
                    </a:cubicBezTo>
                    <a:cubicBezTo>
                      <a:pt x="3441" y="9181"/>
                      <a:pt x="3763" y="9050"/>
                      <a:pt x="4096" y="8883"/>
                    </a:cubicBezTo>
                    <a:cubicBezTo>
                      <a:pt x="4191" y="8835"/>
                      <a:pt x="4310" y="8811"/>
                      <a:pt x="4417" y="8800"/>
                    </a:cubicBezTo>
                    <a:cubicBezTo>
                      <a:pt x="5072" y="8692"/>
                      <a:pt x="5727" y="8597"/>
                      <a:pt x="6382" y="8514"/>
                    </a:cubicBezTo>
                    <a:cubicBezTo>
                      <a:pt x="6463" y="8506"/>
                      <a:pt x="6545" y="8486"/>
                      <a:pt x="6622" y="8486"/>
                    </a:cubicBezTo>
                    <a:cubicBezTo>
                      <a:pt x="6658" y="8486"/>
                      <a:pt x="6693" y="8491"/>
                      <a:pt x="6727" y="8502"/>
                    </a:cubicBezTo>
                    <a:cubicBezTo>
                      <a:pt x="6989" y="8573"/>
                      <a:pt x="7263" y="8526"/>
                      <a:pt x="7525" y="8585"/>
                    </a:cubicBezTo>
                    <a:cubicBezTo>
                      <a:pt x="7549" y="8585"/>
                      <a:pt x="7573" y="8561"/>
                      <a:pt x="7620" y="8526"/>
                    </a:cubicBezTo>
                    <a:cubicBezTo>
                      <a:pt x="7489" y="8180"/>
                      <a:pt x="7442" y="7788"/>
                      <a:pt x="7382" y="7383"/>
                    </a:cubicBezTo>
                    <a:cubicBezTo>
                      <a:pt x="7323" y="7026"/>
                      <a:pt x="7275" y="6668"/>
                      <a:pt x="7215" y="6311"/>
                    </a:cubicBezTo>
                    <a:cubicBezTo>
                      <a:pt x="7203" y="6156"/>
                      <a:pt x="7192" y="6014"/>
                      <a:pt x="7132" y="5894"/>
                    </a:cubicBezTo>
                    <a:cubicBezTo>
                      <a:pt x="6930" y="5406"/>
                      <a:pt x="6894" y="4882"/>
                      <a:pt x="6811" y="4370"/>
                    </a:cubicBezTo>
                    <a:cubicBezTo>
                      <a:pt x="6787" y="4228"/>
                      <a:pt x="6775" y="4061"/>
                      <a:pt x="6715" y="3918"/>
                    </a:cubicBezTo>
                    <a:cubicBezTo>
                      <a:pt x="6596" y="3597"/>
                      <a:pt x="6537" y="3275"/>
                      <a:pt x="6489" y="2942"/>
                    </a:cubicBezTo>
                    <a:lnTo>
                      <a:pt x="6358" y="1965"/>
                    </a:lnTo>
                    <a:cubicBezTo>
                      <a:pt x="6322" y="1811"/>
                      <a:pt x="6299" y="1644"/>
                      <a:pt x="6239" y="1501"/>
                    </a:cubicBezTo>
                    <a:cubicBezTo>
                      <a:pt x="6144" y="1311"/>
                      <a:pt x="6096" y="1096"/>
                      <a:pt x="6072" y="870"/>
                    </a:cubicBezTo>
                    <a:cubicBezTo>
                      <a:pt x="6060" y="703"/>
                      <a:pt x="6025" y="501"/>
                      <a:pt x="6001" y="322"/>
                    </a:cubicBezTo>
                    <a:cubicBezTo>
                      <a:pt x="5977" y="239"/>
                      <a:pt x="5941" y="144"/>
                      <a:pt x="5906" y="60"/>
                    </a:cubicBezTo>
                    <a:cubicBezTo>
                      <a:pt x="5668" y="25"/>
                      <a:pt x="5465" y="1"/>
                      <a:pt x="5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93;p33">
                <a:extLst>
                  <a:ext uri="{FF2B5EF4-FFF2-40B4-BE49-F238E27FC236}">
                    <a16:creationId xmlns:a16="http://schemas.microsoft.com/office/drawing/2014/main" id="{CB957625-630F-469D-A12D-348615D67C64}"/>
                  </a:ext>
                </a:extLst>
              </p:cNvPr>
              <p:cNvSpPr/>
              <p:nvPr/>
            </p:nvSpPr>
            <p:spPr>
              <a:xfrm>
                <a:off x="1182875" y="1809700"/>
                <a:ext cx="204525" cy="245175"/>
              </a:xfrm>
              <a:custGeom>
                <a:avLst/>
                <a:gdLst/>
                <a:ahLst/>
                <a:cxnLst/>
                <a:rect l="l" t="t" r="r" b="b"/>
                <a:pathLst>
                  <a:path w="8181" h="9807" extrusionOk="0">
                    <a:moveTo>
                      <a:pt x="4383" y="1"/>
                    </a:moveTo>
                    <a:cubicBezTo>
                      <a:pt x="3995" y="1"/>
                      <a:pt x="3611" y="79"/>
                      <a:pt x="3227" y="139"/>
                    </a:cubicBezTo>
                    <a:cubicBezTo>
                      <a:pt x="2286" y="317"/>
                      <a:pt x="1382" y="615"/>
                      <a:pt x="501" y="948"/>
                    </a:cubicBezTo>
                    <a:cubicBezTo>
                      <a:pt x="322" y="1008"/>
                      <a:pt x="179" y="1115"/>
                      <a:pt x="0" y="1198"/>
                    </a:cubicBezTo>
                    <a:cubicBezTo>
                      <a:pt x="72" y="1317"/>
                      <a:pt x="108" y="1412"/>
                      <a:pt x="179" y="1484"/>
                    </a:cubicBezTo>
                    <a:cubicBezTo>
                      <a:pt x="322" y="1663"/>
                      <a:pt x="405" y="1853"/>
                      <a:pt x="417" y="2079"/>
                    </a:cubicBezTo>
                    <a:cubicBezTo>
                      <a:pt x="441" y="2341"/>
                      <a:pt x="524" y="2579"/>
                      <a:pt x="643" y="2817"/>
                    </a:cubicBezTo>
                    <a:cubicBezTo>
                      <a:pt x="679" y="2901"/>
                      <a:pt x="703" y="2984"/>
                      <a:pt x="715" y="3079"/>
                    </a:cubicBezTo>
                    <a:cubicBezTo>
                      <a:pt x="846" y="3627"/>
                      <a:pt x="977" y="4163"/>
                      <a:pt x="1096" y="4711"/>
                    </a:cubicBezTo>
                    <a:cubicBezTo>
                      <a:pt x="1239" y="5342"/>
                      <a:pt x="1370" y="5973"/>
                      <a:pt x="1501" y="6616"/>
                    </a:cubicBezTo>
                    <a:cubicBezTo>
                      <a:pt x="1536" y="6746"/>
                      <a:pt x="1560" y="6866"/>
                      <a:pt x="1596" y="6985"/>
                    </a:cubicBezTo>
                    <a:cubicBezTo>
                      <a:pt x="1751" y="7568"/>
                      <a:pt x="1905" y="8163"/>
                      <a:pt x="1965" y="8759"/>
                    </a:cubicBezTo>
                    <a:cubicBezTo>
                      <a:pt x="1977" y="8937"/>
                      <a:pt x="2013" y="9104"/>
                      <a:pt x="2036" y="9271"/>
                    </a:cubicBezTo>
                    <a:cubicBezTo>
                      <a:pt x="2072" y="9473"/>
                      <a:pt x="2191" y="9652"/>
                      <a:pt x="2286" y="9806"/>
                    </a:cubicBezTo>
                    <a:cubicBezTo>
                      <a:pt x="2584" y="9592"/>
                      <a:pt x="2846" y="9390"/>
                      <a:pt x="3120" y="9211"/>
                    </a:cubicBezTo>
                    <a:cubicBezTo>
                      <a:pt x="3763" y="8818"/>
                      <a:pt x="4453" y="8509"/>
                      <a:pt x="5203" y="8413"/>
                    </a:cubicBezTo>
                    <a:cubicBezTo>
                      <a:pt x="5584" y="8378"/>
                      <a:pt x="5954" y="8330"/>
                      <a:pt x="6323" y="8259"/>
                    </a:cubicBezTo>
                    <a:cubicBezTo>
                      <a:pt x="6453" y="8230"/>
                      <a:pt x="6581" y="8217"/>
                      <a:pt x="6707" y="8217"/>
                    </a:cubicBezTo>
                    <a:cubicBezTo>
                      <a:pt x="7108" y="8217"/>
                      <a:pt x="7487" y="8348"/>
                      <a:pt x="7859" y="8520"/>
                    </a:cubicBezTo>
                    <a:cubicBezTo>
                      <a:pt x="7930" y="8552"/>
                      <a:pt x="7996" y="8595"/>
                      <a:pt x="8068" y="8595"/>
                    </a:cubicBezTo>
                    <a:cubicBezTo>
                      <a:pt x="8103" y="8595"/>
                      <a:pt x="8140" y="8584"/>
                      <a:pt x="8180" y="8556"/>
                    </a:cubicBezTo>
                    <a:cubicBezTo>
                      <a:pt x="8180" y="8497"/>
                      <a:pt x="8180" y="8413"/>
                      <a:pt x="8168" y="8342"/>
                    </a:cubicBezTo>
                    <a:cubicBezTo>
                      <a:pt x="8121" y="7925"/>
                      <a:pt x="7990" y="7508"/>
                      <a:pt x="7870" y="7092"/>
                    </a:cubicBezTo>
                    <a:cubicBezTo>
                      <a:pt x="7680" y="6413"/>
                      <a:pt x="7489" y="5734"/>
                      <a:pt x="7406" y="5032"/>
                    </a:cubicBezTo>
                    <a:cubicBezTo>
                      <a:pt x="7394" y="4818"/>
                      <a:pt x="7335" y="4615"/>
                      <a:pt x="7275" y="4401"/>
                    </a:cubicBezTo>
                    <a:cubicBezTo>
                      <a:pt x="7156" y="3972"/>
                      <a:pt x="7049" y="3544"/>
                      <a:pt x="7013" y="3091"/>
                    </a:cubicBezTo>
                    <a:cubicBezTo>
                      <a:pt x="6918" y="2317"/>
                      <a:pt x="6835" y="1543"/>
                      <a:pt x="6751" y="770"/>
                    </a:cubicBezTo>
                    <a:cubicBezTo>
                      <a:pt x="6739" y="662"/>
                      <a:pt x="6716" y="543"/>
                      <a:pt x="6692" y="460"/>
                    </a:cubicBezTo>
                    <a:cubicBezTo>
                      <a:pt x="6561" y="424"/>
                      <a:pt x="6442" y="412"/>
                      <a:pt x="6335" y="365"/>
                    </a:cubicBezTo>
                    <a:cubicBezTo>
                      <a:pt x="5932" y="163"/>
                      <a:pt x="5510" y="37"/>
                      <a:pt x="5061" y="37"/>
                    </a:cubicBezTo>
                    <a:cubicBezTo>
                      <a:pt x="5006" y="37"/>
                      <a:pt x="4950" y="39"/>
                      <a:pt x="4894" y="43"/>
                    </a:cubicBezTo>
                    <a:lnTo>
                      <a:pt x="4846" y="43"/>
                    </a:lnTo>
                    <a:cubicBezTo>
                      <a:pt x="4691" y="13"/>
                      <a:pt x="4537" y="1"/>
                      <a:pt x="4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94;p33">
                <a:extLst>
                  <a:ext uri="{FF2B5EF4-FFF2-40B4-BE49-F238E27FC236}">
                    <a16:creationId xmlns:a16="http://schemas.microsoft.com/office/drawing/2014/main" id="{FCD5BD6E-C70A-4890-B3B2-98A09568DE79}"/>
                  </a:ext>
                </a:extLst>
              </p:cNvPr>
              <p:cNvSpPr/>
              <p:nvPr/>
            </p:nvSpPr>
            <p:spPr>
              <a:xfrm>
                <a:off x="1247475" y="2032225"/>
                <a:ext cx="127700" cy="44675"/>
              </a:xfrm>
              <a:custGeom>
                <a:avLst/>
                <a:gdLst/>
                <a:ahLst/>
                <a:cxnLst/>
                <a:rect l="l" t="t" r="r" b="b"/>
                <a:pathLst>
                  <a:path w="5108" h="1787" extrusionOk="0">
                    <a:moveTo>
                      <a:pt x="3977" y="0"/>
                    </a:moveTo>
                    <a:cubicBezTo>
                      <a:pt x="3608" y="36"/>
                      <a:pt x="3239" y="120"/>
                      <a:pt x="2858" y="143"/>
                    </a:cubicBezTo>
                    <a:cubicBezTo>
                      <a:pt x="2227" y="203"/>
                      <a:pt x="1631" y="429"/>
                      <a:pt x="1072" y="739"/>
                    </a:cubicBezTo>
                    <a:cubicBezTo>
                      <a:pt x="691" y="965"/>
                      <a:pt x="310" y="1203"/>
                      <a:pt x="0" y="1572"/>
                    </a:cubicBezTo>
                    <a:cubicBezTo>
                      <a:pt x="60" y="1644"/>
                      <a:pt x="119" y="1727"/>
                      <a:pt x="167" y="1786"/>
                    </a:cubicBezTo>
                    <a:cubicBezTo>
                      <a:pt x="333" y="1679"/>
                      <a:pt x="464" y="1548"/>
                      <a:pt x="631" y="1501"/>
                    </a:cubicBezTo>
                    <a:cubicBezTo>
                      <a:pt x="869" y="1429"/>
                      <a:pt x="1072" y="1310"/>
                      <a:pt x="1298" y="1203"/>
                    </a:cubicBezTo>
                    <a:cubicBezTo>
                      <a:pt x="1869" y="905"/>
                      <a:pt x="2477" y="739"/>
                      <a:pt x="3096" y="655"/>
                    </a:cubicBezTo>
                    <a:cubicBezTo>
                      <a:pt x="3215" y="632"/>
                      <a:pt x="3334" y="620"/>
                      <a:pt x="3429" y="572"/>
                    </a:cubicBezTo>
                    <a:cubicBezTo>
                      <a:pt x="3596" y="477"/>
                      <a:pt x="3786" y="453"/>
                      <a:pt x="3965" y="417"/>
                    </a:cubicBezTo>
                    <a:cubicBezTo>
                      <a:pt x="4322" y="358"/>
                      <a:pt x="4667" y="274"/>
                      <a:pt x="5108" y="203"/>
                    </a:cubicBezTo>
                    <a:cubicBezTo>
                      <a:pt x="4763" y="120"/>
                      <a:pt x="4524" y="60"/>
                      <a:pt x="4310" y="12"/>
                    </a:cubicBezTo>
                    <a:cubicBezTo>
                      <a:pt x="4203" y="0"/>
                      <a:pt x="4084" y="0"/>
                      <a:pt x="3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95;p33">
                <a:extLst>
                  <a:ext uri="{FF2B5EF4-FFF2-40B4-BE49-F238E27FC236}">
                    <a16:creationId xmlns:a16="http://schemas.microsoft.com/office/drawing/2014/main" id="{408469ED-15A4-4154-A249-F59CB1FDFB81}"/>
                  </a:ext>
                </a:extLst>
              </p:cNvPr>
              <p:cNvSpPr/>
              <p:nvPr/>
            </p:nvSpPr>
            <p:spPr>
              <a:xfrm>
                <a:off x="1416825" y="1995825"/>
                <a:ext cx="136350" cy="43425"/>
              </a:xfrm>
              <a:custGeom>
                <a:avLst/>
                <a:gdLst/>
                <a:ahLst/>
                <a:cxnLst/>
                <a:rect l="l" t="t" r="r" b="b"/>
                <a:pathLst>
                  <a:path w="5454" h="1737" extrusionOk="0">
                    <a:moveTo>
                      <a:pt x="4423" y="0"/>
                    </a:moveTo>
                    <a:cubicBezTo>
                      <a:pt x="4303" y="0"/>
                      <a:pt x="4183" y="12"/>
                      <a:pt x="4061" y="40"/>
                    </a:cubicBezTo>
                    <a:cubicBezTo>
                      <a:pt x="3870" y="87"/>
                      <a:pt x="3668" y="99"/>
                      <a:pt x="3465" y="123"/>
                    </a:cubicBezTo>
                    <a:cubicBezTo>
                      <a:pt x="2787" y="206"/>
                      <a:pt x="2096" y="325"/>
                      <a:pt x="1477" y="647"/>
                    </a:cubicBezTo>
                    <a:cubicBezTo>
                      <a:pt x="1441" y="659"/>
                      <a:pt x="1418" y="683"/>
                      <a:pt x="1406" y="683"/>
                    </a:cubicBezTo>
                    <a:cubicBezTo>
                      <a:pt x="1025" y="778"/>
                      <a:pt x="703" y="1004"/>
                      <a:pt x="370" y="1218"/>
                    </a:cubicBezTo>
                    <a:cubicBezTo>
                      <a:pt x="191" y="1337"/>
                      <a:pt x="60" y="1492"/>
                      <a:pt x="1" y="1707"/>
                    </a:cubicBezTo>
                    <a:cubicBezTo>
                      <a:pt x="46" y="1727"/>
                      <a:pt x="86" y="1736"/>
                      <a:pt x="123" y="1736"/>
                    </a:cubicBezTo>
                    <a:cubicBezTo>
                      <a:pt x="211" y="1736"/>
                      <a:pt x="279" y="1686"/>
                      <a:pt x="346" y="1635"/>
                    </a:cubicBezTo>
                    <a:cubicBezTo>
                      <a:pt x="632" y="1421"/>
                      <a:pt x="941" y="1302"/>
                      <a:pt x="1263" y="1183"/>
                    </a:cubicBezTo>
                    <a:lnTo>
                      <a:pt x="1715" y="1052"/>
                    </a:lnTo>
                    <a:cubicBezTo>
                      <a:pt x="1787" y="1016"/>
                      <a:pt x="1894" y="1016"/>
                      <a:pt x="1953" y="980"/>
                    </a:cubicBezTo>
                    <a:cubicBezTo>
                      <a:pt x="2120" y="825"/>
                      <a:pt x="2311" y="814"/>
                      <a:pt x="2513" y="778"/>
                    </a:cubicBezTo>
                    <a:cubicBezTo>
                      <a:pt x="2739" y="754"/>
                      <a:pt x="2977" y="718"/>
                      <a:pt x="3204" y="683"/>
                    </a:cubicBezTo>
                    <a:cubicBezTo>
                      <a:pt x="3311" y="659"/>
                      <a:pt x="3406" y="659"/>
                      <a:pt x="3489" y="599"/>
                    </a:cubicBezTo>
                    <a:cubicBezTo>
                      <a:pt x="3680" y="456"/>
                      <a:pt x="3918" y="444"/>
                      <a:pt x="4144" y="409"/>
                    </a:cubicBezTo>
                    <a:cubicBezTo>
                      <a:pt x="4573" y="337"/>
                      <a:pt x="5001" y="266"/>
                      <a:pt x="5454" y="206"/>
                    </a:cubicBezTo>
                    <a:cubicBezTo>
                      <a:pt x="5108" y="100"/>
                      <a:pt x="4770" y="0"/>
                      <a:pt x="4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96;p33">
                <a:extLst>
                  <a:ext uri="{FF2B5EF4-FFF2-40B4-BE49-F238E27FC236}">
                    <a16:creationId xmlns:a16="http://schemas.microsoft.com/office/drawing/2014/main" id="{DE9EEEF1-C17F-4E5F-8FC4-F675CDA4327E}"/>
                  </a:ext>
                </a:extLst>
              </p:cNvPr>
              <p:cNvSpPr/>
              <p:nvPr/>
            </p:nvSpPr>
            <p:spPr>
              <a:xfrm>
                <a:off x="1168000" y="1750950"/>
                <a:ext cx="405425" cy="344700"/>
              </a:xfrm>
              <a:custGeom>
                <a:avLst/>
                <a:gdLst/>
                <a:ahLst/>
                <a:cxnLst/>
                <a:rect l="l" t="t" r="r" b="b"/>
                <a:pathLst>
                  <a:path w="16217" h="13788" extrusionOk="0">
                    <a:moveTo>
                      <a:pt x="2739" y="13133"/>
                    </a:moveTo>
                    <a:cubicBezTo>
                      <a:pt x="2679" y="13121"/>
                      <a:pt x="2631" y="13097"/>
                      <a:pt x="2584" y="13097"/>
                    </a:cubicBezTo>
                    <a:cubicBezTo>
                      <a:pt x="2322" y="13061"/>
                      <a:pt x="2215" y="12895"/>
                      <a:pt x="2167" y="12656"/>
                    </a:cubicBezTo>
                    <a:cubicBezTo>
                      <a:pt x="2143" y="12478"/>
                      <a:pt x="2108" y="12287"/>
                      <a:pt x="1988" y="12144"/>
                    </a:cubicBezTo>
                    <a:cubicBezTo>
                      <a:pt x="1953" y="12061"/>
                      <a:pt x="1953" y="11978"/>
                      <a:pt x="1929" y="11883"/>
                    </a:cubicBezTo>
                    <a:cubicBezTo>
                      <a:pt x="1905" y="11704"/>
                      <a:pt x="1869" y="11513"/>
                      <a:pt x="1858" y="11335"/>
                    </a:cubicBezTo>
                    <a:cubicBezTo>
                      <a:pt x="1786" y="10835"/>
                      <a:pt x="1715" y="10311"/>
                      <a:pt x="1572" y="9799"/>
                    </a:cubicBezTo>
                    <a:cubicBezTo>
                      <a:pt x="1477" y="9418"/>
                      <a:pt x="1417" y="9013"/>
                      <a:pt x="1322" y="8632"/>
                    </a:cubicBezTo>
                    <a:cubicBezTo>
                      <a:pt x="1203" y="8061"/>
                      <a:pt x="1072" y="7501"/>
                      <a:pt x="941" y="6941"/>
                    </a:cubicBezTo>
                    <a:cubicBezTo>
                      <a:pt x="857" y="6608"/>
                      <a:pt x="774" y="6275"/>
                      <a:pt x="703" y="5929"/>
                    </a:cubicBezTo>
                    <a:cubicBezTo>
                      <a:pt x="667" y="5810"/>
                      <a:pt x="643" y="5679"/>
                      <a:pt x="595" y="5560"/>
                    </a:cubicBezTo>
                    <a:cubicBezTo>
                      <a:pt x="476" y="5239"/>
                      <a:pt x="381" y="4905"/>
                      <a:pt x="345" y="4560"/>
                    </a:cubicBezTo>
                    <a:cubicBezTo>
                      <a:pt x="322" y="4465"/>
                      <a:pt x="310" y="4358"/>
                      <a:pt x="250" y="4286"/>
                    </a:cubicBezTo>
                    <a:cubicBezTo>
                      <a:pt x="107" y="4024"/>
                      <a:pt x="83" y="3727"/>
                      <a:pt x="0" y="3465"/>
                    </a:cubicBezTo>
                    <a:cubicBezTo>
                      <a:pt x="238" y="3179"/>
                      <a:pt x="500" y="2989"/>
                      <a:pt x="834" y="2858"/>
                    </a:cubicBezTo>
                    <a:cubicBezTo>
                      <a:pt x="2036" y="2346"/>
                      <a:pt x="3262" y="1965"/>
                      <a:pt x="4548" y="1786"/>
                    </a:cubicBezTo>
                    <a:cubicBezTo>
                      <a:pt x="4632" y="1762"/>
                      <a:pt x="4703" y="1750"/>
                      <a:pt x="4763" y="1750"/>
                    </a:cubicBezTo>
                    <a:cubicBezTo>
                      <a:pt x="5287" y="1762"/>
                      <a:pt x="5798" y="1750"/>
                      <a:pt x="6310" y="1822"/>
                    </a:cubicBezTo>
                    <a:cubicBezTo>
                      <a:pt x="6668" y="1881"/>
                      <a:pt x="7037" y="1988"/>
                      <a:pt x="7346" y="2215"/>
                    </a:cubicBezTo>
                    <a:cubicBezTo>
                      <a:pt x="7430" y="2274"/>
                      <a:pt x="7525" y="2274"/>
                      <a:pt x="7620" y="2298"/>
                    </a:cubicBezTo>
                    <a:cubicBezTo>
                      <a:pt x="7930" y="1881"/>
                      <a:pt x="8275" y="1512"/>
                      <a:pt x="8680" y="1215"/>
                    </a:cubicBezTo>
                    <a:cubicBezTo>
                      <a:pt x="8811" y="1107"/>
                      <a:pt x="8977" y="1036"/>
                      <a:pt x="9156" y="1012"/>
                    </a:cubicBezTo>
                    <a:cubicBezTo>
                      <a:pt x="9275" y="988"/>
                      <a:pt x="9406" y="929"/>
                      <a:pt x="9525" y="893"/>
                    </a:cubicBezTo>
                    <a:cubicBezTo>
                      <a:pt x="9811" y="750"/>
                      <a:pt x="10073" y="595"/>
                      <a:pt x="10418" y="560"/>
                    </a:cubicBezTo>
                    <a:cubicBezTo>
                      <a:pt x="10430" y="560"/>
                      <a:pt x="10442" y="560"/>
                      <a:pt x="10466" y="548"/>
                    </a:cubicBezTo>
                    <a:cubicBezTo>
                      <a:pt x="10942" y="274"/>
                      <a:pt x="11490" y="274"/>
                      <a:pt x="12014" y="191"/>
                    </a:cubicBezTo>
                    <a:cubicBezTo>
                      <a:pt x="12264" y="143"/>
                      <a:pt x="12526" y="119"/>
                      <a:pt x="12787" y="72"/>
                    </a:cubicBezTo>
                    <a:cubicBezTo>
                      <a:pt x="13026" y="24"/>
                      <a:pt x="13264" y="0"/>
                      <a:pt x="13514" y="72"/>
                    </a:cubicBezTo>
                    <a:cubicBezTo>
                      <a:pt x="13597" y="95"/>
                      <a:pt x="13704" y="72"/>
                      <a:pt x="13811" y="72"/>
                    </a:cubicBezTo>
                    <a:cubicBezTo>
                      <a:pt x="14121" y="72"/>
                      <a:pt x="14335" y="238"/>
                      <a:pt x="14371" y="548"/>
                    </a:cubicBezTo>
                    <a:cubicBezTo>
                      <a:pt x="14419" y="786"/>
                      <a:pt x="14454" y="1036"/>
                      <a:pt x="14478" y="1274"/>
                    </a:cubicBezTo>
                    <a:cubicBezTo>
                      <a:pt x="14526" y="1548"/>
                      <a:pt x="14550" y="1810"/>
                      <a:pt x="14692" y="2060"/>
                    </a:cubicBezTo>
                    <a:cubicBezTo>
                      <a:pt x="14752" y="2179"/>
                      <a:pt x="14776" y="2334"/>
                      <a:pt x="14788" y="2477"/>
                    </a:cubicBezTo>
                    <a:cubicBezTo>
                      <a:pt x="14847" y="2810"/>
                      <a:pt x="14895" y="3131"/>
                      <a:pt x="14942" y="3465"/>
                    </a:cubicBezTo>
                    <a:cubicBezTo>
                      <a:pt x="14990" y="3786"/>
                      <a:pt x="15062" y="4120"/>
                      <a:pt x="15169" y="4429"/>
                    </a:cubicBezTo>
                    <a:cubicBezTo>
                      <a:pt x="15240" y="4655"/>
                      <a:pt x="15264" y="4905"/>
                      <a:pt x="15300" y="5144"/>
                    </a:cubicBezTo>
                    <a:cubicBezTo>
                      <a:pt x="15359" y="5572"/>
                      <a:pt x="15443" y="5989"/>
                      <a:pt x="15585" y="6406"/>
                    </a:cubicBezTo>
                    <a:cubicBezTo>
                      <a:pt x="15681" y="6691"/>
                      <a:pt x="15704" y="7001"/>
                      <a:pt x="15740" y="7299"/>
                    </a:cubicBezTo>
                    <a:cubicBezTo>
                      <a:pt x="15776" y="7501"/>
                      <a:pt x="15824" y="7692"/>
                      <a:pt x="15907" y="7882"/>
                    </a:cubicBezTo>
                    <a:cubicBezTo>
                      <a:pt x="16026" y="8168"/>
                      <a:pt x="16121" y="8477"/>
                      <a:pt x="16181" y="8787"/>
                    </a:cubicBezTo>
                    <a:cubicBezTo>
                      <a:pt x="16216" y="9061"/>
                      <a:pt x="16193" y="9323"/>
                      <a:pt x="16157" y="9608"/>
                    </a:cubicBezTo>
                    <a:cubicBezTo>
                      <a:pt x="16145" y="9704"/>
                      <a:pt x="16062" y="9775"/>
                      <a:pt x="16002" y="9882"/>
                    </a:cubicBezTo>
                    <a:cubicBezTo>
                      <a:pt x="16050" y="10132"/>
                      <a:pt x="16181" y="10382"/>
                      <a:pt x="16074" y="10656"/>
                    </a:cubicBezTo>
                    <a:cubicBezTo>
                      <a:pt x="15883" y="10740"/>
                      <a:pt x="15704" y="10740"/>
                      <a:pt x="15526" y="10668"/>
                    </a:cubicBezTo>
                    <a:cubicBezTo>
                      <a:pt x="15300" y="10573"/>
                      <a:pt x="15073" y="10561"/>
                      <a:pt x="14847" y="10620"/>
                    </a:cubicBezTo>
                    <a:cubicBezTo>
                      <a:pt x="14633" y="10668"/>
                      <a:pt x="14395" y="10680"/>
                      <a:pt x="14169" y="10728"/>
                    </a:cubicBezTo>
                    <a:cubicBezTo>
                      <a:pt x="14002" y="10751"/>
                      <a:pt x="13823" y="10775"/>
                      <a:pt x="13669" y="10870"/>
                    </a:cubicBezTo>
                    <a:cubicBezTo>
                      <a:pt x="13585" y="10930"/>
                      <a:pt x="13466" y="10954"/>
                      <a:pt x="13347" y="10966"/>
                    </a:cubicBezTo>
                    <a:cubicBezTo>
                      <a:pt x="13121" y="11013"/>
                      <a:pt x="12883" y="11025"/>
                      <a:pt x="12656" y="11073"/>
                    </a:cubicBezTo>
                    <a:cubicBezTo>
                      <a:pt x="12478" y="11097"/>
                      <a:pt x="12287" y="11097"/>
                      <a:pt x="12121" y="11228"/>
                    </a:cubicBezTo>
                    <a:cubicBezTo>
                      <a:pt x="12085" y="11263"/>
                      <a:pt x="12025" y="11287"/>
                      <a:pt x="11966" y="11287"/>
                    </a:cubicBezTo>
                    <a:cubicBezTo>
                      <a:pt x="11573" y="11287"/>
                      <a:pt x="11228" y="11466"/>
                      <a:pt x="10871" y="11561"/>
                    </a:cubicBezTo>
                    <a:cubicBezTo>
                      <a:pt x="10597" y="11632"/>
                      <a:pt x="10311" y="11763"/>
                      <a:pt x="10073" y="11966"/>
                    </a:cubicBezTo>
                    <a:cubicBezTo>
                      <a:pt x="9918" y="12085"/>
                      <a:pt x="9787" y="12121"/>
                      <a:pt x="9597" y="12049"/>
                    </a:cubicBezTo>
                    <a:cubicBezTo>
                      <a:pt x="9418" y="11978"/>
                      <a:pt x="9204" y="11918"/>
                      <a:pt x="9013" y="11966"/>
                    </a:cubicBezTo>
                    <a:cubicBezTo>
                      <a:pt x="8406" y="11799"/>
                      <a:pt x="7823" y="11990"/>
                      <a:pt x="7227" y="12121"/>
                    </a:cubicBezTo>
                    <a:cubicBezTo>
                      <a:pt x="6941" y="12180"/>
                      <a:pt x="6668" y="12264"/>
                      <a:pt x="6382" y="12299"/>
                    </a:cubicBezTo>
                    <a:cubicBezTo>
                      <a:pt x="5668" y="12442"/>
                      <a:pt x="5001" y="12692"/>
                      <a:pt x="4382" y="13073"/>
                    </a:cubicBezTo>
                    <a:cubicBezTo>
                      <a:pt x="4370" y="13097"/>
                      <a:pt x="4358" y="13097"/>
                      <a:pt x="4358" y="13109"/>
                    </a:cubicBezTo>
                    <a:cubicBezTo>
                      <a:pt x="4060" y="13240"/>
                      <a:pt x="3763" y="13359"/>
                      <a:pt x="3560" y="13645"/>
                    </a:cubicBezTo>
                    <a:cubicBezTo>
                      <a:pt x="3501" y="13716"/>
                      <a:pt x="3346" y="13752"/>
                      <a:pt x="3239" y="13764"/>
                    </a:cubicBezTo>
                    <a:cubicBezTo>
                      <a:pt x="3108" y="13788"/>
                      <a:pt x="2989" y="13716"/>
                      <a:pt x="2917" y="13597"/>
                    </a:cubicBezTo>
                    <a:cubicBezTo>
                      <a:pt x="2881" y="13407"/>
                      <a:pt x="2810" y="13276"/>
                      <a:pt x="2739" y="13133"/>
                    </a:cubicBezTo>
                    <a:close/>
                    <a:moveTo>
                      <a:pt x="7882" y="3024"/>
                    </a:moveTo>
                    <a:cubicBezTo>
                      <a:pt x="8013" y="3893"/>
                      <a:pt x="8156" y="4691"/>
                      <a:pt x="8287" y="5501"/>
                    </a:cubicBezTo>
                    <a:cubicBezTo>
                      <a:pt x="8335" y="5787"/>
                      <a:pt x="8406" y="6072"/>
                      <a:pt x="8477" y="6334"/>
                    </a:cubicBezTo>
                    <a:cubicBezTo>
                      <a:pt x="8585" y="6703"/>
                      <a:pt x="8680" y="7084"/>
                      <a:pt x="8727" y="7465"/>
                    </a:cubicBezTo>
                    <a:cubicBezTo>
                      <a:pt x="8775" y="7763"/>
                      <a:pt x="8823" y="8061"/>
                      <a:pt x="8894" y="8358"/>
                    </a:cubicBezTo>
                    <a:cubicBezTo>
                      <a:pt x="9120" y="9180"/>
                      <a:pt x="9394" y="9978"/>
                      <a:pt x="9478" y="10835"/>
                    </a:cubicBezTo>
                    <a:cubicBezTo>
                      <a:pt x="9489" y="10906"/>
                      <a:pt x="9489" y="10978"/>
                      <a:pt x="9608" y="10990"/>
                    </a:cubicBezTo>
                    <a:cubicBezTo>
                      <a:pt x="9918" y="10751"/>
                      <a:pt x="10275" y="10573"/>
                      <a:pt x="10513" y="10239"/>
                    </a:cubicBezTo>
                    <a:cubicBezTo>
                      <a:pt x="10621" y="10085"/>
                      <a:pt x="10799" y="9978"/>
                      <a:pt x="10978" y="9942"/>
                    </a:cubicBezTo>
                    <a:cubicBezTo>
                      <a:pt x="11323" y="9847"/>
                      <a:pt x="11656" y="9716"/>
                      <a:pt x="11978" y="9549"/>
                    </a:cubicBezTo>
                    <a:cubicBezTo>
                      <a:pt x="12085" y="9501"/>
                      <a:pt x="12204" y="9477"/>
                      <a:pt x="12311" y="9466"/>
                    </a:cubicBezTo>
                    <a:cubicBezTo>
                      <a:pt x="12954" y="9358"/>
                      <a:pt x="13621" y="9263"/>
                      <a:pt x="14264" y="9180"/>
                    </a:cubicBezTo>
                    <a:cubicBezTo>
                      <a:pt x="14395" y="9168"/>
                      <a:pt x="14514" y="9132"/>
                      <a:pt x="14609" y="9168"/>
                    </a:cubicBezTo>
                    <a:cubicBezTo>
                      <a:pt x="14883" y="9239"/>
                      <a:pt x="15145" y="9192"/>
                      <a:pt x="15419" y="9251"/>
                    </a:cubicBezTo>
                    <a:cubicBezTo>
                      <a:pt x="15431" y="9251"/>
                      <a:pt x="15454" y="9227"/>
                      <a:pt x="15502" y="9192"/>
                    </a:cubicBezTo>
                    <a:cubicBezTo>
                      <a:pt x="15335" y="8835"/>
                      <a:pt x="15300" y="8430"/>
                      <a:pt x="15240" y="8037"/>
                    </a:cubicBezTo>
                    <a:cubicBezTo>
                      <a:pt x="15181" y="7680"/>
                      <a:pt x="15133" y="7322"/>
                      <a:pt x="15073" y="6965"/>
                    </a:cubicBezTo>
                    <a:cubicBezTo>
                      <a:pt x="15062" y="6810"/>
                      <a:pt x="15038" y="6668"/>
                      <a:pt x="14978" y="6549"/>
                    </a:cubicBezTo>
                    <a:cubicBezTo>
                      <a:pt x="14788" y="6048"/>
                      <a:pt x="14740" y="5537"/>
                      <a:pt x="14669" y="5025"/>
                    </a:cubicBezTo>
                    <a:cubicBezTo>
                      <a:pt x="14645" y="4882"/>
                      <a:pt x="14621" y="4715"/>
                      <a:pt x="14561" y="4560"/>
                    </a:cubicBezTo>
                    <a:cubicBezTo>
                      <a:pt x="14442" y="4251"/>
                      <a:pt x="14383" y="3929"/>
                      <a:pt x="14347" y="3596"/>
                    </a:cubicBezTo>
                    <a:lnTo>
                      <a:pt x="14204" y="2619"/>
                    </a:lnTo>
                    <a:cubicBezTo>
                      <a:pt x="14180" y="2465"/>
                      <a:pt x="14145" y="2298"/>
                      <a:pt x="14085" y="2155"/>
                    </a:cubicBezTo>
                    <a:cubicBezTo>
                      <a:pt x="14002" y="1965"/>
                      <a:pt x="13954" y="1750"/>
                      <a:pt x="13930" y="1524"/>
                    </a:cubicBezTo>
                    <a:cubicBezTo>
                      <a:pt x="13907" y="1346"/>
                      <a:pt x="13883" y="1155"/>
                      <a:pt x="13847" y="976"/>
                    </a:cubicBezTo>
                    <a:cubicBezTo>
                      <a:pt x="13835" y="893"/>
                      <a:pt x="13788" y="798"/>
                      <a:pt x="13764" y="714"/>
                    </a:cubicBezTo>
                    <a:cubicBezTo>
                      <a:pt x="13526" y="679"/>
                      <a:pt x="13311" y="655"/>
                      <a:pt x="13097" y="655"/>
                    </a:cubicBezTo>
                    <a:cubicBezTo>
                      <a:pt x="12883" y="655"/>
                      <a:pt x="12656" y="714"/>
                      <a:pt x="12454" y="738"/>
                    </a:cubicBezTo>
                    <a:cubicBezTo>
                      <a:pt x="12109" y="786"/>
                      <a:pt x="11764" y="845"/>
                      <a:pt x="11430" y="893"/>
                    </a:cubicBezTo>
                    <a:cubicBezTo>
                      <a:pt x="11204" y="917"/>
                      <a:pt x="10978" y="988"/>
                      <a:pt x="10751" y="1048"/>
                    </a:cubicBezTo>
                    <a:cubicBezTo>
                      <a:pt x="10335" y="1167"/>
                      <a:pt x="9942" y="1322"/>
                      <a:pt x="9549" y="1512"/>
                    </a:cubicBezTo>
                    <a:cubicBezTo>
                      <a:pt x="9478" y="1560"/>
                      <a:pt x="9382" y="1560"/>
                      <a:pt x="9299" y="1572"/>
                    </a:cubicBezTo>
                    <a:cubicBezTo>
                      <a:pt x="9085" y="1607"/>
                      <a:pt x="8906" y="1703"/>
                      <a:pt x="8763" y="1846"/>
                    </a:cubicBezTo>
                    <a:cubicBezTo>
                      <a:pt x="8454" y="2155"/>
                      <a:pt x="8096" y="2429"/>
                      <a:pt x="7942" y="2881"/>
                    </a:cubicBezTo>
                    <a:cubicBezTo>
                      <a:pt x="7954" y="2953"/>
                      <a:pt x="7918" y="3000"/>
                      <a:pt x="7882" y="3024"/>
                    </a:cubicBezTo>
                    <a:close/>
                    <a:moveTo>
                      <a:pt x="584" y="3572"/>
                    </a:moveTo>
                    <a:cubicBezTo>
                      <a:pt x="655" y="3691"/>
                      <a:pt x="679" y="3774"/>
                      <a:pt x="762" y="3846"/>
                    </a:cubicBezTo>
                    <a:cubicBezTo>
                      <a:pt x="905" y="4024"/>
                      <a:pt x="976" y="4215"/>
                      <a:pt x="1000" y="4441"/>
                    </a:cubicBezTo>
                    <a:cubicBezTo>
                      <a:pt x="1024" y="4715"/>
                      <a:pt x="1096" y="4953"/>
                      <a:pt x="1215" y="5191"/>
                    </a:cubicBezTo>
                    <a:cubicBezTo>
                      <a:pt x="1262" y="5263"/>
                      <a:pt x="1274" y="5358"/>
                      <a:pt x="1298" y="5441"/>
                    </a:cubicBezTo>
                    <a:cubicBezTo>
                      <a:pt x="1429" y="5989"/>
                      <a:pt x="1560" y="6525"/>
                      <a:pt x="1679" y="7072"/>
                    </a:cubicBezTo>
                    <a:cubicBezTo>
                      <a:pt x="1810" y="7703"/>
                      <a:pt x="1953" y="8346"/>
                      <a:pt x="2084" y="8977"/>
                    </a:cubicBezTo>
                    <a:cubicBezTo>
                      <a:pt x="2108" y="9120"/>
                      <a:pt x="2143" y="9239"/>
                      <a:pt x="2167" y="9358"/>
                    </a:cubicBezTo>
                    <a:cubicBezTo>
                      <a:pt x="2334" y="9930"/>
                      <a:pt x="2489" y="10525"/>
                      <a:pt x="2548" y="11121"/>
                    </a:cubicBezTo>
                    <a:cubicBezTo>
                      <a:pt x="2560" y="11299"/>
                      <a:pt x="2584" y="11466"/>
                      <a:pt x="2620" y="11632"/>
                    </a:cubicBezTo>
                    <a:cubicBezTo>
                      <a:pt x="2643" y="11835"/>
                      <a:pt x="2762" y="12013"/>
                      <a:pt x="2870" y="12168"/>
                    </a:cubicBezTo>
                    <a:cubicBezTo>
                      <a:pt x="3167" y="11954"/>
                      <a:pt x="3417" y="11752"/>
                      <a:pt x="3703" y="11573"/>
                    </a:cubicBezTo>
                    <a:cubicBezTo>
                      <a:pt x="4346" y="11180"/>
                      <a:pt x="5025" y="10870"/>
                      <a:pt x="5787" y="10787"/>
                    </a:cubicBezTo>
                    <a:cubicBezTo>
                      <a:pt x="6156" y="10740"/>
                      <a:pt x="6537" y="10692"/>
                      <a:pt x="6906" y="10620"/>
                    </a:cubicBezTo>
                    <a:cubicBezTo>
                      <a:pt x="7453" y="10501"/>
                      <a:pt x="7942" y="10668"/>
                      <a:pt x="8442" y="10882"/>
                    </a:cubicBezTo>
                    <a:cubicBezTo>
                      <a:pt x="8537" y="10930"/>
                      <a:pt x="8644" y="11001"/>
                      <a:pt x="8763" y="10918"/>
                    </a:cubicBezTo>
                    <a:cubicBezTo>
                      <a:pt x="8763" y="10859"/>
                      <a:pt x="8763" y="10787"/>
                      <a:pt x="8751" y="10704"/>
                    </a:cubicBezTo>
                    <a:cubicBezTo>
                      <a:pt x="8704" y="10275"/>
                      <a:pt x="8585" y="9858"/>
                      <a:pt x="8465" y="9442"/>
                    </a:cubicBezTo>
                    <a:cubicBezTo>
                      <a:pt x="8275" y="8763"/>
                      <a:pt x="8084" y="8084"/>
                      <a:pt x="8001" y="7370"/>
                    </a:cubicBezTo>
                    <a:cubicBezTo>
                      <a:pt x="7989" y="7168"/>
                      <a:pt x="7930" y="6953"/>
                      <a:pt x="7870" y="6751"/>
                    </a:cubicBezTo>
                    <a:cubicBezTo>
                      <a:pt x="7751" y="6322"/>
                      <a:pt x="7644" y="5882"/>
                      <a:pt x="7608" y="5441"/>
                    </a:cubicBezTo>
                    <a:cubicBezTo>
                      <a:pt x="7513" y="4667"/>
                      <a:pt x="7430" y="3893"/>
                      <a:pt x="7346" y="3120"/>
                    </a:cubicBezTo>
                    <a:cubicBezTo>
                      <a:pt x="7334" y="3012"/>
                      <a:pt x="7311" y="2893"/>
                      <a:pt x="7287" y="2810"/>
                    </a:cubicBezTo>
                    <a:cubicBezTo>
                      <a:pt x="7156" y="2774"/>
                      <a:pt x="7037" y="2762"/>
                      <a:pt x="6930" y="2715"/>
                    </a:cubicBezTo>
                    <a:cubicBezTo>
                      <a:pt x="6477" y="2489"/>
                      <a:pt x="6001" y="2358"/>
                      <a:pt x="5489" y="2393"/>
                    </a:cubicBezTo>
                    <a:lnTo>
                      <a:pt x="5441" y="2393"/>
                    </a:lnTo>
                    <a:cubicBezTo>
                      <a:pt x="4894" y="2286"/>
                      <a:pt x="4358" y="2405"/>
                      <a:pt x="3822" y="2489"/>
                    </a:cubicBezTo>
                    <a:cubicBezTo>
                      <a:pt x="2881" y="2667"/>
                      <a:pt x="1977" y="2965"/>
                      <a:pt x="1096" y="3298"/>
                    </a:cubicBezTo>
                    <a:cubicBezTo>
                      <a:pt x="905" y="3370"/>
                      <a:pt x="762" y="3477"/>
                      <a:pt x="584" y="3572"/>
                    </a:cubicBezTo>
                    <a:close/>
                    <a:moveTo>
                      <a:pt x="8299" y="11454"/>
                    </a:moveTo>
                    <a:cubicBezTo>
                      <a:pt x="7954" y="11359"/>
                      <a:pt x="7727" y="11311"/>
                      <a:pt x="7501" y="11263"/>
                    </a:cubicBezTo>
                    <a:cubicBezTo>
                      <a:pt x="7394" y="11240"/>
                      <a:pt x="7275" y="11228"/>
                      <a:pt x="7156" y="11240"/>
                    </a:cubicBezTo>
                    <a:cubicBezTo>
                      <a:pt x="6787" y="11287"/>
                      <a:pt x="6418" y="11359"/>
                      <a:pt x="6037" y="11394"/>
                    </a:cubicBezTo>
                    <a:cubicBezTo>
                      <a:pt x="5406" y="11454"/>
                      <a:pt x="4810" y="11680"/>
                      <a:pt x="4251" y="11990"/>
                    </a:cubicBezTo>
                    <a:cubicBezTo>
                      <a:pt x="3870" y="12216"/>
                      <a:pt x="3489" y="12454"/>
                      <a:pt x="3179" y="12823"/>
                    </a:cubicBezTo>
                    <a:cubicBezTo>
                      <a:pt x="3239" y="12895"/>
                      <a:pt x="3298" y="12978"/>
                      <a:pt x="3346" y="13037"/>
                    </a:cubicBezTo>
                    <a:cubicBezTo>
                      <a:pt x="3512" y="12930"/>
                      <a:pt x="3643" y="12787"/>
                      <a:pt x="3810" y="12752"/>
                    </a:cubicBezTo>
                    <a:cubicBezTo>
                      <a:pt x="4048" y="12680"/>
                      <a:pt x="4251" y="12549"/>
                      <a:pt x="4477" y="12454"/>
                    </a:cubicBezTo>
                    <a:cubicBezTo>
                      <a:pt x="5048" y="12156"/>
                      <a:pt x="5656" y="11990"/>
                      <a:pt x="6275" y="11906"/>
                    </a:cubicBezTo>
                    <a:cubicBezTo>
                      <a:pt x="6394" y="11883"/>
                      <a:pt x="6513" y="11871"/>
                      <a:pt x="6608" y="11823"/>
                    </a:cubicBezTo>
                    <a:cubicBezTo>
                      <a:pt x="6775" y="11728"/>
                      <a:pt x="6965" y="11704"/>
                      <a:pt x="7144" y="11656"/>
                    </a:cubicBezTo>
                    <a:cubicBezTo>
                      <a:pt x="7501" y="11609"/>
                      <a:pt x="7858" y="11549"/>
                      <a:pt x="8299" y="11454"/>
                    </a:cubicBezTo>
                    <a:close/>
                    <a:moveTo>
                      <a:pt x="15383" y="9978"/>
                    </a:moveTo>
                    <a:cubicBezTo>
                      <a:pt x="14931" y="9858"/>
                      <a:pt x="14478" y="9727"/>
                      <a:pt x="14002" y="9835"/>
                    </a:cubicBezTo>
                    <a:cubicBezTo>
                      <a:pt x="13811" y="9882"/>
                      <a:pt x="13597" y="9894"/>
                      <a:pt x="13407" y="9918"/>
                    </a:cubicBezTo>
                    <a:cubicBezTo>
                      <a:pt x="12728" y="10001"/>
                      <a:pt x="12037" y="10120"/>
                      <a:pt x="11418" y="10442"/>
                    </a:cubicBezTo>
                    <a:cubicBezTo>
                      <a:pt x="11383" y="10454"/>
                      <a:pt x="11359" y="10478"/>
                      <a:pt x="11335" y="10478"/>
                    </a:cubicBezTo>
                    <a:cubicBezTo>
                      <a:pt x="10966" y="10573"/>
                      <a:pt x="10644" y="10799"/>
                      <a:pt x="10311" y="11013"/>
                    </a:cubicBezTo>
                    <a:cubicBezTo>
                      <a:pt x="10132" y="11132"/>
                      <a:pt x="10001" y="11287"/>
                      <a:pt x="9942" y="11502"/>
                    </a:cubicBezTo>
                    <a:cubicBezTo>
                      <a:pt x="10085" y="11573"/>
                      <a:pt x="10192" y="11502"/>
                      <a:pt x="10287" y="11430"/>
                    </a:cubicBezTo>
                    <a:cubicBezTo>
                      <a:pt x="10561" y="11216"/>
                      <a:pt x="10882" y="11097"/>
                      <a:pt x="11204" y="10978"/>
                    </a:cubicBezTo>
                    <a:lnTo>
                      <a:pt x="11656" y="10847"/>
                    </a:lnTo>
                    <a:cubicBezTo>
                      <a:pt x="11728" y="10811"/>
                      <a:pt x="11835" y="10811"/>
                      <a:pt x="11894" y="10775"/>
                    </a:cubicBezTo>
                    <a:cubicBezTo>
                      <a:pt x="12049" y="10620"/>
                      <a:pt x="12252" y="10609"/>
                      <a:pt x="12454" y="10573"/>
                    </a:cubicBezTo>
                    <a:cubicBezTo>
                      <a:pt x="12680" y="10549"/>
                      <a:pt x="12918" y="10513"/>
                      <a:pt x="13145" y="10478"/>
                    </a:cubicBezTo>
                    <a:cubicBezTo>
                      <a:pt x="13240" y="10454"/>
                      <a:pt x="13347" y="10454"/>
                      <a:pt x="13418" y="10394"/>
                    </a:cubicBezTo>
                    <a:cubicBezTo>
                      <a:pt x="13621" y="10251"/>
                      <a:pt x="13859" y="10239"/>
                      <a:pt x="14073" y="10204"/>
                    </a:cubicBezTo>
                    <a:cubicBezTo>
                      <a:pt x="14526" y="10132"/>
                      <a:pt x="14954" y="10061"/>
                      <a:pt x="15383" y="9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97;p33">
                <a:extLst>
                  <a:ext uri="{FF2B5EF4-FFF2-40B4-BE49-F238E27FC236}">
                    <a16:creationId xmlns:a16="http://schemas.microsoft.com/office/drawing/2014/main" id="{A88BB14E-11CA-4A13-84C6-3172A70B057B}"/>
                  </a:ext>
                </a:extLst>
              </p:cNvPr>
              <p:cNvSpPr/>
              <p:nvPr/>
            </p:nvSpPr>
            <p:spPr>
              <a:xfrm>
                <a:off x="1404625" y="1833700"/>
                <a:ext cx="89925" cy="110150"/>
              </a:xfrm>
              <a:custGeom>
                <a:avLst/>
                <a:gdLst/>
                <a:ahLst/>
                <a:cxnLst/>
                <a:rect l="l" t="t" r="r" b="b"/>
                <a:pathLst>
                  <a:path w="3597" h="4406" extrusionOk="0">
                    <a:moveTo>
                      <a:pt x="1679" y="1834"/>
                    </a:moveTo>
                    <a:cubicBezTo>
                      <a:pt x="1846" y="1488"/>
                      <a:pt x="2025" y="1167"/>
                      <a:pt x="2037" y="762"/>
                    </a:cubicBezTo>
                    <a:cubicBezTo>
                      <a:pt x="1906" y="762"/>
                      <a:pt x="1798" y="774"/>
                      <a:pt x="1679" y="774"/>
                    </a:cubicBezTo>
                    <a:cubicBezTo>
                      <a:pt x="1310" y="822"/>
                      <a:pt x="941" y="869"/>
                      <a:pt x="560" y="893"/>
                    </a:cubicBezTo>
                    <a:cubicBezTo>
                      <a:pt x="441" y="917"/>
                      <a:pt x="346" y="917"/>
                      <a:pt x="227" y="893"/>
                    </a:cubicBezTo>
                    <a:cubicBezTo>
                      <a:pt x="108" y="881"/>
                      <a:pt x="13" y="774"/>
                      <a:pt x="1" y="655"/>
                    </a:cubicBezTo>
                    <a:cubicBezTo>
                      <a:pt x="1" y="560"/>
                      <a:pt x="48" y="452"/>
                      <a:pt x="143" y="417"/>
                    </a:cubicBezTo>
                    <a:cubicBezTo>
                      <a:pt x="274" y="381"/>
                      <a:pt x="417" y="322"/>
                      <a:pt x="560" y="298"/>
                    </a:cubicBezTo>
                    <a:cubicBezTo>
                      <a:pt x="1072" y="214"/>
                      <a:pt x="1596" y="119"/>
                      <a:pt x="2096" y="60"/>
                    </a:cubicBezTo>
                    <a:cubicBezTo>
                      <a:pt x="2572" y="0"/>
                      <a:pt x="2906" y="357"/>
                      <a:pt x="2787" y="833"/>
                    </a:cubicBezTo>
                    <a:cubicBezTo>
                      <a:pt x="2703" y="1119"/>
                      <a:pt x="2608" y="1381"/>
                      <a:pt x="2501" y="1655"/>
                    </a:cubicBezTo>
                    <a:lnTo>
                      <a:pt x="2322" y="2096"/>
                    </a:lnTo>
                    <a:cubicBezTo>
                      <a:pt x="2394" y="2179"/>
                      <a:pt x="2465" y="2227"/>
                      <a:pt x="2513" y="2274"/>
                    </a:cubicBezTo>
                    <a:cubicBezTo>
                      <a:pt x="2644" y="2441"/>
                      <a:pt x="2584" y="2667"/>
                      <a:pt x="2394" y="2727"/>
                    </a:cubicBezTo>
                    <a:cubicBezTo>
                      <a:pt x="2287" y="2750"/>
                      <a:pt x="2168" y="2774"/>
                      <a:pt x="2048" y="2798"/>
                    </a:cubicBezTo>
                    <a:cubicBezTo>
                      <a:pt x="1977" y="3012"/>
                      <a:pt x="1810" y="3203"/>
                      <a:pt x="1906" y="3441"/>
                    </a:cubicBezTo>
                    <a:cubicBezTo>
                      <a:pt x="2037" y="3500"/>
                      <a:pt x="2144" y="3453"/>
                      <a:pt x="2227" y="3393"/>
                    </a:cubicBezTo>
                    <a:cubicBezTo>
                      <a:pt x="2549" y="3215"/>
                      <a:pt x="2906" y="3215"/>
                      <a:pt x="3239" y="3203"/>
                    </a:cubicBezTo>
                    <a:cubicBezTo>
                      <a:pt x="3418" y="3191"/>
                      <a:pt x="3572" y="3322"/>
                      <a:pt x="3584" y="3465"/>
                    </a:cubicBezTo>
                    <a:cubicBezTo>
                      <a:pt x="3596" y="3620"/>
                      <a:pt x="3513" y="3762"/>
                      <a:pt x="3334" y="3822"/>
                    </a:cubicBezTo>
                    <a:cubicBezTo>
                      <a:pt x="3275" y="3846"/>
                      <a:pt x="3227" y="3858"/>
                      <a:pt x="3168" y="3870"/>
                    </a:cubicBezTo>
                    <a:cubicBezTo>
                      <a:pt x="2727" y="3917"/>
                      <a:pt x="2322" y="4120"/>
                      <a:pt x="1906" y="4286"/>
                    </a:cubicBezTo>
                    <a:cubicBezTo>
                      <a:pt x="1727" y="4358"/>
                      <a:pt x="1513" y="4393"/>
                      <a:pt x="1310" y="4393"/>
                    </a:cubicBezTo>
                    <a:cubicBezTo>
                      <a:pt x="1060" y="4405"/>
                      <a:pt x="894" y="4215"/>
                      <a:pt x="953" y="3977"/>
                    </a:cubicBezTo>
                    <a:cubicBezTo>
                      <a:pt x="1001" y="3762"/>
                      <a:pt x="977" y="3548"/>
                      <a:pt x="1156" y="3381"/>
                    </a:cubicBezTo>
                    <a:cubicBezTo>
                      <a:pt x="1179" y="3370"/>
                      <a:pt x="1191" y="3322"/>
                      <a:pt x="1191" y="3310"/>
                    </a:cubicBezTo>
                    <a:cubicBezTo>
                      <a:pt x="1156" y="3084"/>
                      <a:pt x="1298" y="2893"/>
                      <a:pt x="1370" y="2691"/>
                    </a:cubicBezTo>
                    <a:cubicBezTo>
                      <a:pt x="1394" y="2631"/>
                      <a:pt x="1394" y="2560"/>
                      <a:pt x="1429" y="2477"/>
                    </a:cubicBezTo>
                    <a:cubicBezTo>
                      <a:pt x="1298" y="2417"/>
                      <a:pt x="1191" y="2369"/>
                      <a:pt x="1072" y="2310"/>
                    </a:cubicBezTo>
                    <a:cubicBezTo>
                      <a:pt x="1001" y="2274"/>
                      <a:pt x="905" y="2250"/>
                      <a:pt x="834" y="2203"/>
                    </a:cubicBezTo>
                    <a:cubicBezTo>
                      <a:pt x="727" y="2143"/>
                      <a:pt x="715" y="2000"/>
                      <a:pt x="786" y="1905"/>
                    </a:cubicBezTo>
                    <a:cubicBezTo>
                      <a:pt x="894" y="1774"/>
                      <a:pt x="1036" y="1715"/>
                      <a:pt x="1203" y="1762"/>
                    </a:cubicBezTo>
                    <a:cubicBezTo>
                      <a:pt x="1370" y="1762"/>
                      <a:pt x="1513" y="1786"/>
                      <a:pt x="1679" y="18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98;p33">
                <a:extLst>
                  <a:ext uri="{FF2B5EF4-FFF2-40B4-BE49-F238E27FC236}">
                    <a16:creationId xmlns:a16="http://schemas.microsoft.com/office/drawing/2014/main" id="{F1361A18-6B00-4786-811F-49BD39607D4D}"/>
                  </a:ext>
                </a:extLst>
              </p:cNvPr>
              <p:cNvSpPr/>
              <p:nvPr/>
            </p:nvSpPr>
            <p:spPr>
              <a:xfrm>
                <a:off x="1254025" y="1863150"/>
                <a:ext cx="75025" cy="122375"/>
              </a:xfrm>
              <a:custGeom>
                <a:avLst/>
                <a:gdLst/>
                <a:ahLst/>
                <a:cxnLst/>
                <a:rect l="l" t="t" r="r" b="b"/>
                <a:pathLst>
                  <a:path w="3001" h="4895" extrusionOk="0">
                    <a:moveTo>
                      <a:pt x="1786" y="2977"/>
                    </a:moveTo>
                    <a:cubicBezTo>
                      <a:pt x="1584" y="3037"/>
                      <a:pt x="1405" y="3096"/>
                      <a:pt x="1226" y="3144"/>
                    </a:cubicBezTo>
                    <a:cubicBezTo>
                      <a:pt x="1072" y="3192"/>
                      <a:pt x="893" y="3192"/>
                      <a:pt x="691" y="3215"/>
                    </a:cubicBezTo>
                    <a:cubicBezTo>
                      <a:pt x="679" y="3513"/>
                      <a:pt x="595" y="3799"/>
                      <a:pt x="631" y="4097"/>
                    </a:cubicBezTo>
                    <a:cubicBezTo>
                      <a:pt x="667" y="4323"/>
                      <a:pt x="679" y="4561"/>
                      <a:pt x="572" y="4775"/>
                    </a:cubicBezTo>
                    <a:cubicBezTo>
                      <a:pt x="536" y="4882"/>
                      <a:pt x="393" y="4894"/>
                      <a:pt x="333" y="4811"/>
                    </a:cubicBezTo>
                    <a:cubicBezTo>
                      <a:pt x="274" y="4739"/>
                      <a:pt x="214" y="4644"/>
                      <a:pt x="191" y="4561"/>
                    </a:cubicBezTo>
                    <a:cubicBezTo>
                      <a:pt x="83" y="4239"/>
                      <a:pt x="0" y="3930"/>
                      <a:pt x="71" y="3585"/>
                    </a:cubicBezTo>
                    <a:cubicBezTo>
                      <a:pt x="83" y="3501"/>
                      <a:pt x="83" y="3394"/>
                      <a:pt x="83" y="3287"/>
                    </a:cubicBezTo>
                    <a:lnTo>
                      <a:pt x="83" y="2775"/>
                    </a:lnTo>
                    <a:cubicBezTo>
                      <a:pt x="83" y="2668"/>
                      <a:pt x="95" y="2561"/>
                      <a:pt x="83" y="2477"/>
                    </a:cubicBezTo>
                    <a:cubicBezTo>
                      <a:pt x="12" y="1918"/>
                      <a:pt x="71" y="1382"/>
                      <a:pt x="95" y="834"/>
                    </a:cubicBezTo>
                    <a:cubicBezTo>
                      <a:pt x="119" y="596"/>
                      <a:pt x="191" y="394"/>
                      <a:pt x="333" y="191"/>
                    </a:cubicBezTo>
                    <a:cubicBezTo>
                      <a:pt x="488" y="1"/>
                      <a:pt x="691" y="1"/>
                      <a:pt x="857" y="167"/>
                    </a:cubicBezTo>
                    <a:cubicBezTo>
                      <a:pt x="929" y="239"/>
                      <a:pt x="976" y="334"/>
                      <a:pt x="1036" y="406"/>
                    </a:cubicBezTo>
                    <a:cubicBezTo>
                      <a:pt x="1453" y="989"/>
                      <a:pt x="1869" y="1584"/>
                      <a:pt x="2179" y="2239"/>
                    </a:cubicBezTo>
                    <a:cubicBezTo>
                      <a:pt x="2417" y="2727"/>
                      <a:pt x="2655" y="3215"/>
                      <a:pt x="2941" y="3680"/>
                    </a:cubicBezTo>
                    <a:cubicBezTo>
                      <a:pt x="3000" y="3763"/>
                      <a:pt x="3000" y="3906"/>
                      <a:pt x="3000" y="4001"/>
                    </a:cubicBezTo>
                    <a:cubicBezTo>
                      <a:pt x="3000" y="4168"/>
                      <a:pt x="2893" y="4287"/>
                      <a:pt x="2762" y="4335"/>
                    </a:cubicBezTo>
                    <a:cubicBezTo>
                      <a:pt x="2643" y="4358"/>
                      <a:pt x="2512" y="4299"/>
                      <a:pt x="2441" y="4180"/>
                    </a:cubicBezTo>
                    <a:cubicBezTo>
                      <a:pt x="2346" y="4025"/>
                      <a:pt x="2262" y="3858"/>
                      <a:pt x="2179" y="3692"/>
                    </a:cubicBezTo>
                    <a:cubicBezTo>
                      <a:pt x="2084" y="3430"/>
                      <a:pt x="1941" y="3192"/>
                      <a:pt x="1786" y="2977"/>
                    </a:cubicBezTo>
                    <a:close/>
                    <a:moveTo>
                      <a:pt x="738" y="2620"/>
                    </a:moveTo>
                    <a:cubicBezTo>
                      <a:pt x="1036" y="2608"/>
                      <a:pt x="1286" y="2549"/>
                      <a:pt x="1500" y="2322"/>
                    </a:cubicBezTo>
                    <a:cubicBezTo>
                      <a:pt x="1250" y="1906"/>
                      <a:pt x="1084" y="1465"/>
                      <a:pt x="714" y="1108"/>
                    </a:cubicBezTo>
                    <a:cubicBezTo>
                      <a:pt x="607" y="1584"/>
                      <a:pt x="619" y="2144"/>
                      <a:pt x="738" y="26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603;p35">
              <a:extLst>
                <a:ext uri="{FF2B5EF4-FFF2-40B4-BE49-F238E27FC236}">
                  <a16:creationId xmlns:a16="http://schemas.microsoft.com/office/drawing/2014/main" id="{74EFB417-DBF9-4412-862E-E553BDE83E2F}"/>
                </a:ext>
              </a:extLst>
            </p:cNvPr>
            <p:cNvGrpSpPr/>
            <p:nvPr/>
          </p:nvGrpSpPr>
          <p:grpSpPr>
            <a:xfrm>
              <a:off x="-2211960" y="3059607"/>
              <a:ext cx="1056044" cy="547154"/>
              <a:chOff x="1223650" y="2936500"/>
              <a:chExt cx="625100" cy="323875"/>
            </a:xfrm>
          </p:grpSpPr>
          <p:sp>
            <p:nvSpPr>
              <p:cNvPr id="13" name="Google Shape;604;p35">
                <a:extLst>
                  <a:ext uri="{FF2B5EF4-FFF2-40B4-BE49-F238E27FC236}">
                    <a16:creationId xmlns:a16="http://schemas.microsoft.com/office/drawing/2014/main" id="{9CB1395F-402D-4CF4-8DC4-28EA9A35FC79}"/>
                  </a:ext>
                </a:extLst>
              </p:cNvPr>
              <p:cNvSpPr/>
              <p:nvPr/>
            </p:nvSpPr>
            <p:spPr>
              <a:xfrm>
                <a:off x="1404625" y="2944250"/>
                <a:ext cx="256300" cy="291425"/>
              </a:xfrm>
              <a:custGeom>
                <a:avLst/>
                <a:gdLst/>
                <a:ahLst/>
                <a:cxnLst/>
                <a:rect l="l" t="t" r="r" b="b"/>
                <a:pathLst>
                  <a:path w="10252" h="11657" extrusionOk="0">
                    <a:moveTo>
                      <a:pt x="6013" y="381"/>
                    </a:moveTo>
                    <a:lnTo>
                      <a:pt x="6513" y="381"/>
                    </a:lnTo>
                    <a:cubicBezTo>
                      <a:pt x="8514" y="453"/>
                      <a:pt x="9919" y="1762"/>
                      <a:pt x="10109" y="3739"/>
                    </a:cubicBezTo>
                    <a:cubicBezTo>
                      <a:pt x="10180" y="4560"/>
                      <a:pt x="10252" y="5382"/>
                      <a:pt x="10240" y="6179"/>
                    </a:cubicBezTo>
                    <a:cubicBezTo>
                      <a:pt x="10216" y="7715"/>
                      <a:pt x="9526" y="9013"/>
                      <a:pt x="8645" y="10204"/>
                    </a:cubicBezTo>
                    <a:cubicBezTo>
                      <a:pt x="7847" y="11275"/>
                      <a:pt x="6549" y="11478"/>
                      <a:pt x="5347" y="11585"/>
                    </a:cubicBezTo>
                    <a:cubicBezTo>
                      <a:pt x="4489" y="11656"/>
                      <a:pt x="3584" y="11656"/>
                      <a:pt x="2751" y="11240"/>
                    </a:cubicBezTo>
                    <a:cubicBezTo>
                      <a:pt x="1977" y="10871"/>
                      <a:pt x="1382" y="10370"/>
                      <a:pt x="1025" y="9573"/>
                    </a:cubicBezTo>
                    <a:cubicBezTo>
                      <a:pt x="358" y="8096"/>
                      <a:pt x="1" y="6584"/>
                      <a:pt x="179" y="4965"/>
                    </a:cubicBezTo>
                    <a:cubicBezTo>
                      <a:pt x="477" y="2179"/>
                      <a:pt x="3453" y="0"/>
                      <a:pt x="6013" y="381"/>
                    </a:cubicBezTo>
                    <a:close/>
                    <a:moveTo>
                      <a:pt x="6263" y="8716"/>
                    </a:moveTo>
                    <a:cubicBezTo>
                      <a:pt x="6859" y="8537"/>
                      <a:pt x="6847" y="8239"/>
                      <a:pt x="6751" y="7894"/>
                    </a:cubicBezTo>
                    <a:cubicBezTo>
                      <a:pt x="6632" y="7442"/>
                      <a:pt x="6561" y="6989"/>
                      <a:pt x="6418" y="6537"/>
                    </a:cubicBezTo>
                    <a:cubicBezTo>
                      <a:pt x="6085" y="5477"/>
                      <a:pt x="5847" y="4382"/>
                      <a:pt x="5025" y="3548"/>
                    </a:cubicBezTo>
                    <a:cubicBezTo>
                      <a:pt x="4596" y="3120"/>
                      <a:pt x="4299" y="3155"/>
                      <a:pt x="4073" y="3739"/>
                    </a:cubicBezTo>
                    <a:cubicBezTo>
                      <a:pt x="3882" y="4263"/>
                      <a:pt x="3703" y="4786"/>
                      <a:pt x="3525" y="5322"/>
                    </a:cubicBezTo>
                    <a:cubicBezTo>
                      <a:pt x="3239" y="6156"/>
                      <a:pt x="2965" y="6989"/>
                      <a:pt x="2727" y="7823"/>
                    </a:cubicBezTo>
                    <a:cubicBezTo>
                      <a:pt x="2632" y="8096"/>
                      <a:pt x="2489" y="8442"/>
                      <a:pt x="2858" y="8656"/>
                    </a:cubicBezTo>
                    <a:cubicBezTo>
                      <a:pt x="2930" y="8620"/>
                      <a:pt x="3025" y="8620"/>
                      <a:pt x="3037" y="8573"/>
                    </a:cubicBezTo>
                    <a:cubicBezTo>
                      <a:pt x="3108" y="8454"/>
                      <a:pt x="3203" y="8335"/>
                      <a:pt x="3239" y="8204"/>
                    </a:cubicBezTo>
                    <a:cubicBezTo>
                      <a:pt x="3656" y="6965"/>
                      <a:pt x="3656" y="6965"/>
                      <a:pt x="4966" y="7049"/>
                    </a:cubicBezTo>
                    <a:lnTo>
                      <a:pt x="5144" y="7049"/>
                    </a:lnTo>
                    <a:cubicBezTo>
                      <a:pt x="5597" y="7049"/>
                      <a:pt x="5847" y="7287"/>
                      <a:pt x="5954" y="7703"/>
                    </a:cubicBezTo>
                    <a:cubicBezTo>
                      <a:pt x="6037" y="8025"/>
                      <a:pt x="6156" y="8335"/>
                      <a:pt x="6263" y="871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05;p35">
                <a:extLst>
                  <a:ext uri="{FF2B5EF4-FFF2-40B4-BE49-F238E27FC236}">
                    <a16:creationId xmlns:a16="http://schemas.microsoft.com/office/drawing/2014/main" id="{FDDFECDA-5FA1-4C78-A068-E21441DE7CF2}"/>
                  </a:ext>
                </a:extLst>
              </p:cNvPr>
              <p:cNvSpPr/>
              <p:nvPr/>
            </p:nvSpPr>
            <p:spPr>
              <a:xfrm>
                <a:off x="1248950" y="2967150"/>
                <a:ext cx="206900" cy="261975"/>
              </a:xfrm>
              <a:custGeom>
                <a:avLst/>
                <a:gdLst/>
                <a:ahLst/>
                <a:cxnLst/>
                <a:rect l="l" t="t" r="r" b="b"/>
                <a:pathLst>
                  <a:path w="8276" h="10479" extrusionOk="0">
                    <a:moveTo>
                      <a:pt x="1" y="4609"/>
                    </a:moveTo>
                    <a:cubicBezTo>
                      <a:pt x="1882" y="2585"/>
                      <a:pt x="6156" y="72"/>
                      <a:pt x="8275" y="1"/>
                    </a:cubicBezTo>
                    <a:cubicBezTo>
                      <a:pt x="7311" y="953"/>
                      <a:pt x="6394" y="1846"/>
                      <a:pt x="6109" y="3168"/>
                    </a:cubicBezTo>
                    <a:cubicBezTo>
                      <a:pt x="5835" y="4418"/>
                      <a:pt x="5739" y="5656"/>
                      <a:pt x="6001" y="6918"/>
                    </a:cubicBezTo>
                    <a:cubicBezTo>
                      <a:pt x="6275" y="8181"/>
                      <a:pt x="6728" y="9371"/>
                      <a:pt x="7549" y="10431"/>
                    </a:cubicBezTo>
                    <a:cubicBezTo>
                      <a:pt x="5561" y="10478"/>
                      <a:pt x="977" y="6811"/>
                      <a:pt x="1" y="46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06;p35">
                <a:extLst>
                  <a:ext uri="{FF2B5EF4-FFF2-40B4-BE49-F238E27FC236}">
                    <a16:creationId xmlns:a16="http://schemas.microsoft.com/office/drawing/2014/main" id="{681D035A-0961-45C9-ACC9-777CCD96BA49}"/>
                  </a:ext>
                </a:extLst>
              </p:cNvPr>
              <p:cNvSpPr/>
              <p:nvPr/>
            </p:nvSpPr>
            <p:spPr>
              <a:xfrm>
                <a:off x="1638000" y="2982650"/>
                <a:ext cx="190800" cy="233075"/>
              </a:xfrm>
              <a:custGeom>
                <a:avLst/>
                <a:gdLst/>
                <a:ahLst/>
                <a:cxnLst/>
                <a:rect l="l" t="t" r="r" b="b"/>
                <a:pathLst>
                  <a:path w="7632" h="9323" extrusionOk="0">
                    <a:moveTo>
                      <a:pt x="1107" y="0"/>
                    </a:moveTo>
                    <a:cubicBezTo>
                      <a:pt x="1691" y="286"/>
                      <a:pt x="2286" y="524"/>
                      <a:pt x="2834" y="857"/>
                    </a:cubicBezTo>
                    <a:cubicBezTo>
                      <a:pt x="3989" y="1548"/>
                      <a:pt x="5179" y="2227"/>
                      <a:pt x="6215" y="3060"/>
                    </a:cubicBezTo>
                    <a:cubicBezTo>
                      <a:pt x="7442" y="4036"/>
                      <a:pt x="7632" y="4036"/>
                      <a:pt x="6406" y="5382"/>
                    </a:cubicBezTo>
                    <a:cubicBezTo>
                      <a:pt x="5715" y="6156"/>
                      <a:pt x="4834" y="6787"/>
                      <a:pt x="3953" y="7358"/>
                    </a:cubicBezTo>
                    <a:cubicBezTo>
                      <a:pt x="2870" y="8037"/>
                      <a:pt x="1691" y="8573"/>
                      <a:pt x="560" y="9168"/>
                    </a:cubicBezTo>
                    <a:cubicBezTo>
                      <a:pt x="441" y="9227"/>
                      <a:pt x="298" y="9251"/>
                      <a:pt x="0" y="9323"/>
                    </a:cubicBezTo>
                    <a:cubicBezTo>
                      <a:pt x="476" y="8275"/>
                      <a:pt x="1036" y="7382"/>
                      <a:pt x="1286" y="6406"/>
                    </a:cubicBezTo>
                    <a:cubicBezTo>
                      <a:pt x="1560" y="5382"/>
                      <a:pt x="1572" y="4262"/>
                      <a:pt x="1607" y="3191"/>
                    </a:cubicBezTo>
                    <a:cubicBezTo>
                      <a:pt x="1631" y="2143"/>
                      <a:pt x="1441" y="1107"/>
                      <a:pt x="976" y="143"/>
                    </a:cubicBezTo>
                    <a:cubicBezTo>
                      <a:pt x="1012" y="83"/>
                      <a:pt x="1048" y="48"/>
                      <a:pt x="1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07;p35">
                <a:extLst>
                  <a:ext uri="{FF2B5EF4-FFF2-40B4-BE49-F238E27FC236}">
                    <a16:creationId xmlns:a16="http://schemas.microsoft.com/office/drawing/2014/main" id="{65C34DBE-B36E-4BB6-B0DA-D541A042CBF0}"/>
                  </a:ext>
                </a:extLst>
              </p:cNvPr>
              <p:cNvSpPr/>
              <p:nvPr/>
            </p:nvSpPr>
            <p:spPr>
              <a:xfrm>
                <a:off x="1467125" y="3022225"/>
                <a:ext cx="108975" cy="139925"/>
              </a:xfrm>
              <a:custGeom>
                <a:avLst/>
                <a:gdLst/>
                <a:ahLst/>
                <a:cxnLst/>
                <a:rect l="l" t="t" r="r" b="b"/>
                <a:pathLst>
                  <a:path w="4359" h="5597" extrusionOk="0">
                    <a:moveTo>
                      <a:pt x="3763" y="5597"/>
                    </a:moveTo>
                    <a:cubicBezTo>
                      <a:pt x="3656" y="5216"/>
                      <a:pt x="3537" y="4906"/>
                      <a:pt x="3466" y="4584"/>
                    </a:cubicBezTo>
                    <a:cubicBezTo>
                      <a:pt x="3358" y="4168"/>
                      <a:pt x="3108" y="3930"/>
                      <a:pt x="2668" y="3930"/>
                    </a:cubicBezTo>
                    <a:lnTo>
                      <a:pt x="2489" y="3930"/>
                    </a:lnTo>
                    <a:cubicBezTo>
                      <a:pt x="1180" y="3858"/>
                      <a:pt x="1180" y="3858"/>
                      <a:pt x="763" y="5085"/>
                    </a:cubicBezTo>
                    <a:cubicBezTo>
                      <a:pt x="715" y="5216"/>
                      <a:pt x="644" y="5346"/>
                      <a:pt x="549" y="5466"/>
                    </a:cubicBezTo>
                    <a:cubicBezTo>
                      <a:pt x="525" y="5501"/>
                      <a:pt x="441" y="5501"/>
                      <a:pt x="370" y="5537"/>
                    </a:cubicBezTo>
                    <a:cubicBezTo>
                      <a:pt x="1" y="5311"/>
                      <a:pt x="168" y="4977"/>
                      <a:pt x="239" y="4704"/>
                    </a:cubicBezTo>
                    <a:cubicBezTo>
                      <a:pt x="489" y="3870"/>
                      <a:pt x="775" y="3037"/>
                      <a:pt x="1037" y="2203"/>
                    </a:cubicBezTo>
                    <a:cubicBezTo>
                      <a:pt x="1215" y="1679"/>
                      <a:pt x="1394" y="1144"/>
                      <a:pt x="1596" y="620"/>
                    </a:cubicBezTo>
                    <a:cubicBezTo>
                      <a:pt x="1811" y="48"/>
                      <a:pt x="2108" y="1"/>
                      <a:pt x="2549" y="429"/>
                    </a:cubicBezTo>
                    <a:cubicBezTo>
                      <a:pt x="3382" y="1263"/>
                      <a:pt x="3620" y="2370"/>
                      <a:pt x="3930" y="3418"/>
                    </a:cubicBezTo>
                    <a:cubicBezTo>
                      <a:pt x="4061" y="3870"/>
                      <a:pt x="4156" y="4334"/>
                      <a:pt x="4275" y="4775"/>
                    </a:cubicBezTo>
                    <a:cubicBezTo>
                      <a:pt x="4359" y="5120"/>
                      <a:pt x="4359" y="5418"/>
                      <a:pt x="3763" y="5597"/>
                    </a:cubicBezTo>
                    <a:close/>
                    <a:moveTo>
                      <a:pt x="2977" y="3096"/>
                    </a:moveTo>
                    <a:cubicBezTo>
                      <a:pt x="2870" y="2275"/>
                      <a:pt x="2751" y="1715"/>
                      <a:pt x="2096" y="1322"/>
                    </a:cubicBezTo>
                    <a:cubicBezTo>
                      <a:pt x="1739" y="1810"/>
                      <a:pt x="1561" y="2334"/>
                      <a:pt x="1489" y="3037"/>
                    </a:cubicBezTo>
                    <a:cubicBezTo>
                      <a:pt x="1989" y="3049"/>
                      <a:pt x="2430" y="3084"/>
                      <a:pt x="2977" y="30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08;p35">
                <a:extLst>
                  <a:ext uri="{FF2B5EF4-FFF2-40B4-BE49-F238E27FC236}">
                    <a16:creationId xmlns:a16="http://schemas.microsoft.com/office/drawing/2014/main" id="{B570BF7A-6218-46CA-AE1A-38BE9961F4AA}"/>
                  </a:ext>
                </a:extLst>
              </p:cNvPr>
              <p:cNvSpPr/>
              <p:nvPr/>
            </p:nvSpPr>
            <p:spPr>
              <a:xfrm>
                <a:off x="1504650" y="3055275"/>
                <a:ext cx="36925" cy="44375"/>
              </a:xfrm>
              <a:custGeom>
                <a:avLst/>
                <a:gdLst/>
                <a:ahLst/>
                <a:cxnLst/>
                <a:rect l="l" t="t" r="r" b="b"/>
                <a:pathLst>
                  <a:path w="1477" h="1775" extrusionOk="0">
                    <a:moveTo>
                      <a:pt x="1476" y="1774"/>
                    </a:moveTo>
                    <a:cubicBezTo>
                      <a:pt x="929" y="1738"/>
                      <a:pt x="488" y="1727"/>
                      <a:pt x="0" y="1715"/>
                    </a:cubicBezTo>
                    <a:cubicBezTo>
                      <a:pt x="72" y="1000"/>
                      <a:pt x="250" y="488"/>
                      <a:pt x="607" y="0"/>
                    </a:cubicBezTo>
                    <a:cubicBezTo>
                      <a:pt x="1250" y="393"/>
                      <a:pt x="1369" y="965"/>
                      <a:pt x="1476" y="177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09;p35">
                <a:extLst>
                  <a:ext uri="{FF2B5EF4-FFF2-40B4-BE49-F238E27FC236}">
                    <a16:creationId xmlns:a16="http://schemas.microsoft.com/office/drawing/2014/main" id="{6E4D22E7-74CB-4155-93C1-4A9829670E3B}"/>
                  </a:ext>
                </a:extLst>
              </p:cNvPr>
              <p:cNvSpPr/>
              <p:nvPr/>
            </p:nvSpPr>
            <p:spPr>
              <a:xfrm>
                <a:off x="1223650" y="2936500"/>
                <a:ext cx="625100" cy="323875"/>
              </a:xfrm>
              <a:custGeom>
                <a:avLst/>
                <a:gdLst/>
                <a:ahLst/>
                <a:cxnLst/>
                <a:rect l="l" t="t" r="r" b="b"/>
                <a:pathLst>
                  <a:path w="25004" h="12955" extrusionOk="0">
                    <a:moveTo>
                      <a:pt x="24932" y="5763"/>
                    </a:moveTo>
                    <a:cubicBezTo>
                      <a:pt x="24837" y="5668"/>
                      <a:pt x="24754" y="5585"/>
                      <a:pt x="24670" y="5513"/>
                    </a:cubicBezTo>
                    <a:cubicBezTo>
                      <a:pt x="24492" y="5335"/>
                      <a:pt x="24313" y="5180"/>
                      <a:pt x="24123" y="5025"/>
                    </a:cubicBezTo>
                    <a:cubicBezTo>
                      <a:pt x="22480" y="3620"/>
                      <a:pt x="20634" y="2418"/>
                      <a:pt x="18646" y="1477"/>
                    </a:cubicBezTo>
                    <a:cubicBezTo>
                      <a:pt x="18467" y="1394"/>
                      <a:pt x="18277" y="1298"/>
                      <a:pt x="18098" y="1215"/>
                    </a:cubicBezTo>
                    <a:cubicBezTo>
                      <a:pt x="16884" y="620"/>
                      <a:pt x="15634" y="1"/>
                      <a:pt x="14181" y="1"/>
                    </a:cubicBezTo>
                    <a:lnTo>
                      <a:pt x="14050" y="1"/>
                    </a:lnTo>
                    <a:cubicBezTo>
                      <a:pt x="13824" y="1"/>
                      <a:pt x="13586" y="24"/>
                      <a:pt x="13288" y="24"/>
                    </a:cubicBezTo>
                    <a:lnTo>
                      <a:pt x="12490" y="24"/>
                    </a:lnTo>
                    <a:cubicBezTo>
                      <a:pt x="11728" y="24"/>
                      <a:pt x="10847" y="36"/>
                      <a:pt x="10002" y="179"/>
                    </a:cubicBezTo>
                    <a:cubicBezTo>
                      <a:pt x="6728" y="798"/>
                      <a:pt x="3727" y="2429"/>
                      <a:pt x="536" y="5299"/>
                    </a:cubicBezTo>
                    <a:cubicBezTo>
                      <a:pt x="13" y="5775"/>
                      <a:pt x="1" y="6061"/>
                      <a:pt x="477" y="6632"/>
                    </a:cubicBezTo>
                    <a:cubicBezTo>
                      <a:pt x="894" y="7121"/>
                      <a:pt x="1346" y="7609"/>
                      <a:pt x="1775" y="8073"/>
                    </a:cubicBezTo>
                    <a:cubicBezTo>
                      <a:pt x="2013" y="8323"/>
                      <a:pt x="2251" y="8573"/>
                      <a:pt x="2477" y="8847"/>
                    </a:cubicBezTo>
                    <a:cubicBezTo>
                      <a:pt x="3763" y="10276"/>
                      <a:pt x="5430" y="11216"/>
                      <a:pt x="7025" y="12026"/>
                    </a:cubicBezTo>
                    <a:cubicBezTo>
                      <a:pt x="7490" y="12264"/>
                      <a:pt x="8014" y="12466"/>
                      <a:pt x="8549" y="12585"/>
                    </a:cubicBezTo>
                    <a:cubicBezTo>
                      <a:pt x="9609" y="12836"/>
                      <a:pt x="10681" y="12955"/>
                      <a:pt x="11728" y="12955"/>
                    </a:cubicBezTo>
                    <a:cubicBezTo>
                      <a:pt x="13086" y="12955"/>
                      <a:pt x="14467" y="12740"/>
                      <a:pt x="15824" y="12359"/>
                    </a:cubicBezTo>
                    <a:cubicBezTo>
                      <a:pt x="17991" y="11716"/>
                      <a:pt x="20122" y="10621"/>
                      <a:pt x="22313" y="8978"/>
                    </a:cubicBezTo>
                    <a:cubicBezTo>
                      <a:pt x="23182" y="8323"/>
                      <a:pt x="24266" y="7406"/>
                      <a:pt x="24968" y="5954"/>
                    </a:cubicBezTo>
                    <a:lnTo>
                      <a:pt x="25004" y="5858"/>
                    </a:lnTo>
                    <a:close/>
                    <a:moveTo>
                      <a:pt x="12550" y="11752"/>
                    </a:moveTo>
                    <a:cubicBezTo>
                      <a:pt x="12264" y="11776"/>
                      <a:pt x="12026" y="11788"/>
                      <a:pt x="11812" y="11788"/>
                    </a:cubicBezTo>
                    <a:lnTo>
                      <a:pt x="11812" y="11788"/>
                    </a:lnTo>
                    <a:cubicBezTo>
                      <a:pt x="11121" y="11788"/>
                      <a:pt x="10538" y="11669"/>
                      <a:pt x="10049" y="11431"/>
                    </a:cubicBezTo>
                    <a:cubicBezTo>
                      <a:pt x="9228" y="11026"/>
                      <a:pt x="8704" y="10526"/>
                      <a:pt x="8395" y="9835"/>
                    </a:cubicBezTo>
                    <a:cubicBezTo>
                      <a:pt x="7680" y="8264"/>
                      <a:pt x="7394" y="6787"/>
                      <a:pt x="7561" y="5299"/>
                    </a:cubicBezTo>
                    <a:cubicBezTo>
                      <a:pt x="7835" y="2906"/>
                      <a:pt x="10216" y="798"/>
                      <a:pt x="12681" y="798"/>
                    </a:cubicBezTo>
                    <a:cubicBezTo>
                      <a:pt x="12871" y="798"/>
                      <a:pt x="13050" y="810"/>
                      <a:pt x="13252" y="834"/>
                    </a:cubicBezTo>
                    <a:lnTo>
                      <a:pt x="13264" y="834"/>
                    </a:lnTo>
                    <a:lnTo>
                      <a:pt x="13371" y="834"/>
                    </a:lnTo>
                    <a:lnTo>
                      <a:pt x="13550" y="834"/>
                    </a:lnTo>
                    <a:lnTo>
                      <a:pt x="13764" y="834"/>
                    </a:lnTo>
                    <a:cubicBezTo>
                      <a:pt x="15693" y="905"/>
                      <a:pt x="17038" y="2179"/>
                      <a:pt x="17217" y="4073"/>
                    </a:cubicBezTo>
                    <a:cubicBezTo>
                      <a:pt x="17300" y="4799"/>
                      <a:pt x="17372" y="5656"/>
                      <a:pt x="17360" y="6489"/>
                    </a:cubicBezTo>
                    <a:cubicBezTo>
                      <a:pt x="17336" y="8109"/>
                      <a:pt x="16503" y="9442"/>
                      <a:pt x="15788" y="10419"/>
                    </a:cubicBezTo>
                    <a:cubicBezTo>
                      <a:pt x="15002" y="11454"/>
                      <a:pt x="13752" y="11645"/>
                      <a:pt x="12550" y="11752"/>
                    </a:cubicBezTo>
                    <a:close/>
                    <a:moveTo>
                      <a:pt x="8895" y="1417"/>
                    </a:moveTo>
                    <a:cubicBezTo>
                      <a:pt x="8025" y="2287"/>
                      <a:pt x="7240" y="3144"/>
                      <a:pt x="6966" y="4370"/>
                    </a:cubicBezTo>
                    <a:cubicBezTo>
                      <a:pt x="6656" y="5835"/>
                      <a:pt x="6632" y="7049"/>
                      <a:pt x="6871" y="8180"/>
                    </a:cubicBezTo>
                    <a:cubicBezTo>
                      <a:pt x="7132" y="9466"/>
                      <a:pt x="7597" y="10561"/>
                      <a:pt x="8252" y="11490"/>
                    </a:cubicBezTo>
                    <a:cubicBezTo>
                      <a:pt x="6251" y="11216"/>
                      <a:pt x="2203" y="8025"/>
                      <a:pt x="1179" y="5870"/>
                    </a:cubicBezTo>
                    <a:cubicBezTo>
                      <a:pt x="2894" y="4073"/>
                      <a:pt x="6704" y="1751"/>
                      <a:pt x="8895" y="1417"/>
                    </a:cubicBezTo>
                    <a:close/>
                    <a:moveTo>
                      <a:pt x="18003" y="10395"/>
                    </a:moveTo>
                    <a:cubicBezTo>
                      <a:pt x="17681" y="10561"/>
                      <a:pt x="17360" y="10716"/>
                      <a:pt x="17050" y="10883"/>
                    </a:cubicBezTo>
                    <a:cubicBezTo>
                      <a:pt x="16991" y="10919"/>
                      <a:pt x="16931" y="10931"/>
                      <a:pt x="16824" y="10942"/>
                    </a:cubicBezTo>
                    <a:cubicBezTo>
                      <a:pt x="16931" y="10716"/>
                      <a:pt x="17050" y="10490"/>
                      <a:pt x="17146" y="10276"/>
                    </a:cubicBezTo>
                    <a:cubicBezTo>
                      <a:pt x="17491" y="9597"/>
                      <a:pt x="17824" y="8966"/>
                      <a:pt x="18003" y="8275"/>
                    </a:cubicBezTo>
                    <a:cubicBezTo>
                      <a:pt x="18265" y="7240"/>
                      <a:pt x="18301" y="6120"/>
                      <a:pt x="18312" y="5037"/>
                    </a:cubicBezTo>
                    <a:cubicBezTo>
                      <a:pt x="18336" y="3953"/>
                      <a:pt x="18134" y="2953"/>
                      <a:pt x="17729" y="2025"/>
                    </a:cubicBezTo>
                    <a:cubicBezTo>
                      <a:pt x="17884" y="2096"/>
                      <a:pt x="18027" y="2156"/>
                      <a:pt x="18181" y="2239"/>
                    </a:cubicBezTo>
                    <a:cubicBezTo>
                      <a:pt x="18562" y="2418"/>
                      <a:pt x="18967" y="2596"/>
                      <a:pt x="19336" y="2810"/>
                    </a:cubicBezTo>
                    <a:cubicBezTo>
                      <a:pt x="19551" y="2930"/>
                      <a:pt x="19753" y="3072"/>
                      <a:pt x="19967" y="3191"/>
                    </a:cubicBezTo>
                    <a:cubicBezTo>
                      <a:pt x="20896" y="3751"/>
                      <a:pt x="21849" y="4334"/>
                      <a:pt x="22706" y="5001"/>
                    </a:cubicBezTo>
                    <a:lnTo>
                      <a:pt x="22908" y="5168"/>
                    </a:lnTo>
                    <a:cubicBezTo>
                      <a:pt x="23373" y="5537"/>
                      <a:pt x="23658" y="5751"/>
                      <a:pt x="23670" y="5954"/>
                    </a:cubicBezTo>
                    <a:cubicBezTo>
                      <a:pt x="23682" y="6180"/>
                      <a:pt x="23432" y="6513"/>
                      <a:pt x="22884" y="7109"/>
                    </a:cubicBezTo>
                    <a:cubicBezTo>
                      <a:pt x="22265" y="7775"/>
                      <a:pt x="21479" y="8406"/>
                      <a:pt x="20456" y="9049"/>
                    </a:cubicBezTo>
                    <a:cubicBezTo>
                      <a:pt x="19646" y="9561"/>
                      <a:pt x="18812" y="9978"/>
                      <a:pt x="18003" y="103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Oval 5">
              <a:extLst>
                <a:ext uri="{FF2B5EF4-FFF2-40B4-BE49-F238E27FC236}">
                  <a16:creationId xmlns:a16="http://schemas.microsoft.com/office/drawing/2014/main" id="{94BD0AC3-1AEF-4E71-8E13-340CBEE81B8F}"/>
                </a:ext>
              </a:extLst>
            </p:cNvPr>
            <p:cNvSpPr/>
            <p:nvPr/>
          </p:nvSpPr>
          <p:spPr>
            <a:xfrm>
              <a:off x="-3602297" y="1528382"/>
              <a:ext cx="3184284" cy="3183652"/>
            </a:xfrm>
            <a:prstGeom prst="ellipse">
              <a:avLst/>
            </a:prstGeom>
            <a:solidFill>
              <a:srgbClr val="00A651"/>
            </a:solidFill>
            <a:ln>
              <a:solidFill>
                <a:srgbClr val="1A8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7">
              <a:extLst>
                <a:ext uri="{FF2B5EF4-FFF2-40B4-BE49-F238E27FC236}">
                  <a16:creationId xmlns:a16="http://schemas.microsoft.com/office/drawing/2014/main" id="{398A26D5-5F24-40EA-A855-45BF73646324}"/>
                </a:ext>
              </a:extLst>
            </p:cNvPr>
            <p:cNvSpPr/>
            <p:nvPr/>
          </p:nvSpPr>
          <p:spPr>
            <a:xfrm>
              <a:off x="-3333384" y="1978510"/>
              <a:ext cx="2714625" cy="2130425"/>
            </a:xfrm>
            <a:custGeom>
              <a:avLst/>
              <a:gdLst>
                <a:gd name="connsiteX0" fmla="*/ 85725 w 2714625"/>
                <a:gd name="connsiteY0" fmla="*/ 1038225 h 2124075"/>
                <a:gd name="connsiteX1" fmla="*/ 1166812 w 2714625"/>
                <a:gd name="connsiteY1" fmla="*/ 190500 h 2124075"/>
                <a:gd name="connsiteX2" fmla="*/ 1700212 w 2714625"/>
                <a:gd name="connsiteY2" fmla="*/ 466725 h 2124075"/>
                <a:gd name="connsiteX3" fmla="*/ 1700212 w 2714625"/>
                <a:gd name="connsiteY3" fmla="*/ 219075 h 2124075"/>
                <a:gd name="connsiteX4" fmla="*/ 1909762 w 2714625"/>
                <a:gd name="connsiteY4" fmla="*/ 219075 h 2124075"/>
                <a:gd name="connsiteX5" fmla="*/ 1909762 w 2714625"/>
                <a:gd name="connsiteY5" fmla="*/ 633413 h 2124075"/>
                <a:gd name="connsiteX6" fmla="*/ 2357437 w 2714625"/>
                <a:gd name="connsiteY6" fmla="*/ 1081088 h 2124075"/>
                <a:gd name="connsiteX7" fmla="*/ 2176462 w 2714625"/>
                <a:gd name="connsiteY7" fmla="*/ 1162050 h 2124075"/>
                <a:gd name="connsiteX8" fmla="*/ 2176462 w 2714625"/>
                <a:gd name="connsiteY8" fmla="*/ 1924050 h 2124075"/>
                <a:gd name="connsiteX9" fmla="*/ 1857375 w 2714625"/>
                <a:gd name="connsiteY9" fmla="*/ 1924050 h 2124075"/>
                <a:gd name="connsiteX10" fmla="*/ 1857375 w 2714625"/>
                <a:gd name="connsiteY10" fmla="*/ 1385888 h 2124075"/>
                <a:gd name="connsiteX11" fmla="*/ 1390650 w 2714625"/>
                <a:gd name="connsiteY11" fmla="*/ 1385888 h 2124075"/>
                <a:gd name="connsiteX12" fmla="*/ 1390650 w 2714625"/>
                <a:gd name="connsiteY12" fmla="*/ 1905000 h 2124075"/>
                <a:gd name="connsiteX13" fmla="*/ 1066800 w 2714625"/>
                <a:gd name="connsiteY13" fmla="*/ 1581150 h 2124075"/>
                <a:gd name="connsiteX14" fmla="*/ 52387 w 2714625"/>
                <a:gd name="connsiteY14" fmla="*/ 1181100 h 2124075"/>
                <a:gd name="connsiteX15" fmla="*/ 52387 w 2714625"/>
                <a:gd name="connsiteY15" fmla="*/ 1371600 h 2124075"/>
                <a:gd name="connsiteX16" fmla="*/ 847725 w 2714625"/>
                <a:gd name="connsiteY16" fmla="*/ 1666875 h 2124075"/>
                <a:gd name="connsiteX17" fmla="*/ 738187 w 2714625"/>
                <a:gd name="connsiteY17" fmla="*/ 1757363 h 2124075"/>
                <a:gd name="connsiteX18" fmla="*/ 138112 w 2714625"/>
                <a:gd name="connsiteY18" fmla="*/ 1543050 h 2124075"/>
                <a:gd name="connsiteX19" fmla="*/ 138112 w 2714625"/>
                <a:gd name="connsiteY19" fmla="*/ 1695450 h 2124075"/>
                <a:gd name="connsiteX20" fmla="*/ 776287 w 2714625"/>
                <a:gd name="connsiteY20" fmla="*/ 1924050 h 2124075"/>
                <a:gd name="connsiteX21" fmla="*/ 757237 w 2714625"/>
                <a:gd name="connsiteY21" fmla="*/ 1947863 h 2124075"/>
                <a:gd name="connsiteX22" fmla="*/ 219075 w 2714625"/>
                <a:gd name="connsiteY22" fmla="*/ 1747838 h 2124075"/>
                <a:gd name="connsiteX23" fmla="*/ 176212 w 2714625"/>
                <a:gd name="connsiteY23" fmla="*/ 1862138 h 2124075"/>
                <a:gd name="connsiteX24" fmla="*/ 776287 w 2714625"/>
                <a:gd name="connsiteY24" fmla="*/ 2100263 h 2124075"/>
                <a:gd name="connsiteX25" fmla="*/ 1162050 w 2714625"/>
                <a:gd name="connsiteY25" fmla="*/ 2124075 h 2124075"/>
                <a:gd name="connsiteX26" fmla="*/ 1162050 w 2714625"/>
                <a:gd name="connsiteY26" fmla="*/ 2066925 h 2124075"/>
                <a:gd name="connsiteX27" fmla="*/ 1576387 w 2714625"/>
                <a:gd name="connsiteY27" fmla="*/ 2066925 h 2124075"/>
                <a:gd name="connsiteX28" fmla="*/ 1576387 w 2714625"/>
                <a:gd name="connsiteY28" fmla="*/ 1743075 h 2124075"/>
                <a:gd name="connsiteX29" fmla="*/ 1538287 w 2714625"/>
                <a:gd name="connsiteY29" fmla="*/ 1743075 h 2124075"/>
                <a:gd name="connsiteX30" fmla="*/ 1538287 w 2714625"/>
                <a:gd name="connsiteY30" fmla="*/ 1519238 h 2124075"/>
                <a:gd name="connsiteX31" fmla="*/ 1695450 w 2714625"/>
                <a:gd name="connsiteY31" fmla="*/ 1519238 h 2124075"/>
                <a:gd name="connsiteX32" fmla="*/ 1695450 w 2714625"/>
                <a:gd name="connsiteY32" fmla="*/ 2124075 h 2124075"/>
                <a:gd name="connsiteX33" fmla="*/ 1871662 w 2714625"/>
                <a:gd name="connsiteY33" fmla="*/ 2124075 h 2124075"/>
                <a:gd name="connsiteX34" fmla="*/ 1871662 w 2714625"/>
                <a:gd name="connsiteY34" fmla="*/ 2066925 h 2124075"/>
                <a:gd name="connsiteX35" fmla="*/ 2352675 w 2714625"/>
                <a:gd name="connsiteY35" fmla="*/ 2066925 h 2124075"/>
                <a:gd name="connsiteX36" fmla="*/ 2352675 w 2714625"/>
                <a:gd name="connsiteY36" fmla="*/ 1766888 h 2124075"/>
                <a:gd name="connsiteX37" fmla="*/ 2400300 w 2714625"/>
                <a:gd name="connsiteY37" fmla="*/ 1766888 h 2124075"/>
                <a:gd name="connsiteX38" fmla="*/ 2400300 w 2714625"/>
                <a:gd name="connsiteY38" fmla="*/ 1266825 h 2124075"/>
                <a:gd name="connsiteX39" fmla="*/ 2447925 w 2714625"/>
                <a:gd name="connsiteY39" fmla="*/ 1266825 h 2124075"/>
                <a:gd name="connsiteX40" fmla="*/ 2447925 w 2714625"/>
                <a:gd name="connsiteY40" fmla="*/ 1223963 h 2124075"/>
                <a:gd name="connsiteX41" fmla="*/ 2714625 w 2714625"/>
                <a:gd name="connsiteY41" fmla="*/ 1223963 h 2124075"/>
                <a:gd name="connsiteX42" fmla="*/ 2714625 w 2714625"/>
                <a:gd name="connsiteY42" fmla="*/ 1138238 h 2124075"/>
                <a:gd name="connsiteX43" fmla="*/ 2686050 w 2714625"/>
                <a:gd name="connsiteY43" fmla="*/ 1138238 h 2124075"/>
                <a:gd name="connsiteX44" fmla="*/ 2686050 w 2714625"/>
                <a:gd name="connsiteY44" fmla="*/ 1085850 h 2124075"/>
                <a:gd name="connsiteX45" fmla="*/ 2595562 w 2714625"/>
                <a:gd name="connsiteY45" fmla="*/ 1085850 h 2124075"/>
                <a:gd name="connsiteX46" fmla="*/ 2043112 w 2714625"/>
                <a:gd name="connsiteY46" fmla="*/ 533400 h 2124075"/>
                <a:gd name="connsiteX47" fmla="*/ 2043112 w 2714625"/>
                <a:gd name="connsiteY47" fmla="*/ 95250 h 2124075"/>
                <a:gd name="connsiteX48" fmla="*/ 1562100 w 2714625"/>
                <a:gd name="connsiteY48" fmla="*/ 95250 h 2124075"/>
                <a:gd name="connsiteX49" fmla="*/ 1562100 w 2714625"/>
                <a:gd name="connsiteY49" fmla="*/ 223838 h 2124075"/>
                <a:gd name="connsiteX50" fmla="*/ 1166812 w 2714625"/>
                <a:gd name="connsiteY50" fmla="*/ 0 h 2124075"/>
                <a:gd name="connsiteX51" fmla="*/ 0 w 2714625"/>
                <a:gd name="connsiteY51" fmla="*/ 890588 h 2124075"/>
                <a:gd name="connsiteX52" fmla="*/ 85725 w 2714625"/>
                <a:gd name="connsiteY52" fmla="*/ 1038225 h 212407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57237 w 2714625"/>
                <a:gd name="connsiteY21" fmla="*/ 1954213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64381 w 2714625"/>
                <a:gd name="connsiteY21" fmla="*/ 1947070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14625" h="2130425">
                  <a:moveTo>
                    <a:pt x="85725" y="1044575"/>
                  </a:moveTo>
                  <a:lnTo>
                    <a:pt x="1166812" y="196850"/>
                  </a:lnTo>
                  <a:lnTo>
                    <a:pt x="1700212" y="473075"/>
                  </a:lnTo>
                  <a:lnTo>
                    <a:pt x="1700212" y="225425"/>
                  </a:lnTo>
                  <a:lnTo>
                    <a:pt x="1909762" y="225425"/>
                  </a:lnTo>
                  <a:lnTo>
                    <a:pt x="1909762" y="639763"/>
                  </a:lnTo>
                  <a:lnTo>
                    <a:pt x="2357437" y="1087438"/>
                  </a:lnTo>
                  <a:lnTo>
                    <a:pt x="2176462" y="1168400"/>
                  </a:lnTo>
                  <a:lnTo>
                    <a:pt x="2176462" y="1930400"/>
                  </a:lnTo>
                  <a:lnTo>
                    <a:pt x="1857375" y="1930400"/>
                  </a:lnTo>
                  <a:lnTo>
                    <a:pt x="1857375" y="1392238"/>
                  </a:lnTo>
                  <a:lnTo>
                    <a:pt x="1390650" y="1392238"/>
                  </a:lnTo>
                  <a:lnTo>
                    <a:pt x="1390650" y="1911350"/>
                  </a:lnTo>
                  <a:lnTo>
                    <a:pt x="1066800" y="1587500"/>
                  </a:lnTo>
                  <a:lnTo>
                    <a:pt x="52387" y="1187450"/>
                  </a:lnTo>
                  <a:lnTo>
                    <a:pt x="52387" y="1377950"/>
                  </a:lnTo>
                  <a:lnTo>
                    <a:pt x="847725" y="1673225"/>
                  </a:lnTo>
                  <a:lnTo>
                    <a:pt x="738187" y="1763713"/>
                  </a:lnTo>
                  <a:lnTo>
                    <a:pt x="138112" y="1549400"/>
                  </a:lnTo>
                  <a:lnTo>
                    <a:pt x="138112" y="1701800"/>
                  </a:lnTo>
                  <a:lnTo>
                    <a:pt x="776287" y="1930400"/>
                  </a:lnTo>
                  <a:lnTo>
                    <a:pt x="764381" y="1947070"/>
                  </a:lnTo>
                  <a:lnTo>
                    <a:pt x="219075" y="1754188"/>
                  </a:lnTo>
                  <a:lnTo>
                    <a:pt x="176212" y="1868488"/>
                  </a:lnTo>
                  <a:lnTo>
                    <a:pt x="776287" y="2106613"/>
                  </a:lnTo>
                  <a:lnTo>
                    <a:pt x="1162050" y="2130425"/>
                  </a:lnTo>
                  <a:lnTo>
                    <a:pt x="1162050" y="2073275"/>
                  </a:lnTo>
                  <a:lnTo>
                    <a:pt x="1576387" y="2073275"/>
                  </a:lnTo>
                  <a:lnTo>
                    <a:pt x="1576387" y="1749425"/>
                  </a:lnTo>
                  <a:lnTo>
                    <a:pt x="1538287" y="1749425"/>
                  </a:lnTo>
                  <a:lnTo>
                    <a:pt x="1538287" y="1525588"/>
                  </a:lnTo>
                  <a:lnTo>
                    <a:pt x="1695450" y="1525588"/>
                  </a:lnTo>
                  <a:lnTo>
                    <a:pt x="1695450" y="2130425"/>
                  </a:lnTo>
                  <a:lnTo>
                    <a:pt x="1871662" y="2130425"/>
                  </a:lnTo>
                  <a:lnTo>
                    <a:pt x="1871662" y="2073275"/>
                  </a:lnTo>
                  <a:lnTo>
                    <a:pt x="2352675" y="2073275"/>
                  </a:lnTo>
                  <a:lnTo>
                    <a:pt x="2352675" y="1773238"/>
                  </a:lnTo>
                  <a:lnTo>
                    <a:pt x="2400300" y="1773238"/>
                  </a:lnTo>
                  <a:lnTo>
                    <a:pt x="2400300" y="1273175"/>
                  </a:lnTo>
                  <a:lnTo>
                    <a:pt x="2447925" y="1273175"/>
                  </a:lnTo>
                  <a:lnTo>
                    <a:pt x="2447925" y="1230313"/>
                  </a:lnTo>
                  <a:lnTo>
                    <a:pt x="2714625" y="1230313"/>
                  </a:lnTo>
                  <a:lnTo>
                    <a:pt x="2714625" y="1144588"/>
                  </a:lnTo>
                  <a:lnTo>
                    <a:pt x="2686050" y="1144588"/>
                  </a:lnTo>
                  <a:lnTo>
                    <a:pt x="2686050" y="1092200"/>
                  </a:lnTo>
                  <a:lnTo>
                    <a:pt x="2595562" y="1092200"/>
                  </a:lnTo>
                  <a:lnTo>
                    <a:pt x="2043112" y="539750"/>
                  </a:lnTo>
                  <a:lnTo>
                    <a:pt x="2043112" y="101600"/>
                  </a:lnTo>
                  <a:lnTo>
                    <a:pt x="1562100" y="101600"/>
                  </a:lnTo>
                  <a:lnTo>
                    <a:pt x="1562100" y="230188"/>
                  </a:lnTo>
                  <a:lnTo>
                    <a:pt x="1135062" y="0"/>
                  </a:lnTo>
                  <a:lnTo>
                    <a:pt x="0" y="896938"/>
                  </a:lnTo>
                  <a:lnTo>
                    <a:pt x="85725" y="1044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8">
              <a:extLst>
                <a:ext uri="{FF2B5EF4-FFF2-40B4-BE49-F238E27FC236}">
                  <a16:creationId xmlns:a16="http://schemas.microsoft.com/office/drawing/2014/main" id="{F0E13F02-21D9-4BA0-9116-E02E6EC33D3F}"/>
                </a:ext>
              </a:extLst>
            </p:cNvPr>
            <p:cNvSpPr/>
            <p:nvPr/>
          </p:nvSpPr>
          <p:spPr>
            <a:xfrm>
              <a:off x="-1228478" y="2113506"/>
              <a:ext cx="427928" cy="492474"/>
            </a:xfrm>
            <a:custGeom>
              <a:avLst/>
              <a:gdLst>
                <a:gd name="connsiteX0" fmla="*/ 155609 w 427928"/>
                <a:gd name="connsiteY0" fmla="*/ 70 h 492474"/>
                <a:gd name="connsiteX1" fmla="*/ 57184 w 427928"/>
                <a:gd name="connsiteY1" fmla="*/ 111195 h 492474"/>
                <a:gd name="connsiteX2" fmla="*/ 34 w 427928"/>
                <a:gd name="connsiteY2" fmla="*/ 235020 h 492474"/>
                <a:gd name="connsiteX3" fmla="*/ 50834 w 427928"/>
                <a:gd name="connsiteY3" fmla="*/ 393770 h 492474"/>
                <a:gd name="connsiteX4" fmla="*/ 171484 w 427928"/>
                <a:gd name="connsiteY4" fmla="*/ 469970 h 492474"/>
                <a:gd name="connsiteX5" fmla="*/ 292134 w 427928"/>
                <a:gd name="connsiteY5" fmla="*/ 492195 h 492474"/>
                <a:gd name="connsiteX6" fmla="*/ 349284 w 427928"/>
                <a:gd name="connsiteY6" fmla="*/ 479495 h 492474"/>
                <a:gd name="connsiteX7" fmla="*/ 412784 w 427928"/>
                <a:gd name="connsiteY7" fmla="*/ 438220 h 492474"/>
                <a:gd name="connsiteX8" fmla="*/ 406434 w 427928"/>
                <a:gd name="connsiteY8" fmla="*/ 422345 h 492474"/>
                <a:gd name="connsiteX9" fmla="*/ 184184 w 427928"/>
                <a:gd name="connsiteY9" fmla="*/ 215970 h 492474"/>
                <a:gd name="connsiteX10" fmla="*/ 168309 w 427928"/>
                <a:gd name="connsiteY10" fmla="*/ 171520 h 492474"/>
                <a:gd name="connsiteX11" fmla="*/ 165134 w 427928"/>
                <a:gd name="connsiteY11" fmla="*/ 95320 h 492474"/>
                <a:gd name="connsiteX12" fmla="*/ 155609 w 427928"/>
                <a:gd name="connsiteY12" fmla="*/ 70 h 49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928" h="492474">
                  <a:moveTo>
                    <a:pt x="155609" y="70"/>
                  </a:moveTo>
                  <a:cubicBezTo>
                    <a:pt x="137617" y="2716"/>
                    <a:pt x="83113" y="72037"/>
                    <a:pt x="57184" y="111195"/>
                  </a:cubicBezTo>
                  <a:cubicBezTo>
                    <a:pt x="31255" y="150353"/>
                    <a:pt x="1092" y="187924"/>
                    <a:pt x="34" y="235020"/>
                  </a:cubicBezTo>
                  <a:cubicBezTo>
                    <a:pt x="-1024" y="282116"/>
                    <a:pt x="22259" y="354612"/>
                    <a:pt x="50834" y="393770"/>
                  </a:cubicBezTo>
                  <a:cubicBezTo>
                    <a:pt x="79409" y="432928"/>
                    <a:pt x="131267" y="453566"/>
                    <a:pt x="171484" y="469970"/>
                  </a:cubicBezTo>
                  <a:cubicBezTo>
                    <a:pt x="211701" y="486374"/>
                    <a:pt x="262501" y="490608"/>
                    <a:pt x="292134" y="492195"/>
                  </a:cubicBezTo>
                  <a:cubicBezTo>
                    <a:pt x="321767" y="493782"/>
                    <a:pt x="329176" y="488491"/>
                    <a:pt x="349284" y="479495"/>
                  </a:cubicBezTo>
                  <a:cubicBezTo>
                    <a:pt x="369392" y="470499"/>
                    <a:pt x="403259" y="447745"/>
                    <a:pt x="412784" y="438220"/>
                  </a:cubicBezTo>
                  <a:cubicBezTo>
                    <a:pt x="422309" y="428695"/>
                    <a:pt x="444534" y="459387"/>
                    <a:pt x="406434" y="422345"/>
                  </a:cubicBezTo>
                  <a:cubicBezTo>
                    <a:pt x="368334" y="385303"/>
                    <a:pt x="223872" y="257774"/>
                    <a:pt x="184184" y="215970"/>
                  </a:cubicBezTo>
                  <a:cubicBezTo>
                    <a:pt x="144496" y="174166"/>
                    <a:pt x="171484" y="191628"/>
                    <a:pt x="168309" y="171520"/>
                  </a:cubicBezTo>
                  <a:cubicBezTo>
                    <a:pt x="165134" y="151412"/>
                    <a:pt x="165663" y="120720"/>
                    <a:pt x="165134" y="95320"/>
                  </a:cubicBezTo>
                  <a:cubicBezTo>
                    <a:pt x="164605" y="69920"/>
                    <a:pt x="173601" y="-2576"/>
                    <a:pt x="155609" y="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F7D7540A-239D-414B-897D-151842C75E60}"/>
                </a:ext>
              </a:extLst>
            </p:cNvPr>
            <p:cNvGrpSpPr/>
            <p:nvPr/>
          </p:nvGrpSpPr>
          <p:grpSpPr>
            <a:xfrm>
              <a:off x="-2373102" y="2524096"/>
              <a:ext cx="492747" cy="482717"/>
              <a:chOff x="4307387" y="2033964"/>
              <a:chExt cx="492747" cy="482717"/>
            </a:xfrm>
          </p:grpSpPr>
          <p:sp>
            <p:nvSpPr>
              <p:cNvPr id="11" name="Rectangle 10">
                <a:extLst>
                  <a:ext uri="{FF2B5EF4-FFF2-40B4-BE49-F238E27FC236}">
                    <a16:creationId xmlns:a16="http://schemas.microsoft.com/office/drawing/2014/main" id="{DFF092CC-B744-4674-B605-13E9A02011DB}"/>
                  </a:ext>
                </a:extLst>
              </p:cNvPr>
              <p:cNvSpPr/>
              <p:nvPr/>
            </p:nvSpPr>
            <p:spPr>
              <a:xfrm>
                <a:off x="4307387" y="2033964"/>
                <a:ext cx="492747" cy="482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50ACDC-D7D4-4FC4-BEDD-344463ED0E8C}"/>
                  </a:ext>
                </a:extLst>
              </p:cNvPr>
              <p:cNvSpPr/>
              <p:nvPr/>
            </p:nvSpPr>
            <p:spPr>
              <a:xfrm>
                <a:off x="4451323" y="2173759"/>
                <a:ext cx="209434" cy="204240"/>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10">
              <a:extLst>
                <a:ext uri="{FF2B5EF4-FFF2-40B4-BE49-F238E27FC236}">
                  <a16:creationId xmlns:a16="http://schemas.microsoft.com/office/drawing/2014/main" id="{5C5BD5AE-CA7F-40D7-BF1D-C323336B0C8C}"/>
                </a:ext>
              </a:extLst>
            </p:cNvPr>
            <p:cNvSpPr/>
            <p:nvPr/>
          </p:nvSpPr>
          <p:spPr>
            <a:xfrm>
              <a:off x="-2466288" y="3666203"/>
              <a:ext cx="266700" cy="311944"/>
            </a:xfrm>
            <a:custGeom>
              <a:avLst/>
              <a:gdLst>
                <a:gd name="connsiteX0" fmla="*/ 266700 w 266700"/>
                <a:gd name="connsiteY0" fmla="*/ 97631 h 311944"/>
                <a:gd name="connsiteX1" fmla="*/ 266700 w 266700"/>
                <a:gd name="connsiteY1" fmla="*/ 311944 h 311944"/>
                <a:gd name="connsiteX2" fmla="*/ 85725 w 266700"/>
                <a:gd name="connsiteY2" fmla="*/ 311944 h 311944"/>
                <a:gd name="connsiteX3" fmla="*/ 85725 w 266700"/>
                <a:gd name="connsiteY3" fmla="*/ 276225 h 311944"/>
                <a:gd name="connsiteX4" fmla="*/ 190500 w 266700"/>
                <a:gd name="connsiteY4" fmla="*/ 276225 h 311944"/>
                <a:gd name="connsiteX5" fmla="*/ 104775 w 266700"/>
                <a:gd name="connsiteY5" fmla="*/ 190500 h 311944"/>
                <a:gd name="connsiteX6" fmla="*/ 0 w 266700"/>
                <a:gd name="connsiteY6" fmla="*/ 190500 h 311944"/>
                <a:gd name="connsiteX7" fmla="*/ 0 w 266700"/>
                <a:gd name="connsiteY7" fmla="*/ 140494 h 311944"/>
                <a:gd name="connsiteX8" fmla="*/ 69056 w 266700"/>
                <a:gd name="connsiteY8" fmla="*/ 140494 h 311944"/>
                <a:gd name="connsiteX9" fmla="*/ 69056 w 266700"/>
                <a:gd name="connsiteY9" fmla="*/ 104775 h 311944"/>
                <a:gd name="connsiteX10" fmla="*/ 130969 w 266700"/>
                <a:gd name="connsiteY10" fmla="*/ 104775 h 311944"/>
                <a:gd name="connsiteX11" fmla="*/ 130969 w 266700"/>
                <a:gd name="connsiteY11" fmla="*/ 64294 h 311944"/>
                <a:gd name="connsiteX12" fmla="*/ 83344 w 266700"/>
                <a:gd name="connsiteY12" fmla="*/ 64294 h 311944"/>
                <a:gd name="connsiteX13" fmla="*/ 83344 w 266700"/>
                <a:gd name="connsiteY13" fmla="*/ 0 h 311944"/>
                <a:gd name="connsiteX14" fmla="*/ 154781 w 266700"/>
                <a:gd name="connsiteY14" fmla="*/ 0 h 311944"/>
                <a:gd name="connsiteX15" fmla="*/ 266700 w 266700"/>
                <a:gd name="connsiteY15" fmla="*/ 97631 h 31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700" h="311944">
                  <a:moveTo>
                    <a:pt x="266700" y="97631"/>
                  </a:moveTo>
                  <a:lnTo>
                    <a:pt x="266700" y="311944"/>
                  </a:lnTo>
                  <a:lnTo>
                    <a:pt x="85725" y="311944"/>
                  </a:lnTo>
                  <a:lnTo>
                    <a:pt x="85725" y="276225"/>
                  </a:lnTo>
                  <a:lnTo>
                    <a:pt x="190500" y="276225"/>
                  </a:lnTo>
                  <a:lnTo>
                    <a:pt x="104775" y="190500"/>
                  </a:lnTo>
                  <a:lnTo>
                    <a:pt x="0" y="190500"/>
                  </a:lnTo>
                  <a:lnTo>
                    <a:pt x="0" y="140494"/>
                  </a:lnTo>
                  <a:lnTo>
                    <a:pt x="69056" y="140494"/>
                  </a:lnTo>
                  <a:lnTo>
                    <a:pt x="69056" y="104775"/>
                  </a:lnTo>
                  <a:lnTo>
                    <a:pt x="130969" y="104775"/>
                  </a:lnTo>
                  <a:lnTo>
                    <a:pt x="130969" y="64294"/>
                  </a:lnTo>
                  <a:lnTo>
                    <a:pt x="83344" y="64294"/>
                  </a:lnTo>
                  <a:lnTo>
                    <a:pt x="83344" y="0"/>
                  </a:lnTo>
                  <a:lnTo>
                    <a:pt x="154781" y="0"/>
                  </a:lnTo>
                  <a:lnTo>
                    <a:pt x="266700" y="97631"/>
                  </a:ln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C3F42D6D-E405-4340-A389-FDBC2A1C8601}"/>
              </a:ext>
            </a:extLst>
          </p:cNvPr>
          <p:cNvSpPr txBox="1"/>
          <p:nvPr/>
        </p:nvSpPr>
        <p:spPr>
          <a:xfrm>
            <a:off x="571094" y="454039"/>
            <a:ext cx="8516462" cy="1642566"/>
          </a:xfrm>
          <a:prstGeom prst="rect">
            <a:avLst/>
          </a:prstGeom>
          <a:noFill/>
        </p:spPr>
        <p:txBody>
          <a:bodyPr wrap="square" rtlCol="0">
            <a:spAutoFit/>
          </a:bodyPr>
          <a:lstStyle/>
          <a:p>
            <a:pPr>
              <a:lnSpc>
                <a:spcPct val="150000"/>
              </a:lnSpc>
            </a:pPr>
            <a:r>
              <a:rPr lang="en-US" sz="2400" b="1" dirty="0">
                <a:solidFill>
                  <a:srgbClr val="00A651"/>
                </a:solidFill>
              </a:rPr>
              <a:t>         </a:t>
            </a:r>
            <a:r>
              <a:rPr lang="en-US" sz="2400" b="1" dirty="0" err="1">
                <a:solidFill>
                  <a:srgbClr val="00A651"/>
                </a:solidFill>
              </a:rPr>
              <a:t>Hoạt</a:t>
            </a:r>
            <a:r>
              <a:rPr lang="en-US" sz="2400" b="1" dirty="0">
                <a:solidFill>
                  <a:srgbClr val="00A651"/>
                </a:solidFill>
              </a:rPr>
              <a:t> </a:t>
            </a:r>
            <a:r>
              <a:rPr lang="en-US" sz="2400" b="1" dirty="0" err="1">
                <a:solidFill>
                  <a:srgbClr val="00A651"/>
                </a:solidFill>
              </a:rPr>
              <a:t>động</a:t>
            </a:r>
            <a:r>
              <a:rPr lang="en-US" sz="2400" b="1" dirty="0">
                <a:solidFill>
                  <a:srgbClr val="00A651"/>
                </a:solidFill>
              </a:rPr>
              <a:t> </a:t>
            </a:r>
            <a:r>
              <a:rPr lang="en-US" sz="2400" b="1" dirty="0" err="1">
                <a:solidFill>
                  <a:srgbClr val="00A651"/>
                </a:solidFill>
              </a:rPr>
              <a:t>sau</a:t>
            </a:r>
            <a:r>
              <a:rPr lang="en-US" sz="2400" b="1" dirty="0">
                <a:solidFill>
                  <a:srgbClr val="00A651"/>
                </a:solidFill>
              </a:rPr>
              <a:t> </a:t>
            </a:r>
            <a:r>
              <a:rPr lang="en-US" sz="2400" b="1" dirty="0" err="1">
                <a:solidFill>
                  <a:srgbClr val="00A651"/>
                </a:solidFill>
              </a:rPr>
              <a:t>giờ</a:t>
            </a:r>
            <a:r>
              <a:rPr lang="en-US" sz="2400" b="1" dirty="0">
                <a:solidFill>
                  <a:srgbClr val="00A651"/>
                </a:solidFill>
              </a:rPr>
              <a:t> </a:t>
            </a:r>
            <a:r>
              <a:rPr lang="en-US" sz="2400" b="1" dirty="0" err="1">
                <a:solidFill>
                  <a:srgbClr val="00A651"/>
                </a:solidFill>
              </a:rPr>
              <a:t>học</a:t>
            </a:r>
            <a:endParaRPr lang="en-US" sz="2400" b="1" dirty="0">
              <a:solidFill>
                <a:srgbClr val="00A651"/>
              </a:solidFill>
            </a:endParaRPr>
          </a:p>
          <a:p>
            <a:pPr>
              <a:lnSpc>
                <a:spcPct val="150000"/>
              </a:lnSpc>
            </a:pPr>
            <a:r>
              <a:rPr lang="en-US" sz="2300" dirty="0" err="1">
                <a:solidFill>
                  <a:schemeClr val="tx2">
                    <a:lumMod val="10000"/>
                  </a:schemeClr>
                </a:solidFill>
              </a:rPr>
              <a:t>Kể</a:t>
            </a:r>
            <a:r>
              <a:rPr lang="en-US" sz="2300" dirty="0">
                <a:solidFill>
                  <a:schemeClr val="tx2">
                    <a:lumMod val="10000"/>
                  </a:schemeClr>
                </a:solidFill>
              </a:rPr>
              <a:t> </a:t>
            </a:r>
            <a:r>
              <a:rPr lang="en-US" sz="2300" dirty="0" err="1">
                <a:solidFill>
                  <a:schemeClr val="tx2">
                    <a:lumMod val="10000"/>
                  </a:schemeClr>
                </a:solidFill>
              </a:rPr>
              <a:t>với</a:t>
            </a:r>
            <a:r>
              <a:rPr lang="en-US" sz="2300" dirty="0">
                <a:solidFill>
                  <a:schemeClr val="tx2">
                    <a:lumMod val="10000"/>
                  </a:schemeClr>
                </a:solidFill>
              </a:rPr>
              <a:t> </a:t>
            </a:r>
            <a:r>
              <a:rPr lang="en-US" sz="2300" dirty="0" err="1">
                <a:solidFill>
                  <a:schemeClr val="tx2">
                    <a:lumMod val="10000"/>
                  </a:schemeClr>
                </a:solidFill>
              </a:rPr>
              <a:t>bố</a:t>
            </a:r>
            <a:r>
              <a:rPr lang="en-US" sz="2300" dirty="0">
                <a:solidFill>
                  <a:schemeClr val="tx2">
                    <a:lumMod val="10000"/>
                  </a:schemeClr>
                </a:solidFill>
              </a:rPr>
              <a:t> </a:t>
            </a:r>
            <a:r>
              <a:rPr lang="en-US" sz="2300" dirty="0" err="1">
                <a:solidFill>
                  <a:schemeClr val="tx2">
                    <a:lumMod val="10000"/>
                  </a:schemeClr>
                </a:solidFill>
              </a:rPr>
              <a:t>mẹ</a:t>
            </a:r>
            <a:r>
              <a:rPr lang="en-US" sz="2300" dirty="0">
                <a:solidFill>
                  <a:schemeClr val="tx2">
                    <a:lumMod val="10000"/>
                  </a:schemeClr>
                </a:solidFill>
              </a:rPr>
              <a:t> </a:t>
            </a:r>
            <a:r>
              <a:rPr lang="en-US" sz="2300" dirty="0" err="1">
                <a:solidFill>
                  <a:schemeClr val="tx2">
                    <a:lumMod val="10000"/>
                  </a:schemeClr>
                </a:solidFill>
              </a:rPr>
              <a:t>về</a:t>
            </a:r>
            <a:r>
              <a:rPr lang="en-US" sz="2300" dirty="0">
                <a:solidFill>
                  <a:schemeClr val="tx2">
                    <a:lumMod val="10000"/>
                  </a:schemeClr>
                </a:solidFill>
              </a:rPr>
              <a:t> </a:t>
            </a:r>
            <a:r>
              <a:rPr lang="en-US" sz="2300" dirty="0" err="1">
                <a:solidFill>
                  <a:schemeClr val="tx2">
                    <a:lumMod val="10000"/>
                  </a:schemeClr>
                </a:solidFill>
              </a:rPr>
              <a:t>việc</a:t>
            </a:r>
            <a:r>
              <a:rPr lang="en-US" sz="2300" dirty="0">
                <a:solidFill>
                  <a:schemeClr val="tx2">
                    <a:lumMod val="10000"/>
                  </a:schemeClr>
                </a:solidFill>
              </a:rPr>
              <a:t> </a:t>
            </a:r>
            <a:r>
              <a:rPr lang="en-US" sz="2300" dirty="0" err="1">
                <a:solidFill>
                  <a:schemeClr val="tx2">
                    <a:lumMod val="10000"/>
                  </a:schemeClr>
                </a:solidFill>
              </a:rPr>
              <a:t>giải</a:t>
            </a:r>
            <a:r>
              <a:rPr lang="en-US" sz="2300" dirty="0">
                <a:solidFill>
                  <a:schemeClr val="tx2">
                    <a:lumMod val="10000"/>
                  </a:schemeClr>
                </a:solidFill>
              </a:rPr>
              <a:t> </a:t>
            </a:r>
            <a:r>
              <a:rPr lang="en-US" sz="2300" dirty="0" err="1">
                <a:solidFill>
                  <a:schemeClr val="tx2">
                    <a:lumMod val="10000"/>
                  </a:schemeClr>
                </a:solidFill>
              </a:rPr>
              <a:t>quyết</a:t>
            </a:r>
            <a:r>
              <a:rPr lang="en-US" sz="2300" dirty="0">
                <a:solidFill>
                  <a:schemeClr val="tx2">
                    <a:lumMod val="10000"/>
                  </a:schemeClr>
                </a:solidFill>
              </a:rPr>
              <a:t> </a:t>
            </a:r>
            <a:r>
              <a:rPr lang="en-US" sz="2300" dirty="0" err="1">
                <a:solidFill>
                  <a:schemeClr val="tx2">
                    <a:lumMod val="10000"/>
                  </a:schemeClr>
                </a:solidFill>
              </a:rPr>
              <a:t>mâu</a:t>
            </a:r>
            <a:r>
              <a:rPr lang="en-US" sz="2300" dirty="0">
                <a:solidFill>
                  <a:schemeClr val="tx2">
                    <a:lumMod val="10000"/>
                  </a:schemeClr>
                </a:solidFill>
              </a:rPr>
              <a:t> </a:t>
            </a:r>
            <a:r>
              <a:rPr lang="en-US" sz="2300" dirty="0" err="1">
                <a:solidFill>
                  <a:schemeClr val="tx2">
                    <a:lumMod val="10000"/>
                  </a:schemeClr>
                </a:solidFill>
              </a:rPr>
              <a:t>thuẫn</a:t>
            </a:r>
            <a:r>
              <a:rPr lang="en-US" sz="2300" dirty="0">
                <a:solidFill>
                  <a:schemeClr val="tx2">
                    <a:lumMod val="10000"/>
                  </a:schemeClr>
                </a:solidFill>
              </a:rPr>
              <a:t> </a:t>
            </a:r>
            <a:r>
              <a:rPr lang="en-US" sz="2300" dirty="0" err="1">
                <a:solidFill>
                  <a:schemeClr val="tx2">
                    <a:lumMod val="10000"/>
                  </a:schemeClr>
                </a:solidFill>
              </a:rPr>
              <a:t>của</a:t>
            </a:r>
            <a:r>
              <a:rPr lang="en-US" sz="2300" dirty="0">
                <a:solidFill>
                  <a:schemeClr val="tx2">
                    <a:lumMod val="10000"/>
                  </a:schemeClr>
                </a:solidFill>
              </a:rPr>
              <a:t> </a:t>
            </a:r>
            <a:r>
              <a:rPr lang="en-US" sz="2300" dirty="0" err="1">
                <a:solidFill>
                  <a:schemeClr val="tx2">
                    <a:lumMod val="10000"/>
                  </a:schemeClr>
                </a:solidFill>
              </a:rPr>
              <a:t>em</a:t>
            </a:r>
            <a:r>
              <a:rPr lang="en-US" sz="2300" dirty="0">
                <a:solidFill>
                  <a:schemeClr val="tx2">
                    <a:lumMod val="10000"/>
                  </a:schemeClr>
                </a:solidFill>
              </a:rPr>
              <a:t> </a:t>
            </a:r>
            <a:r>
              <a:rPr lang="en-US" sz="2300" dirty="0" err="1">
                <a:solidFill>
                  <a:schemeClr val="tx2">
                    <a:lumMod val="10000"/>
                  </a:schemeClr>
                </a:solidFill>
              </a:rPr>
              <a:t>hoặc</a:t>
            </a:r>
            <a:r>
              <a:rPr lang="en-US" sz="2300" dirty="0">
                <a:solidFill>
                  <a:schemeClr val="tx2">
                    <a:lumMod val="10000"/>
                  </a:schemeClr>
                </a:solidFill>
              </a:rPr>
              <a:t> </a:t>
            </a:r>
            <a:r>
              <a:rPr lang="en-US" sz="2300" dirty="0" err="1">
                <a:solidFill>
                  <a:schemeClr val="tx2">
                    <a:lumMod val="10000"/>
                  </a:schemeClr>
                </a:solidFill>
              </a:rPr>
              <a:t>của</a:t>
            </a:r>
            <a:r>
              <a:rPr lang="en-US" sz="2300" dirty="0">
                <a:solidFill>
                  <a:schemeClr val="tx2">
                    <a:lumMod val="10000"/>
                  </a:schemeClr>
                </a:solidFill>
              </a:rPr>
              <a:t> </a:t>
            </a:r>
            <a:r>
              <a:rPr lang="en-US" sz="2300" dirty="0" err="1">
                <a:solidFill>
                  <a:schemeClr val="tx2">
                    <a:lumMod val="10000"/>
                  </a:schemeClr>
                </a:solidFill>
              </a:rPr>
              <a:t>bạn</a:t>
            </a:r>
            <a:r>
              <a:rPr lang="en-US" sz="2300" dirty="0">
                <a:solidFill>
                  <a:schemeClr val="tx2">
                    <a:lumMod val="10000"/>
                  </a:schemeClr>
                </a:solidFill>
              </a:rPr>
              <a:t> </a:t>
            </a:r>
            <a:r>
              <a:rPr lang="en-US" sz="2300" dirty="0" err="1">
                <a:solidFill>
                  <a:schemeClr val="tx2">
                    <a:lumMod val="10000"/>
                  </a:schemeClr>
                </a:solidFill>
              </a:rPr>
              <a:t>bè</a:t>
            </a:r>
            <a:r>
              <a:rPr lang="en-US" sz="2300" dirty="0">
                <a:solidFill>
                  <a:schemeClr val="tx2">
                    <a:lumMod val="10000"/>
                  </a:schemeClr>
                </a:solidFill>
              </a:rPr>
              <a:t> ở </a:t>
            </a:r>
            <a:r>
              <a:rPr lang="en-US" sz="2300" dirty="0" err="1">
                <a:solidFill>
                  <a:schemeClr val="tx2">
                    <a:lumMod val="10000"/>
                  </a:schemeClr>
                </a:solidFill>
              </a:rPr>
              <a:t>lớp</a:t>
            </a:r>
            <a:r>
              <a:rPr lang="en-US" sz="2300" dirty="0">
                <a:solidFill>
                  <a:schemeClr val="tx2">
                    <a:lumMod val="10000"/>
                  </a:schemeClr>
                </a:solidFill>
              </a:rPr>
              <a:t>.</a:t>
            </a:r>
          </a:p>
        </p:txBody>
      </p:sp>
      <p:pic>
        <p:nvPicPr>
          <p:cNvPr id="35" name="Picture 34">
            <a:extLst>
              <a:ext uri="{FF2B5EF4-FFF2-40B4-BE49-F238E27FC236}">
                <a16:creationId xmlns:a16="http://schemas.microsoft.com/office/drawing/2014/main" id="{E1E31964-FD7E-49E0-A2BF-E140EC3CDF30}"/>
              </a:ext>
            </a:extLst>
          </p:cNvPr>
          <p:cNvPicPr>
            <a:picLocks noChangeAspect="1"/>
          </p:cNvPicPr>
          <p:nvPr/>
        </p:nvPicPr>
        <p:blipFill>
          <a:blip r:embed="rId3"/>
          <a:stretch>
            <a:fillRect/>
          </a:stretch>
        </p:blipFill>
        <p:spPr>
          <a:xfrm>
            <a:off x="2953226" y="1700452"/>
            <a:ext cx="5370159" cy="3094288"/>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07743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wipe(left)">
                                      <p:cBhvr>
                                        <p:cTn id="12" dur="500"/>
                                        <p:tgtEl>
                                          <p:spTgt spid="3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
                                            <p:txEl>
                                              <p:pRg st="1" end="1"/>
                                            </p:txEl>
                                          </p:spTgt>
                                        </p:tgtEl>
                                        <p:attrNameLst>
                                          <p:attrName>style.visibility</p:attrName>
                                        </p:attrNameLst>
                                      </p:cBhvr>
                                      <p:to>
                                        <p:strVal val="visible"/>
                                      </p:to>
                                    </p:set>
                                    <p:animEffect transition="in" filter="wipe(left)">
                                      <p:cBhvr>
                                        <p:cTn id="17" dur="500"/>
                                        <p:tgtEl>
                                          <p:spTgt spid="3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7BDFFF-8F3F-4BBE-9475-9B7751005B2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35828" y="153862"/>
            <a:ext cx="1000265" cy="933580"/>
          </a:xfrm>
          <a:prstGeom prst="rect">
            <a:avLst/>
          </a:prstGeom>
        </p:spPr>
      </p:pic>
      <p:sp>
        <p:nvSpPr>
          <p:cNvPr id="3" name="TextBox 2">
            <a:extLst>
              <a:ext uri="{FF2B5EF4-FFF2-40B4-BE49-F238E27FC236}">
                <a16:creationId xmlns:a16="http://schemas.microsoft.com/office/drawing/2014/main" id="{55479545-18A4-47D8-9364-DB92FA94AFC6}"/>
              </a:ext>
            </a:extLst>
          </p:cNvPr>
          <p:cNvSpPr txBox="1"/>
          <p:nvPr/>
        </p:nvSpPr>
        <p:spPr>
          <a:xfrm>
            <a:off x="800199" y="385587"/>
            <a:ext cx="3117045" cy="470129"/>
          </a:xfrm>
          <a:prstGeom prst="rect">
            <a:avLst/>
          </a:prstGeom>
          <a:noFill/>
        </p:spPr>
        <p:txBody>
          <a:bodyPr wrap="square" rtlCol="0">
            <a:spAutoFit/>
          </a:bodyPr>
          <a:lstStyle/>
          <a:p>
            <a:pPr>
              <a:lnSpc>
                <a:spcPts val="3200"/>
              </a:lnSpc>
            </a:pPr>
            <a:r>
              <a:rPr lang="en-US" sz="2400" b="1" dirty="0">
                <a:solidFill>
                  <a:srgbClr val="00A651"/>
                </a:solidFill>
              </a:rPr>
              <a:t>         </a:t>
            </a:r>
            <a:r>
              <a:rPr lang="en-US" sz="2400" b="1" dirty="0" err="1">
                <a:solidFill>
                  <a:srgbClr val="05A8E8"/>
                </a:solidFill>
              </a:rPr>
              <a:t>Sinh</a:t>
            </a:r>
            <a:r>
              <a:rPr lang="en-US" sz="2400" b="1" dirty="0">
                <a:solidFill>
                  <a:srgbClr val="05A8E8"/>
                </a:solidFill>
              </a:rPr>
              <a:t> </a:t>
            </a:r>
            <a:r>
              <a:rPr lang="en-US" sz="2400" b="1" dirty="0" err="1">
                <a:solidFill>
                  <a:srgbClr val="05A8E8"/>
                </a:solidFill>
              </a:rPr>
              <a:t>hoạt</a:t>
            </a:r>
            <a:r>
              <a:rPr lang="en-US" sz="2400" b="1" dirty="0">
                <a:solidFill>
                  <a:srgbClr val="05A8E8"/>
                </a:solidFill>
              </a:rPr>
              <a:t> </a:t>
            </a:r>
            <a:r>
              <a:rPr lang="en-US" sz="2400" b="1" dirty="0" err="1">
                <a:solidFill>
                  <a:srgbClr val="05A8E8"/>
                </a:solidFill>
              </a:rPr>
              <a:t>lớp</a:t>
            </a:r>
            <a:endParaRPr lang="en-US" sz="2400" dirty="0">
              <a:solidFill>
                <a:schemeClr val="tx2">
                  <a:lumMod val="10000"/>
                </a:schemeClr>
              </a:solidFill>
            </a:endParaRPr>
          </a:p>
        </p:txBody>
      </p:sp>
      <p:sp>
        <p:nvSpPr>
          <p:cNvPr id="5" name="TextBox 4">
            <a:extLst>
              <a:ext uri="{FF2B5EF4-FFF2-40B4-BE49-F238E27FC236}">
                <a16:creationId xmlns:a16="http://schemas.microsoft.com/office/drawing/2014/main" id="{BCB9476F-E61F-433C-BCC4-EC688D73AE0E}"/>
              </a:ext>
            </a:extLst>
          </p:cNvPr>
          <p:cNvSpPr txBox="1"/>
          <p:nvPr/>
        </p:nvSpPr>
        <p:spPr>
          <a:xfrm>
            <a:off x="535828" y="1053574"/>
            <a:ext cx="4532883" cy="1701235"/>
          </a:xfrm>
          <a:prstGeom prst="rect">
            <a:avLst/>
          </a:prstGeom>
          <a:noFill/>
        </p:spPr>
        <p:txBody>
          <a:bodyPr wrap="square">
            <a:spAutoFit/>
          </a:bodyPr>
          <a:lstStyle/>
          <a:p>
            <a:pPr>
              <a:lnSpc>
                <a:spcPts val="3200"/>
              </a:lnSpc>
            </a:pPr>
            <a:r>
              <a:rPr lang="en-US" sz="2400" dirty="0">
                <a:solidFill>
                  <a:schemeClr val="tx2">
                    <a:lumMod val="10000"/>
                  </a:schemeClr>
                </a:solidFill>
              </a:rPr>
              <a:t>1. </a:t>
            </a:r>
            <a:r>
              <a:rPr lang="en-US" sz="2400" dirty="0" err="1">
                <a:solidFill>
                  <a:schemeClr val="tx2">
                    <a:lumMod val="10000"/>
                  </a:schemeClr>
                </a:solidFill>
              </a:rPr>
              <a:t>Chơi</a:t>
            </a:r>
            <a:r>
              <a:rPr lang="en-US" sz="2400" dirty="0">
                <a:solidFill>
                  <a:schemeClr val="tx2">
                    <a:lumMod val="10000"/>
                  </a:schemeClr>
                </a:solidFill>
              </a:rPr>
              <a:t> </a:t>
            </a:r>
            <a:r>
              <a:rPr lang="en-US" sz="2400" dirty="0" err="1">
                <a:solidFill>
                  <a:schemeClr val="tx2">
                    <a:lumMod val="10000"/>
                  </a:schemeClr>
                </a:solidFill>
              </a:rPr>
              <a:t>trò</a:t>
            </a:r>
            <a:r>
              <a:rPr lang="en-US" sz="2400" dirty="0">
                <a:solidFill>
                  <a:schemeClr val="tx2">
                    <a:lumMod val="10000"/>
                  </a:schemeClr>
                </a:solidFill>
              </a:rPr>
              <a:t> </a:t>
            </a:r>
            <a:r>
              <a:rPr lang="en-US" sz="2400" i="1" dirty="0" err="1">
                <a:solidFill>
                  <a:schemeClr val="tx2">
                    <a:lumMod val="10000"/>
                  </a:schemeClr>
                </a:solidFill>
              </a:rPr>
              <a:t>Đồ</a:t>
            </a:r>
            <a:r>
              <a:rPr lang="en-US" sz="2400" i="1" dirty="0">
                <a:solidFill>
                  <a:schemeClr val="tx2">
                    <a:lumMod val="10000"/>
                  </a:schemeClr>
                </a:solidFill>
              </a:rPr>
              <a:t>! … </a:t>
            </a:r>
            <a:r>
              <a:rPr lang="en-US" sz="2400" i="1" dirty="0" err="1">
                <a:solidFill>
                  <a:schemeClr val="tx2">
                    <a:lumMod val="10000"/>
                  </a:schemeClr>
                </a:solidFill>
              </a:rPr>
              <a:t>Cứu</a:t>
            </a:r>
            <a:r>
              <a:rPr lang="en-US" sz="2400" i="1" dirty="0">
                <a:solidFill>
                  <a:schemeClr val="tx2">
                    <a:lumMod val="10000"/>
                  </a:schemeClr>
                </a:solidFill>
              </a:rPr>
              <a:t>!</a:t>
            </a:r>
          </a:p>
          <a:p>
            <a:pPr marL="342900" indent="-342900">
              <a:lnSpc>
                <a:spcPts val="3200"/>
              </a:lnSpc>
              <a:buFontTx/>
              <a:buChar char="-"/>
            </a:pPr>
            <a:r>
              <a:rPr lang="en-US" sz="2400" dirty="0">
                <a:solidFill>
                  <a:schemeClr val="tx2">
                    <a:lumMod val="10000"/>
                  </a:schemeClr>
                </a:solidFill>
              </a:rPr>
              <a:t>Nghe </a:t>
            </a:r>
            <a:r>
              <a:rPr lang="en-US" sz="2400" dirty="0" err="1">
                <a:solidFill>
                  <a:schemeClr val="tx2">
                    <a:lumMod val="10000"/>
                  </a:schemeClr>
                </a:solidFill>
              </a:rPr>
              <a:t>hướng</a:t>
            </a:r>
            <a:r>
              <a:rPr lang="en-US" sz="2400" dirty="0">
                <a:solidFill>
                  <a:schemeClr val="tx2">
                    <a:lumMod val="10000"/>
                  </a:schemeClr>
                </a:solidFill>
              </a:rPr>
              <a:t> </a:t>
            </a:r>
            <a:r>
              <a:rPr lang="en-US" sz="2400" dirty="0" err="1">
                <a:solidFill>
                  <a:schemeClr val="tx2">
                    <a:lumMod val="10000"/>
                  </a:schemeClr>
                </a:solidFill>
              </a:rPr>
              <a:t>dẫn</a:t>
            </a:r>
            <a:r>
              <a:rPr lang="en-US" sz="2400" dirty="0">
                <a:solidFill>
                  <a:schemeClr val="tx2">
                    <a:lumMod val="10000"/>
                  </a:schemeClr>
                </a:solidFill>
              </a:rPr>
              <a:t> </a:t>
            </a:r>
            <a:r>
              <a:rPr lang="en-US" sz="2400" dirty="0" err="1">
                <a:solidFill>
                  <a:schemeClr val="tx2">
                    <a:lumMod val="10000"/>
                  </a:schemeClr>
                </a:solidFill>
              </a:rPr>
              <a:t>cách</a:t>
            </a:r>
            <a:r>
              <a:rPr lang="en-US" sz="2400" dirty="0">
                <a:solidFill>
                  <a:schemeClr val="tx2">
                    <a:lumMod val="10000"/>
                  </a:schemeClr>
                </a:solidFill>
              </a:rPr>
              <a:t> </a:t>
            </a:r>
            <a:r>
              <a:rPr lang="en-US" sz="2400" dirty="0" err="1">
                <a:solidFill>
                  <a:schemeClr val="tx2">
                    <a:lumMod val="10000"/>
                  </a:schemeClr>
                </a:solidFill>
              </a:rPr>
              <a:t>chơi</a:t>
            </a:r>
            <a:r>
              <a:rPr lang="en-US" sz="2400" dirty="0">
                <a:solidFill>
                  <a:schemeClr val="tx2">
                    <a:lumMod val="10000"/>
                  </a:schemeClr>
                </a:solidFill>
              </a:rPr>
              <a:t>.</a:t>
            </a:r>
          </a:p>
          <a:p>
            <a:pPr marL="342900" indent="-342900">
              <a:lnSpc>
                <a:spcPts val="3200"/>
              </a:lnSpc>
              <a:buFontTx/>
              <a:buChar char="-"/>
            </a:pPr>
            <a:r>
              <a:rPr lang="en-US" sz="2400" dirty="0" err="1">
                <a:solidFill>
                  <a:schemeClr val="tx2">
                    <a:lumMod val="10000"/>
                  </a:schemeClr>
                </a:solidFill>
              </a:rPr>
              <a:t>Chọn</a:t>
            </a:r>
            <a:r>
              <a:rPr lang="en-US" sz="2400" dirty="0">
                <a:solidFill>
                  <a:schemeClr val="tx2">
                    <a:lumMod val="10000"/>
                  </a:schemeClr>
                </a:solidFill>
              </a:rPr>
              <a:t> </a:t>
            </a:r>
            <a:r>
              <a:rPr lang="en-US" sz="2400" dirty="0" err="1">
                <a:solidFill>
                  <a:schemeClr val="tx2">
                    <a:lumMod val="10000"/>
                  </a:schemeClr>
                </a:solidFill>
              </a:rPr>
              <a:t>người</a:t>
            </a:r>
            <a:r>
              <a:rPr lang="en-US" sz="2400" dirty="0">
                <a:solidFill>
                  <a:schemeClr val="tx2">
                    <a:lumMod val="10000"/>
                  </a:schemeClr>
                </a:solidFill>
              </a:rPr>
              <a:t> </a:t>
            </a:r>
            <a:r>
              <a:rPr lang="en-US" sz="2400" dirty="0" err="1">
                <a:solidFill>
                  <a:schemeClr val="tx2">
                    <a:lumMod val="10000"/>
                  </a:schemeClr>
                </a:solidFill>
              </a:rPr>
              <a:t>đuổi</a:t>
            </a:r>
            <a:r>
              <a:rPr lang="en-US" sz="2400" dirty="0">
                <a:solidFill>
                  <a:schemeClr val="tx2">
                    <a:lumMod val="10000"/>
                  </a:schemeClr>
                </a:solidFill>
              </a:rPr>
              <a:t> </a:t>
            </a:r>
            <a:r>
              <a:rPr lang="en-US" sz="2400" dirty="0" err="1">
                <a:solidFill>
                  <a:schemeClr val="tx2">
                    <a:lumMod val="10000"/>
                  </a:schemeClr>
                </a:solidFill>
              </a:rPr>
              <a:t>bắt</a:t>
            </a:r>
            <a:r>
              <a:rPr lang="en-US" sz="2400" dirty="0">
                <a:solidFill>
                  <a:schemeClr val="tx2">
                    <a:lumMod val="10000"/>
                  </a:schemeClr>
                </a:solidFill>
              </a:rPr>
              <a:t>.</a:t>
            </a:r>
          </a:p>
          <a:p>
            <a:pPr marL="342900" indent="-342900">
              <a:lnSpc>
                <a:spcPts val="3200"/>
              </a:lnSpc>
              <a:buFontTx/>
              <a:buChar char="-"/>
            </a:pPr>
            <a:r>
              <a:rPr lang="en-US" sz="2400" dirty="0" err="1">
                <a:solidFill>
                  <a:schemeClr val="tx2">
                    <a:lumMod val="10000"/>
                  </a:schemeClr>
                </a:solidFill>
              </a:rPr>
              <a:t>Chơi</a:t>
            </a:r>
            <a:r>
              <a:rPr lang="en-US" sz="2400" dirty="0">
                <a:solidFill>
                  <a:schemeClr val="tx2">
                    <a:lumMod val="10000"/>
                  </a:schemeClr>
                </a:solidFill>
              </a:rPr>
              <a:t> </a:t>
            </a:r>
            <a:r>
              <a:rPr lang="en-US" sz="2400" dirty="0" err="1">
                <a:solidFill>
                  <a:schemeClr val="tx2">
                    <a:lumMod val="10000"/>
                  </a:schemeClr>
                </a:solidFill>
              </a:rPr>
              <a:t>trò</a:t>
            </a:r>
            <a:r>
              <a:rPr lang="en-US" sz="2400" dirty="0">
                <a:solidFill>
                  <a:schemeClr val="tx2">
                    <a:lumMod val="10000"/>
                  </a:schemeClr>
                </a:solidFill>
              </a:rPr>
              <a:t> </a:t>
            </a:r>
            <a:r>
              <a:rPr lang="en-US" sz="2400" dirty="0" err="1">
                <a:solidFill>
                  <a:schemeClr val="tx2">
                    <a:lumMod val="10000"/>
                  </a:schemeClr>
                </a:solidFill>
              </a:rPr>
              <a:t>chơi</a:t>
            </a:r>
            <a:r>
              <a:rPr lang="en-US" sz="2400" dirty="0">
                <a:solidFill>
                  <a:schemeClr val="tx2">
                    <a:lumMod val="10000"/>
                  </a:schemeClr>
                </a:solidFill>
              </a:rPr>
              <a:t>.</a:t>
            </a:r>
          </a:p>
        </p:txBody>
      </p:sp>
      <p:grpSp>
        <p:nvGrpSpPr>
          <p:cNvPr id="10" name="Group 9">
            <a:extLst>
              <a:ext uri="{FF2B5EF4-FFF2-40B4-BE49-F238E27FC236}">
                <a16:creationId xmlns:a16="http://schemas.microsoft.com/office/drawing/2014/main" id="{9FBAF198-9637-4A93-BAD5-1F3B937DEA70}"/>
              </a:ext>
            </a:extLst>
          </p:cNvPr>
          <p:cNvGrpSpPr/>
          <p:nvPr/>
        </p:nvGrpSpPr>
        <p:grpSpPr>
          <a:xfrm>
            <a:off x="5226758" y="153862"/>
            <a:ext cx="3801753" cy="2255073"/>
            <a:chOff x="5226758" y="153862"/>
            <a:chExt cx="3801753" cy="2255073"/>
          </a:xfrm>
        </p:grpSpPr>
        <p:pic>
          <p:nvPicPr>
            <p:cNvPr id="7" name="Picture 6">
              <a:extLst>
                <a:ext uri="{FF2B5EF4-FFF2-40B4-BE49-F238E27FC236}">
                  <a16:creationId xmlns:a16="http://schemas.microsoft.com/office/drawing/2014/main" id="{9049A26F-AC94-4AFA-8A01-AFBE0CB546B8}"/>
                </a:ext>
              </a:extLst>
            </p:cNvPr>
            <p:cNvPicPr>
              <a:picLocks noChangeAspect="1"/>
            </p:cNvPicPr>
            <p:nvPr/>
          </p:nvPicPr>
          <p:blipFill>
            <a:blip r:embed="rId5"/>
            <a:stretch>
              <a:fillRect/>
            </a:stretch>
          </p:blipFill>
          <p:spPr>
            <a:xfrm>
              <a:off x="5226758" y="153862"/>
              <a:ext cx="3409244" cy="2047068"/>
            </a:xfrm>
            <a:prstGeom prst="rect">
              <a:avLst/>
            </a:prstGeom>
          </p:spPr>
        </p:pic>
        <p:sp>
          <p:nvSpPr>
            <p:cNvPr id="11" name="TextBox 10">
              <a:extLst>
                <a:ext uri="{FF2B5EF4-FFF2-40B4-BE49-F238E27FC236}">
                  <a16:creationId xmlns:a16="http://schemas.microsoft.com/office/drawing/2014/main" id="{FED50E83-4D53-48F8-BD54-2BC997300E37}"/>
                </a:ext>
              </a:extLst>
            </p:cNvPr>
            <p:cNvSpPr txBox="1"/>
            <p:nvPr/>
          </p:nvSpPr>
          <p:spPr>
            <a:xfrm>
              <a:off x="5816645" y="1992924"/>
              <a:ext cx="3211866" cy="416011"/>
            </a:xfrm>
            <a:prstGeom prst="rect">
              <a:avLst/>
            </a:prstGeom>
            <a:noFill/>
          </p:spPr>
          <p:txBody>
            <a:bodyPr wrap="square" rtlCol="0">
              <a:spAutoFit/>
            </a:bodyPr>
            <a:lstStyle/>
            <a:p>
              <a:pPr>
                <a:lnSpc>
                  <a:spcPct val="150000"/>
                </a:lnSpc>
              </a:pPr>
              <a:r>
                <a:rPr lang="en-US" sz="1600" b="1" dirty="0" err="1">
                  <a:solidFill>
                    <a:schemeClr val="tx2">
                      <a:lumMod val="10000"/>
                    </a:schemeClr>
                  </a:solidFill>
                </a:rPr>
                <a:t>Bị</a:t>
              </a:r>
              <a:r>
                <a:rPr lang="en-US" sz="1600" b="1" dirty="0">
                  <a:solidFill>
                    <a:schemeClr val="tx2">
                      <a:lumMod val="10000"/>
                    </a:schemeClr>
                  </a:solidFill>
                </a:rPr>
                <a:t> </a:t>
              </a:r>
              <a:r>
                <a:rPr lang="en-US" sz="1600" b="1" dirty="0" err="1">
                  <a:solidFill>
                    <a:schemeClr val="tx2">
                      <a:lumMod val="10000"/>
                    </a:schemeClr>
                  </a:solidFill>
                </a:rPr>
                <a:t>biến</a:t>
              </a:r>
              <a:r>
                <a:rPr lang="en-US" sz="1600" b="1" dirty="0">
                  <a:solidFill>
                    <a:schemeClr val="tx2">
                      <a:lumMod val="10000"/>
                    </a:schemeClr>
                  </a:solidFill>
                </a:rPr>
                <a:t> </a:t>
              </a:r>
              <a:r>
                <a:rPr lang="en-US" sz="1600" b="1" dirty="0" err="1">
                  <a:solidFill>
                    <a:schemeClr val="tx2">
                      <a:lumMod val="10000"/>
                    </a:schemeClr>
                  </a:solidFill>
                </a:rPr>
                <a:t>thành</a:t>
              </a:r>
              <a:r>
                <a:rPr lang="en-US" sz="1600" b="1" dirty="0">
                  <a:solidFill>
                    <a:schemeClr val="tx2">
                      <a:lumMod val="10000"/>
                    </a:schemeClr>
                  </a:solidFill>
                </a:rPr>
                <a:t> </a:t>
              </a:r>
              <a:r>
                <a:rPr lang="en-US" sz="1600" b="1" dirty="0" err="1">
                  <a:solidFill>
                    <a:schemeClr val="tx2">
                      <a:lumMod val="10000"/>
                    </a:schemeClr>
                  </a:solidFill>
                </a:rPr>
                <a:t>bức</a:t>
              </a:r>
              <a:r>
                <a:rPr lang="en-US" sz="1600" b="1" dirty="0">
                  <a:solidFill>
                    <a:schemeClr val="tx2">
                      <a:lumMod val="10000"/>
                    </a:schemeClr>
                  </a:solidFill>
                </a:rPr>
                <a:t> </a:t>
              </a:r>
              <a:r>
                <a:rPr lang="en-US" sz="1600" b="1" dirty="0" err="1">
                  <a:solidFill>
                    <a:schemeClr val="tx2">
                      <a:lumMod val="10000"/>
                    </a:schemeClr>
                  </a:solidFill>
                </a:rPr>
                <a:t>tượng</a:t>
              </a:r>
              <a:endParaRPr lang="en-US" sz="1600" b="1" dirty="0">
                <a:solidFill>
                  <a:schemeClr val="tx2">
                    <a:lumMod val="10000"/>
                  </a:schemeClr>
                </a:solidFill>
              </a:endParaRPr>
            </a:p>
          </p:txBody>
        </p:sp>
      </p:grpSp>
      <p:grpSp>
        <p:nvGrpSpPr>
          <p:cNvPr id="12" name="Group 11">
            <a:extLst>
              <a:ext uri="{FF2B5EF4-FFF2-40B4-BE49-F238E27FC236}">
                <a16:creationId xmlns:a16="http://schemas.microsoft.com/office/drawing/2014/main" id="{0DF39A37-E176-454A-87A3-9BC5BCB2E1E8}"/>
              </a:ext>
            </a:extLst>
          </p:cNvPr>
          <p:cNvGrpSpPr/>
          <p:nvPr/>
        </p:nvGrpSpPr>
        <p:grpSpPr>
          <a:xfrm>
            <a:off x="3146690" y="2638820"/>
            <a:ext cx="3784690" cy="2157121"/>
            <a:chOff x="3146690" y="2638820"/>
            <a:chExt cx="3784690" cy="2157121"/>
          </a:xfrm>
        </p:grpSpPr>
        <p:pic>
          <p:nvPicPr>
            <p:cNvPr id="9" name="Picture 8">
              <a:extLst>
                <a:ext uri="{FF2B5EF4-FFF2-40B4-BE49-F238E27FC236}">
                  <a16:creationId xmlns:a16="http://schemas.microsoft.com/office/drawing/2014/main" id="{239D0373-44B3-4857-84CB-C17EC08BB788}"/>
                </a:ext>
              </a:extLst>
            </p:cNvPr>
            <p:cNvPicPr>
              <a:picLocks noChangeAspect="1"/>
            </p:cNvPicPr>
            <p:nvPr/>
          </p:nvPicPr>
          <p:blipFill>
            <a:blip r:embed="rId6"/>
            <a:stretch>
              <a:fillRect/>
            </a:stretch>
          </p:blipFill>
          <p:spPr>
            <a:xfrm>
              <a:off x="3146690" y="2638820"/>
              <a:ext cx="3211866" cy="2119093"/>
            </a:xfrm>
            <a:prstGeom prst="rect">
              <a:avLst/>
            </a:prstGeom>
          </p:spPr>
        </p:pic>
        <p:sp>
          <p:nvSpPr>
            <p:cNvPr id="13" name="TextBox 12">
              <a:extLst>
                <a:ext uri="{FF2B5EF4-FFF2-40B4-BE49-F238E27FC236}">
                  <a16:creationId xmlns:a16="http://schemas.microsoft.com/office/drawing/2014/main" id="{1B1EB856-F4DC-42C4-A15F-8D35320527D8}"/>
                </a:ext>
              </a:extLst>
            </p:cNvPr>
            <p:cNvSpPr txBox="1"/>
            <p:nvPr/>
          </p:nvSpPr>
          <p:spPr>
            <a:xfrm>
              <a:off x="3217163" y="4379930"/>
              <a:ext cx="3714217" cy="416011"/>
            </a:xfrm>
            <a:prstGeom prst="rect">
              <a:avLst/>
            </a:prstGeom>
            <a:noFill/>
          </p:spPr>
          <p:txBody>
            <a:bodyPr wrap="square" rtlCol="0">
              <a:spAutoFit/>
            </a:bodyPr>
            <a:lstStyle/>
            <a:p>
              <a:pPr>
                <a:lnSpc>
                  <a:spcPct val="150000"/>
                </a:lnSpc>
              </a:pPr>
              <a:r>
                <a:rPr lang="en-US" sz="1600" b="1" dirty="0" err="1">
                  <a:solidFill>
                    <a:schemeClr val="tx2">
                      <a:lumMod val="10000"/>
                    </a:schemeClr>
                  </a:solidFill>
                </a:rPr>
                <a:t>Bức</a:t>
              </a:r>
              <a:r>
                <a:rPr lang="en-US" sz="1600" b="1" dirty="0">
                  <a:solidFill>
                    <a:schemeClr val="tx2">
                      <a:lumMod val="10000"/>
                    </a:schemeClr>
                  </a:solidFill>
                </a:rPr>
                <a:t> </a:t>
              </a:r>
              <a:r>
                <a:rPr lang="en-US" sz="1600" b="1" dirty="0" err="1">
                  <a:solidFill>
                    <a:schemeClr val="tx2">
                      <a:lumMod val="10000"/>
                    </a:schemeClr>
                  </a:solidFill>
                </a:rPr>
                <a:t>tượng</a:t>
              </a:r>
              <a:r>
                <a:rPr lang="en-US" sz="1600" b="1" dirty="0">
                  <a:solidFill>
                    <a:schemeClr val="tx2">
                      <a:lumMod val="10000"/>
                    </a:schemeClr>
                  </a:solidFill>
                </a:rPr>
                <a:t> </a:t>
              </a:r>
              <a:r>
                <a:rPr lang="en-US" sz="1600" b="1" dirty="0" err="1">
                  <a:solidFill>
                    <a:schemeClr val="tx2">
                      <a:lumMod val="10000"/>
                    </a:schemeClr>
                  </a:solidFill>
                </a:rPr>
                <a:t>trở</a:t>
              </a:r>
              <a:r>
                <a:rPr lang="en-US" sz="1600" b="1" dirty="0">
                  <a:solidFill>
                    <a:schemeClr val="tx2">
                      <a:lumMod val="10000"/>
                    </a:schemeClr>
                  </a:solidFill>
                </a:rPr>
                <a:t> </a:t>
              </a:r>
              <a:r>
                <a:rPr lang="en-US" sz="1600" b="1" dirty="0" err="1">
                  <a:solidFill>
                    <a:schemeClr val="tx2">
                      <a:lumMod val="10000"/>
                    </a:schemeClr>
                  </a:solidFill>
                </a:rPr>
                <a:t>lại</a:t>
              </a:r>
              <a:r>
                <a:rPr lang="en-US" sz="1600" b="1" dirty="0">
                  <a:solidFill>
                    <a:schemeClr val="tx2">
                      <a:lumMod val="10000"/>
                    </a:schemeClr>
                  </a:solidFill>
                </a:rPr>
                <a:t> </a:t>
              </a:r>
              <a:r>
                <a:rPr lang="en-US" sz="1600" b="1" dirty="0" err="1">
                  <a:solidFill>
                    <a:schemeClr val="tx2">
                      <a:lumMod val="10000"/>
                    </a:schemeClr>
                  </a:solidFill>
                </a:rPr>
                <a:t>thành</a:t>
              </a:r>
              <a:r>
                <a:rPr lang="en-US" sz="1600" b="1" dirty="0">
                  <a:solidFill>
                    <a:schemeClr val="tx2">
                      <a:lumMod val="10000"/>
                    </a:schemeClr>
                  </a:solidFill>
                </a:rPr>
                <a:t> </a:t>
              </a:r>
              <a:r>
                <a:rPr lang="en-US" sz="1600" b="1" dirty="0" err="1">
                  <a:solidFill>
                    <a:schemeClr val="tx2">
                      <a:lumMod val="10000"/>
                    </a:schemeClr>
                  </a:solidFill>
                </a:rPr>
                <a:t>người</a:t>
              </a:r>
              <a:endParaRPr lang="en-US" sz="1600" b="1" dirty="0">
                <a:solidFill>
                  <a:schemeClr val="tx2">
                    <a:lumMod val="10000"/>
                  </a:schemeClr>
                </a:solidFill>
              </a:endParaRPr>
            </a:p>
          </p:txBody>
        </p:sp>
      </p:grpSp>
    </p:spTree>
    <p:custDataLst>
      <p:tags r:id="rId1"/>
    </p:custDataLst>
    <p:extLst>
      <p:ext uri="{BB962C8B-B14F-4D97-AF65-F5344CB8AC3E}">
        <p14:creationId xmlns:p14="http://schemas.microsoft.com/office/powerpoint/2010/main" val="91945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E38A32-E5A9-4421-B7D0-2AE0AFFEFA24}"/>
              </a:ext>
            </a:extLst>
          </p:cNvPr>
          <p:cNvSpPr txBox="1"/>
          <p:nvPr/>
        </p:nvSpPr>
        <p:spPr>
          <a:xfrm>
            <a:off x="592273" y="376240"/>
            <a:ext cx="8322529" cy="1290866"/>
          </a:xfrm>
          <a:prstGeom prst="rect">
            <a:avLst/>
          </a:prstGeom>
          <a:noFill/>
        </p:spPr>
        <p:txBody>
          <a:bodyPr wrap="square">
            <a:spAutoFit/>
          </a:bodyPr>
          <a:lstStyle/>
          <a:p>
            <a:pPr>
              <a:lnSpc>
                <a:spcPts val="3200"/>
              </a:lnSpc>
            </a:pPr>
            <a:r>
              <a:rPr lang="en-US" sz="2400" dirty="0">
                <a:solidFill>
                  <a:schemeClr val="tx2">
                    <a:lumMod val="10000"/>
                  </a:schemeClr>
                </a:solidFill>
              </a:rPr>
              <a:t>2. </a:t>
            </a:r>
            <a:r>
              <a:rPr lang="en-US" sz="2400" dirty="0" err="1">
                <a:solidFill>
                  <a:schemeClr val="tx2">
                    <a:lumMod val="10000"/>
                  </a:schemeClr>
                </a:solidFill>
              </a:rPr>
              <a:t>Thảo</a:t>
            </a:r>
            <a:r>
              <a:rPr lang="en-US" sz="2400" dirty="0">
                <a:solidFill>
                  <a:schemeClr val="tx2">
                    <a:lumMod val="10000"/>
                  </a:schemeClr>
                </a:solidFill>
              </a:rPr>
              <a:t> </a:t>
            </a:r>
            <a:r>
              <a:rPr lang="en-US" sz="2400" dirty="0" err="1">
                <a:solidFill>
                  <a:schemeClr val="tx2">
                    <a:lumMod val="10000"/>
                  </a:schemeClr>
                </a:solidFill>
              </a:rPr>
              <a:t>luận</a:t>
            </a:r>
            <a:r>
              <a:rPr lang="en-US" sz="2400" dirty="0">
                <a:solidFill>
                  <a:schemeClr val="tx2">
                    <a:lumMod val="10000"/>
                  </a:schemeClr>
                </a:solidFill>
              </a:rPr>
              <a:t>:</a:t>
            </a:r>
          </a:p>
          <a:p>
            <a:pPr marL="342900" indent="-342900">
              <a:lnSpc>
                <a:spcPts val="3200"/>
              </a:lnSpc>
              <a:buFontTx/>
              <a:buChar char="-"/>
            </a:pPr>
            <a:r>
              <a:rPr lang="en-US" sz="2400" dirty="0">
                <a:solidFill>
                  <a:schemeClr val="tx2">
                    <a:lumMod val="10000"/>
                  </a:schemeClr>
                </a:solidFill>
              </a:rPr>
              <a:t>Khi </a:t>
            </a:r>
            <a:r>
              <a:rPr lang="en-US" sz="2400" dirty="0" err="1">
                <a:solidFill>
                  <a:schemeClr val="tx2">
                    <a:lumMod val="10000"/>
                  </a:schemeClr>
                </a:solidFill>
              </a:rPr>
              <a:t>được</a:t>
            </a:r>
            <a:r>
              <a:rPr lang="en-US" sz="2400" dirty="0">
                <a:solidFill>
                  <a:schemeClr val="tx2">
                    <a:lumMod val="10000"/>
                  </a:schemeClr>
                </a:solidFill>
              </a:rPr>
              <a:t> </a:t>
            </a:r>
            <a:r>
              <a:rPr lang="en-US" sz="2400" dirty="0" err="1">
                <a:solidFill>
                  <a:schemeClr val="tx2">
                    <a:lumMod val="10000"/>
                  </a:schemeClr>
                </a:solidFill>
              </a:rPr>
              <a:t>bạn</a:t>
            </a:r>
            <a:r>
              <a:rPr lang="en-US" sz="2400" dirty="0">
                <a:solidFill>
                  <a:schemeClr val="tx2">
                    <a:lumMod val="10000"/>
                  </a:schemeClr>
                </a:solidFill>
              </a:rPr>
              <a:t> </a:t>
            </a:r>
            <a:r>
              <a:rPr lang="en-US" sz="2400" dirty="0" err="1">
                <a:solidFill>
                  <a:schemeClr val="tx2">
                    <a:lumMod val="10000"/>
                  </a:schemeClr>
                </a:solidFill>
              </a:rPr>
              <a:t>giải</a:t>
            </a:r>
            <a:r>
              <a:rPr lang="en-US" sz="2400" dirty="0">
                <a:solidFill>
                  <a:schemeClr val="tx2">
                    <a:lumMod val="10000"/>
                  </a:schemeClr>
                </a:solidFill>
              </a:rPr>
              <a:t> </a:t>
            </a:r>
            <a:r>
              <a:rPr lang="en-US" sz="2400" dirty="0" err="1">
                <a:solidFill>
                  <a:schemeClr val="tx2">
                    <a:lumMod val="10000"/>
                  </a:schemeClr>
                </a:solidFill>
              </a:rPr>
              <a:t>cứu</a:t>
            </a:r>
            <a:r>
              <a:rPr lang="en-US" sz="2400" dirty="0">
                <a:solidFill>
                  <a:schemeClr val="tx2">
                    <a:lumMod val="10000"/>
                  </a:schemeClr>
                </a:solidFill>
              </a:rPr>
              <a:t>, </a:t>
            </a:r>
            <a:r>
              <a:rPr lang="en-US" sz="2400" dirty="0" err="1">
                <a:solidFill>
                  <a:schemeClr val="tx2">
                    <a:lumMod val="10000"/>
                  </a:schemeClr>
                </a:solidFill>
              </a:rPr>
              <a:t>em</a:t>
            </a:r>
            <a:r>
              <a:rPr lang="en-US" sz="2400" dirty="0">
                <a:solidFill>
                  <a:schemeClr val="tx2">
                    <a:lumMod val="10000"/>
                  </a:schemeClr>
                </a:solidFill>
              </a:rPr>
              <a:t> </a:t>
            </a:r>
            <a:r>
              <a:rPr lang="en-US" sz="2400" dirty="0" err="1">
                <a:solidFill>
                  <a:schemeClr val="tx2">
                    <a:lumMod val="10000"/>
                  </a:schemeClr>
                </a:solidFill>
              </a:rPr>
              <a:t>cảm</a:t>
            </a:r>
            <a:r>
              <a:rPr lang="en-US" sz="2400" dirty="0">
                <a:solidFill>
                  <a:schemeClr val="tx2">
                    <a:lumMod val="10000"/>
                  </a:schemeClr>
                </a:solidFill>
              </a:rPr>
              <a:t> </a:t>
            </a:r>
            <a:r>
              <a:rPr lang="en-US" sz="2400" dirty="0" err="1">
                <a:solidFill>
                  <a:schemeClr val="tx2">
                    <a:lumMod val="10000"/>
                  </a:schemeClr>
                </a:solidFill>
              </a:rPr>
              <a:t>thấy</a:t>
            </a:r>
            <a:r>
              <a:rPr lang="en-US" sz="2400" dirty="0">
                <a:solidFill>
                  <a:schemeClr val="tx2">
                    <a:lumMod val="10000"/>
                  </a:schemeClr>
                </a:solidFill>
              </a:rPr>
              <a:t> </a:t>
            </a:r>
            <a:r>
              <a:rPr lang="en-US" sz="2400" dirty="0" err="1">
                <a:solidFill>
                  <a:schemeClr val="tx2">
                    <a:lumMod val="10000"/>
                  </a:schemeClr>
                </a:solidFill>
              </a:rPr>
              <a:t>thế</a:t>
            </a:r>
            <a:r>
              <a:rPr lang="en-US" sz="2400" dirty="0">
                <a:solidFill>
                  <a:schemeClr val="tx2">
                    <a:lumMod val="10000"/>
                  </a:schemeClr>
                </a:solidFill>
              </a:rPr>
              <a:t> </a:t>
            </a:r>
            <a:r>
              <a:rPr lang="en-US" sz="2400" dirty="0" err="1">
                <a:solidFill>
                  <a:schemeClr val="tx2">
                    <a:lumMod val="10000"/>
                  </a:schemeClr>
                </a:solidFill>
              </a:rPr>
              <a:t>nào</a:t>
            </a:r>
            <a:r>
              <a:rPr lang="en-US" sz="2400" dirty="0">
                <a:solidFill>
                  <a:schemeClr val="tx2">
                    <a:lumMod val="10000"/>
                  </a:schemeClr>
                </a:solidFill>
              </a:rPr>
              <a:t>?</a:t>
            </a:r>
          </a:p>
          <a:p>
            <a:pPr marL="342900" indent="-342900">
              <a:lnSpc>
                <a:spcPts val="3200"/>
              </a:lnSpc>
              <a:buFontTx/>
              <a:buChar char="-"/>
            </a:pPr>
            <a:r>
              <a:rPr lang="en-US" sz="2400" dirty="0">
                <a:solidFill>
                  <a:schemeClr val="tx2">
                    <a:lumMod val="10000"/>
                  </a:schemeClr>
                </a:solidFill>
              </a:rPr>
              <a:t>Khi </a:t>
            </a:r>
            <a:r>
              <a:rPr lang="en-US" sz="2400" dirty="0" err="1">
                <a:solidFill>
                  <a:schemeClr val="tx2">
                    <a:lumMod val="10000"/>
                  </a:schemeClr>
                </a:solidFill>
              </a:rPr>
              <a:t>giải</a:t>
            </a:r>
            <a:r>
              <a:rPr lang="en-US" sz="2400" dirty="0">
                <a:solidFill>
                  <a:schemeClr val="tx2">
                    <a:lumMod val="10000"/>
                  </a:schemeClr>
                </a:solidFill>
              </a:rPr>
              <a:t> </a:t>
            </a:r>
            <a:r>
              <a:rPr lang="en-US" sz="2400" dirty="0" err="1">
                <a:solidFill>
                  <a:schemeClr val="tx2">
                    <a:lumMod val="10000"/>
                  </a:schemeClr>
                </a:solidFill>
              </a:rPr>
              <a:t>cứu</a:t>
            </a:r>
            <a:r>
              <a:rPr lang="en-US" sz="2400" dirty="0">
                <a:solidFill>
                  <a:schemeClr val="tx2">
                    <a:lumMod val="10000"/>
                  </a:schemeClr>
                </a:solidFill>
              </a:rPr>
              <a:t> </a:t>
            </a:r>
            <a:r>
              <a:rPr lang="en-US" sz="2400" dirty="0" err="1">
                <a:solidFill>
                  <a:schemeClr val="tx2">
                    <a:lumMod val="10000"/>
                  </a:schemeClr>
                </a:solidFill>
              </a:rPr>
              <a:t>được</a:t>
            </a:r>
            <a:r>
              <a:rPr lang="en-US" sz="2400" dirty="0">
                <a:solidFill>
                  <a:schemeClr val="tx2">
                    <a:lumMod val="10000"/>
                  </a:schemeClr>
                </a:solidFill>
              </a:rPr>
              <a:t> </a:t>
            </a:r>
            <a:r>
              <a:rPr lang="en-US" sz="2400" dirty="0" err="1">
                <a:solidFill>
                  <a:schemeClr val="tx2">
                    <a:lumMod val="10000"/>
                  </a:schemeClr>
                </a:solidFill>
              </a:rPr>
              <a:t>bạn</a:t>
            </a:r>
            <a:r>
              <a:rPr lang="en-US" sz="2400" dirty="0">
                <a:solidFill>
                  <a:schemeClr val="tx2">
                    <a:lumMod val="10000"/>
                  </a:schemeClr>
                </a:solidFill>
              </a:rPr>
              <a:t>, </a:t>
            </a:r>
            <a:r>
              <a:rPr lang="en-US" sz="2400" dirty="0" err="1">
                <a:solidFill>
                  <a:schemeClr val="tx2">
                    <a:lumMod val="10000"/>
                  </a:schemeClr>
                </a:solidFill>
              </a:rPr>
              <a:t>em</a:t>
            </a:r>
            <a:r>
              <a:rPr lang="en-US" sz="2400" dirty="0">
                <a:solidFill>
                  <a:schemeClr val="tx2">
                    <a:lumMod val="10000"/>
                  </a:schemeClr>
                </a:solidFill>
              </a:rPr>
              <a:t> </a:t>
            </a:r>
            <a:r>
              <a:rPr lang="en-US" sz="2400" dirty="0" err="1">
                <a:solidFill>
                  <a:schemeClr val="tx2">
                    <a:lumMod val="10000"/>
                  </a:schemeClr>
                </a:solidFill>
              </a:rPr>
              <a:t>cảm</a:t>
            </a:r>
            <a:r>
              <a:rPr lang="en-US" sz="2400" dirty="0">
                <a:solidFill>
                  <a:schemeClr val="tx2">
                    <a:lumMod val="10000"/>
                  </a:schemeClr>
                </a:solidFill>
              </a:rPr>
              <a:t> </a:t>
            </a:r>
            <a:r>
              <a:rPr lang="en-US" sz="2400" dirty="0" err="1">
                <a:solidFill>
                  <a:schemeClr val="tx2">
                    <a:lumMod val="10000"/>
                  </a:schemeClr>
                </a:solidFill>
              </a:rPr>
              <a:t>thấy</a:t>
            </a:r>
            <a:r>
              <a:rPr lang="en-US" sz="2400" dirty="0">
                <a:solidFill>
                  <a:schemeClr val="tx2">
                    <a:lumMod val="10000"/>
                  </a:schemeClr>
                </a:solidFill>
              </a:rPr>
              <a:t> </a:t>
            </a:r>
            <a:r>
              <a:rPr lang="en-US" sz="2400" dirty="0" err="1">
                <a:solidFill>
                  <a:schemeClr val="tx2">
                    <a:lumMod val="10000"/>
                  </a:schemeClr>
                </a:solidFill>
              </a:rPr>
              <a:t>thế</a:t>
            </a:r>
            <a:r>
              <a:rPr lang="en-US" sz="2400" dirty="0">
                <a:solidFill>
                  <a:schemeClr val="tx2">
                    <a:lumMod val="10000"/>
                  </a:schemeClr>
                </a:solidFill>
              </a:rPr>
              <a:t> </a:t>
            </a:r>
            <a:r>
              <a:rPr lang="en-US" sz="2400" dirty="0" err="1">
                <a:solidFill>
                  <a:schemeClr val="tx2">
                    <a:lumMod val="10000"/>
                  </a:schemeClr>
                </a:solidFill>
              </a:rPr>
              <a:t>nào</a:t>
            </a:r>
            <a:r>
              <a:rPr lang="en-US" sz="2400" dirty="0">
                <a:solidFill>
                  <a:schemeClr val="tx2">
                    <a:lumMod val="10000"/>
                  </a:schemeClr>
                </a:solidFill>
              </a:rPr>
              <a:t>?</a:t>
            </a:r>
          </a:p>
        </p:txBody>
      </p:sp>
      <p:grpSp>
        <p:nvGrpSpPr>
          <p:cNvPr id="8" name="Group 7">
            <a:extLst>
              <a:ext uri="{FF2B5EF4-FFF2-40B4-BE49-F238E27FC236}">
                <a16:creationId xmlns:a16="http://schemas.microsoft.com/office/drawing/2014/main" id="{B2AE8A13-FD4C-4F52-8AAD-94FD4F93C4AD}"/>
              </a:ext>
            </a:extLst>
          </p:cNvPr>
          <p:cNvGrpSpPr/>
          <p:nvPr/>
        </p:nvGrpSpPr>
        <p:grpSpPr>
          <a:xfrm>
            <a:off x="592273" y="1895981"/>
            <a:ext cx="4378191" cy="2596997"/>
            <a:chOff x="5226758" y="153862"/>
            <a:chExt cx="3801753" cy="2255073"/>
          </a:xfrm>
        </p:grpSpPr>
        <p:pic>
          <p:nvPicPr>
            <p:cNvPr id="9" name="Picture 8">
              <a:extLst>
                <a:ext uri="{FF2B5EF4-FFF2-40B4-BE49-F238E27FC236}">
                  <a16:creationId xmlns:a16="http://schemas.microsoft.com/office/drawing/2014/main" id="{58D2F349-E1B5-4682-9EA7-3CAA3FEF44B9}"/>
                </a:ext>
              </a:extLst>
            </p:cNvPr>
            <p:cNvPicPr>
              <a:picLocks noChangeAspect="1"/>
            </p:cNvPicPr>
            <p:nvPr/>
          </p:nvPicPr>
          <p:blipFill>
            <a:blip r:embed="rId3"/>
            <a:stretch>
              <a:fillRect/>
            </a:stretch>
          </p:blipFill>
          <p:spPr>
            <a:xfrm>
              <a:off x="5226758" y="153862"/>
              <a:ext cx="3409244" cy="2047068"/>
            </a:xfrm>
            <a:prstGeom prst="rect">
              <a:avLst/>
            </a:prstGeom>
          </p:spPr>
        </p:pic>
        <p:sp>
          <p:nvSpPr>
            <p:cNvPr id="10" name="TextBox 9">
              <a:extLst>
                <a:ext uri="{FF2B5EF4-FFF2-40B4-BE49-F238E27FC236}">
                  <a16:creationId xmlns:a16="http://schemas.microsoft.com/office/drawing/2014/main" id="{7FB8B8A2-1AEB-41FD-A79F-AE017ACEA64C}"/>
                </a:ext>
              </a:extLst>
            </p:cNvPr>
            <p:cNvSpPr txBox="1"/>
            <p:nvPr/>
          </p:nvSpPr>
          <p:spPr>
            <a:xfrm>
              <a:off x="5816645" y="1992924"/>
              <a:ext cx="3211866" cy="416011"/>
            </a:xfrm>
            <a:prstGeom prst="rect">
              <a:avLst/>
            </a:prstGeom>
            <a:noFill/>
          </p:spPr>
          <p:txBody>
            <a:bodyPr wrap="square" rtlCol="0">
              <a:spAutoFit/>
            </a:bodyPr>
            <a:lstStyle/>
            <a:p>
              <a:pPr>
                <a:lnSpc>
                  <a:spcPct val="150000"/>
                </a:lnSpc>
              </a:pPr>
              <a:r>
                <a:rPr lang="en-US" sz="1600" b="1" dirty="0" err="1">
                  <a:solidFill>
                    <a:schemeClr val="tx2">
                      <a:lumMod val="10000"/>
                    </a:schemeClr>
                  </a:solidFill>
                </a:rPr>
                <a:t>Bị</a:t>
              </a:r>
              <a:r>
                <a:rPr lang="en-US" sz="1600" b="1" dirty="0">
                  <a:solidFill>
                    <a:schemeClr val="tx2">
                      <a:lumMod val="10000"/>
                    </a:schemeClr>
                  </a:solidFill>
                </a:rPr>
                <a:t> </a:t>
              </a:r>
              <a:r>
                <a:rPr lang="en-US" sz="1600" b="1" dirty="0" err="1">
                  <a:solidFill>
                    <a:schemeClr val="tx2">
                      <a:lumMod val="10000"/>
                    </a:schemeClr>
                  </a:solidFill>
                </a:rPr>
                <a:t>biến</a:t>
              </a:r>
              <a:r>
                <a:rPr lang="en-US" sz="1600" b="1" dirty="0">
                  <a:solidFill>
                    <a:schemeClr val="tx2">
                      <a:lumMod val="10000"/>
                    </a:schemeClr>
                  </a:solidFill>
                </a:rPr>
                <a:t> </a:t>
              </a:r>
              <a:r>
                <a:rPr lang="en-US" sz="1600" b="1" dirty="0" err="1">
                  <a:solidFill>
                    <a:schemeClr val="tx2">
                      <a:lumMod val="10000"/>
                    </a:schemeClr>
                  </a:solidFill>
                </a:rPr>
                <a:t>thành</a:t>
              </a:r>
              <a:r>
                <a:rPr lang="en-US" sz="1600" b="1" dirty="0">
                  <a:solidFill>
                    <a:schemeClr val="tx2">
                      <a:lumMod val="10000"/>
                    </a:schemeClr>
                  </a:solidFill>
                </a:rPr>
                <a:t> </a:t>
              </a:r>
              <a:r>
                <a:rPr lang="en-US" sz="1600" b="1" dirty="0" err="1">
                  <a:solidFill>
                    <a:schemeClr val="tx2">
                      <a:lumMod val="10000"/>
                    </a:schemeClr>
                  </a:solidFill>
                </a:rPr>
                <a:t>bức</a:t>
              </a:r>
              <a:r>
                <a:rPr lang="en-US" sz="1600" b="1" dirty="0">
                  <a:solidFill>
                    <a:schemeClr val="tx2">
                      <a:lumMod val="10000"/>
                    </a:schemeClr>
                  </a:solidFill>
                </a:rPr>
                <a:t> </a:t>
              </a:r>
              <a:r>
                <a:rPr lang="en-US" sz="1600" b="1" dirty="0" err="1">
                  <a:solidFill>
                    <a:schemeClr val="tx2">
                      <a:lumMod val="10000"/>
                    </a:schemeClr>
                  </a:solidFill>
                </a:rPr>
                <a:t>tượng</a:t>
              </a:r>
              <a:endParaRPr lang="en-US" sz="1600" b="1" dirty="0">
                <a:solidFill>
                  <a:schemeClr val="tx2">
                    <a:lumMod val="10000"/>
                  </a:schemeClr>
                </a:solidFill>
              </a:endParaRPr>
            </a:p>
          </p:txBody>
        </p:sp>
      </p:grpSp>
      <p:grpSp>
        <p:nvGrpSpPr>
          <p:cNvPr id="11" name="Group 10">
            <a:extLst>
              <a:ext uri="{FF2B5EF4-FFF2-40B4-BE49-F238E27FC236}">
                <a16:creationId xmlns:a16="http://schemas.microsoft.com/office/drawing/2014/main" id="{02006559-D522-4F3B-B658-1E4E9D6A6799}"/>
              </a:ext>
            </a:extLst>
          </p:cNvPr>
          <p:cNvGrpSpPr/>
          <p:nvPr/>
        </p:nvGrpSpPr>
        <p:grpSpPr>
          <a:xfrm>
            <a:off x="4970464" y="1895981"/>
            <a:ext cx="4358541" cy="2484193"/>
            <a:chOff x="3146690" y="2638820"/>
            <a:chExt cx="3784690" cy="2157121"/>
          </a:xfrm>
        </p:grpSpPr>
        <p:pic>
          <p:nvPicPr>
            <p:cNvPr id="12" name="Picture 11">
              <a:extLst>
                <a:ext uri="{FF2B5EF4-FFF2-40B4-BE49-F238E27FC236}">
                  <a16:creationId xmlns:a16="http://schemas.microsoft.com/office/drawing/2014/main" id="{8AB092EB-487D-4F7B-BEB2-D23CDE6ABE8C}"/>
                </a:ext>
              </a:extLst>
            </p:cNvPr>
            <p:cNvPicPr>
              <a:picLocks noChangeAspect="1"/>
            </p:cNvPicPr>
            <p:nvPr/>
          </p:nvPicPr>
          <p:blipFill>
            <a:blip r:embed="rId4"/>
            <a:stretch>
              <a:fillRect/>
            </a:stretch>
          </p:blipFill>
          <p:spPr>
            <a:xfrm>
              <a:off x="3146690" y="2638820"/>
              <a:ext cx="3211866" cy="2119093"/>
            </a:xfrm>
            <a:prstGeom prst="rect">
              <a:avLst/>
            </a:prstGeom>
          </p:spPr>
        </p:pic>
        <p:sp>
          <p:nvSpPr>
            <p:cNvPr id="13" name="TextBox 12">
              <a:extLst>
                <a:ext uri="{FF2B5EF4-FFF2-40B4-BE49-F238E27FC236}">
                  <a16:creationId xmlns:a16="http://schemas.microsoft.com/office/drawing/2014/main" id="{B0F0DB89-6C43-4B56-90AE-BC7758CB7189}"/>
                </a:ext>
              </a:extLst>
            </p:cNvPr>
            <p:cNvSpPr txBox="1"/>
            <p:nvPr/>
          </p:nvSpPr>
          <p:spPr>
            <a:xfrm>
              <a:off x="3217163" y="4379930"/>
              <a:ext cx="3714217" cy="416011"/>
            </a:xfrm>
            <a:prstGeom prst="rect">
              <a:avLst/>
            </a:prstGeom>
            <a:noFill/>
          </p:spPr>
          <p:txBody>
            <a:bodyPr wrap="square" rtlCol="0">
              <a:spAutoFit/>
            </a:bodyPr>
            <a:lstStyle/>
            <a:p>
              <a:pPr>
                <a:lnSpc>
                  <a:spcPct val="150000"/>
                </a:lnSpc>
              </a:pPr>
              <a:r>
                <a:rPr lang="en-US" sz="1600" b="1" dirty="0" err="1">
                  <a:solidFill>
                    <a:schemeClr val="tx2">
                      <a:lumMod val="10000"/>
                    </a:schemeClr>
                  </a:solidFill>
                </a:rPr>
                <a:t>Bức</a:t>
              </a:r>
              <a:r>
                <a:rPr lang="en-US" sz="1600" b="1" dirty="0">
                  <a:solidFill>
                    <a:schemeClr val="tx2">
                      <a:lumMod val="10000"/>
                    </a:schemeClr>
                  </a:solidFill>
                </a:rPr>
                <a:t> </a:t>
              </a:r>
              <a:r>
                <a:rPr lang="en-US" sz="1600" b="1" dirty="0" err="1">
                  <a:solidFill>
                    <a:schemeClr val="tx2">
                      <a:lumMod val="10000"/>
                    </a:schemeClr>
                  </a:solidFill>
                </a:rPr>
                <a:t>tượng</a:t>
              </a:r>
              <a:r>
                <a:rPr lang="en-US" sz="1600" b="1" dirty="0">
                  <a:solidFill>
                    <a:schemeClr val="tx2">
                      <a:lumMod val="10000"/>
                    </a:schemeClr>
                  </a:solidFill>
                </a:rPr>
                <a:t> </a:t>
              </a:r>
              <a:r>
                <a:rPr lang="en-US" sz="1600" b="1" dirty="0" err="1">
                  <a:solidFill>
                    <a:schemeClr val="tx2">
                      <a:lumMod val="10000"/>
                    </a:schemeClr>
                  </a:solidFill>
                </a:rPr>
                <a:t>trở</a:t>
              </a:r>
              <a:r>
                <a:rPr lang="en-US" sz="1600" b="1" dirty="0">
                  <a:solidFill>
                    <a:schemeClr val="tx2">
                      <a:lumMod val="10000"/>
                    </a:schemeClr>
                  </a:solidFill>
                </a:rPr>
                <a:t> </a:t>
              </a:r>
              <a:r>
                <a:rPr lang="en-US" sz="1600" b="1" dirty="0" err="1">
                  <a:solidFill>
                    <a:schemeClr val="tx2">
                      <a:lumMod val="10000"/>
                    </a:schemeClr>
                  </a:solidFill>
                </a:rPr>
                <a:t>lại</a:t>
              </a:r>
              <a:r>
                <a:rPr lang="en-US" sz="1600" b="1" dirty="0">
                  <a:solidFill>
                    <a:schemeClr val="tx2">
                      <a:lumMod val="10000"/>
                    </a:schemeClr>
                  </a:solidFill>
                </a:rPr>
                <a:t> </a:t>
              </a:r>
              <a:r>
                <a:rPr lang="en-US" sz="1600" b="1" dirty="0" err="1">
                  <a:solidFill>
                    <a:schemeClr val="tx2">
                      <a:lumMod val="10000"/>
                    </a:schemeClr>
                  </a:solidFill>
                </a:rPr>
                <a:t>thành</a:t>
              </a:r>
              <a:r>
                <a:rPr lang="en-US" sz="1600" b="1" dirty="0">
                  <a:solidFill>
                    <a:schemeClr val="tx2">
                      <a:lumMod val="10000"/>
                    </a:schemeClr>
                  </a:solidFill>
                </a:rPr>
                <a:t> </a:t>
              </a:r>
              <a:r>
                <a:rPr lang="en-US" sz="1600" b="1" dirty="0" err="1">
                  <a:solidFill>
                    <a:schemeClr val="tx2">
                      <a:lumMod val="10000"/>
                    </a:schemeClr>
                  </a:solidFill>
                </a:rPr>
                <a:t>người</a:t>
              </a:r>
              <a:endParaRPr lang="en-US" sz="1600" b="1" dirty="0">
                <a:solidFill>
                  <a:schemeClr val="tx2">
                    <a:lumMod val="10000"/>
                  </a:schemeClr>
                </a:solidFill>
              </a:endParaRPr>
            </a:p>
          </p:txBody>
        </p:sp>
      </p:grpSp>
    </p:spTree>
    <p:custDataLst>
      <p:tags r:id="rId1"/>
    </p:custDataLst>
    <p:extLst>
      <p:ext uri="{BB962C8B-B14F-4D97-AF65-F5344CB8AC3E}">
        <p14:creationId xmlns:p14="http://schemas.microsoft.com/office/powerpoint/2010/main" val="34217936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theme hdtt[20210610095745176].mdb"/>
  <p:tag name="ARS_RESPONSE_PERSONNUM" val="10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414</Words>
  <Application>Microsoft Office PowerPoint</Application>
  <PresentationFormat>On-screen Show (16:9)</PresentationFormat>
  <Paragraphs>37</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Pangolin</vt:lpstr>
      <vt:lpstr>UTM Cookies</vt:lpstr>
      <vt:lpstr>UTM Androgyne</vt:lpstr>
      <vt:lpstr>Arial</vt:lpstr>
      <vt:lpstr>Baloo 2</vt:lpstr>
      <vt:lpstr>English Vocabulary Workshop by Slidesgo</vt:lpstr>
      <vt:lpstr>Bài 10: Tìm sự trợ giúp để giữ gìn tình bạn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VOCABULARY</dc:title>
  <dc:creator>L.U</dc:creator>
  <cp:lastModifiedBy>Phạm Thanh Hằng (ADAS – GV)</cp:lastModifiedBy>
  <cp:revision>48</cp:revision>
  <dcterms:modified xsi:type="dcterms:W3CDTF">2021-06-10T17:46:31Z</dcterms:modified>
</cp:coreProperties>
</file>