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15"/>
  </p:notesMasterIdLst>
  <p:sldIdLst>
    <p:sldId id="256" r:id="rId3"/>
    <p:sldId id="293" r:id="rId4"/>
    <p:sldId id="294" r:id="rId5"/>
    <p:sldId id="260" r:id="rId6"/>
    <p:sldId id="261" r:id="rId7"/>
    <p:sldId id="295" r:id="rId8"/>
    <p:sldId id="300" r:id="rId9"/>
    <p:sldId id="267" r:id="rId10"/>
    <p:sldId id="298" r:id="rId11"/>
    <p:sldId id="276" r:id="rId12"/>
    <p:sldId id="296" r:id="rId13"/>
    <p:sldId id="26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54F"/>
    <a:srgbClr val="98CBA0"/>
    <a:srgbClr val="57927F"/>
    <a:srgbClr val="4F81BD"/>
    <a:srgbClr val="9CB863"/>
    <a:srgbClr val="D8E8BA"/>
    <a:srgbClr val="FFE285"/>
    <a:srgbClr val="FFE9AF"/>
    <a:srgbClr val="F8C917"/>
    <a:srgbClr val="FDC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9B219-03E0-41CF-89A4-A062D2993852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8570-B9E2-4871-94AB-108F7A4FC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63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12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499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800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12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30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351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874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671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33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231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208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493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711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566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08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28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45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489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234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4pPr>
            <a:lvl5pPr marL="1374979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5pPr>
            <a:lvl6pPr marL="1718724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6pPr>
            <a:lvl7pPr marL="2062468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7pPr>
            <a:lvl8pPr marL="2406215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8pPr>
            <a:lvl9pPr marL="2749959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899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5" y="1600201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4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5" y="1600201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4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085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1804" b="1"/>
            </a:lvl1pPr>
            <a:lvl2pPr marL="343745" indent="0">
              <a:buNone/>
              <a:defRPr sz="1504" b="1"/>
            </a:lvl2pPr>
            <a:lvl3pPr marL="687489" indent="0">
              <a:buNone/>
              <a:defRPr sz="1353" b="1"/>
            </a:lvl3pPr>
            <a:lvl4pPr marL="1031234" indent="0">
              <a:buNone/>
              <a:defRPr sz="1203" b="1"/>
            </a:lvl4pPr>
            <a:lvl5pPr marL="1374979" indent="0">
              <a:buNone/>
              <a:defRPr sz="1203" b="1"/>
            </a:lvl5pPr>
            <a:lvl6pPr marL="1718724" indent="0">
              <a:buNone/>
              <a:defRPr sz="1203" b="1"/>
            </a:lvl6pPr>
            <a:lvl7pPr marL="2062468" indent="0">
              <a:buNone/>
              <a:defRPr sz="1203" b="1"/>
            </a:lvl7pPr>
            <a:lvl8pPr marL="2406215" indent="0">
              <a:buNone/>
              <a:defRPr sz="1203" b="1"/>
            </a:lvl8pPr>
            <a:lvl9pPr marL="274995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804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1804" b="1"/>
            </a:lvl1pPr>
            <a:lvl2pPr marL="343745" indent="0">
              <a:buNone/>
              <a:defRPr sz="1504" b="1"/>
            </a:lvl2pPr>
            <a:lvl3pPr marL="687489" indent="0">
              <a:buNone/>
              <a:defRPr sz="1353" b="1"/>
            </a:lvl3pPr>
            <a:lvl4pPr marL="1031234" indent="0">
              <a:buNone/>
              <a:defRPr sz="1203" b="1"/>
            </a:lvl4pPr>
            <a:lvl5pPr marL="1374979" indent="0">
              <a:buNone/>
              <a:defRPr sz="1203" b="1"/>
            </a:lvl5pPr>
            <a:lvl6pPr marL="1718724" indent="0">
              <a:buNone/>
              <a:defRPr sz="1203" b="1"/>
            </a:lvl6pPr>
            <a:lvl7pPr marL="2062468" indent="0">
              <a:buNone/>
              <a:defRPr sz="1203" b="1"/>
            </a:lvl7pPr>
            <a:lvl8pPr marL="2406215" indent="0">
              <a:buNone/>
              <a:defRPr sz="1203" b="1"/>
            </a:lvl8pPr>
            <a:lvl9pPr marL="274995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4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562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96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007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610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5511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549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92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457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430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367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862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050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535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450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648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5010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27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88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2775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15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693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38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248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283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96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2405"/>
            </a:lvl1pPr>
            <a:lvl2pPr>
              <a:defRPr sz="2105"/>
            </a:lvl2pPr>
            <a:lvl3pPr>
              <a:defRPr sz="1804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052"/>
            </a:lvl1pPr>
            <a:lvl2pPr marL="343745" indent="0">
              <a:buNone/>
              <a:defRPr sz="903"/>
            </a:lvl2pPr>
            <a:lvl3pPr marL="687489" indent="0">
              <a:buNone/>
              <a:defRPr sz="752"/>
            </a:lvl3pPr>
            <a:lvl4pPr marL="1031234" indent="0">
              <a:buNone/>
              <a:defRPr sz="677"/>
            </a:lvl4pPr>
            <a:lvl5pPr marL="1374979" indent="0">
              <a:buNone/>
              <a:defRPr sz="677"/>
            </a:lvl5pPr>
            <a:lvl6pPr marL="1718724" indent="0">
              <a:buNone/>
              <a:defRPr sz="677"/>
            </a:lvl6pPr>
            <a:lvl7pPr marL="2062468" indent="0">
              <a:buNone/>
              <a:defRPr sz="677"/>
            </a:lvl7pPr>
            <a:lvl8pPr marL="2406215" indent="0">
              <a:buNone/>
              <a:defRPr sz="677"/>
            </a:lvl8pPr>
            <a:lvl9pPr marL="274995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3330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5"/>
            </a:lvl1pPr>
            <a:lvl2pPr marL="343745" indent="0">
              <a:buNone/>
              <a:defRPr sz="2105"/>
            </a:lvl2pPr>
            <a:lvl3pPr marL="687489" indent="0">
              <a:buNone/>
              <a:defRPr sz="1804"/>
            </a:lvl3pPr>
            <a:lvl4pPr marL="1031234" indent="0">
              <a:buNone/>
              <a:defRPr sz="1504"/>
            </a:lvl4pPr>
            <a:lvl5pPr marL="1374979" indent="0">
              <a:buNone/>
              <a:defRPr sz="1504"/>
            </a:lvl5pPr>
            <a:lvl6pPr marL="1718724" indent="0">
              <a:buNone/>
              <a:defRPr sz="1504"/>
            </a:lvl6pPr>
            <a:lvl7pPr marL="2062468" indent="0">
              <a:buNone/>
              <a:defRPr sz="1504"/>
            </a:lvl7pPr>
            <a:lvl8pPr marL="2406215" indent="0">
              <a:buNone/>
              <a:defRPr sz="1504"/>
            </a:lvl8pPr>
            <a:lvl9pPr marL="2749959" indent="0">
              <a:buNone/>
              <a:defRPr sz="15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052"/>
            </a:lvl1pPr>
            <a:lvl2pPr marL="343745" indent="0">
              <a:buNone/>
              <a:defRPr sz="903"/>
            </a:lvl2pPr>
            <a:lvl3pPr marL="687489" indent="0">
              <a:buNone/>
              <a:defRPr sz="752"/>
            </a:lvl3pPr>
            <a:lvl4pPr marL="1031234" indent="0">
              <a:buNone/>
              <a:defRPr sz="677"/>
            </a:lvl4pPr>
            <a:lvl5pPr marL="1374979" indent="0">
              <a:buNone/>
              <a:defRPr sz="677"/>
            </a:lvl5pPr>
            <a:lvl6pPr marL="1718724" indent="0">
              <a:buNone/>
              <a:defRPr sz="677"/>
            </a:lvl6pPr>
            <a:lvl7pPr marL="2062468" indent="0">
              <a:buNone/>
              <a:defRPr sz="677"/>
            </a:lvl7pPr>
            <a:lvl8pPr marL="2406215" indent="0">
              <a:buNone/>
              <a:defRPr sz="677"/>
            </a:lvl8pPr>
            <a:lvl9pPr marL="274995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45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8809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31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11/28/2021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7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90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7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</p:sldLayoutIdLst>
  <p:txStyles>
    <p:titleStyle>
      <a:lvl1pPr algn="ctr" defTabSz="687489" rtl="0" eaLnBrk="1" latinLnBrk="0" hangingPunct="1">
        <a:spcBef>
          <a:spcPct val="0"/>
        </a:spcBef>
        <a:buNone/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08" indent="-257808" algn="l" defTabSz="687489" rtl="0" eaLnBrk="1" latinLnBrk="0" hangingPunct="1">
        <a:spcBef>
          <a:spcPct val="20000"/>
        </a:spcBef>
        <a:buFont typeface="Arial" pitchFamily="34" charset="0"/>
        <a:buChar char="•"/>
        <a:defRPr sz="2405" kern="1200">
          <a:solidFill>
            <a:schemeClr val="tx1"/>
          </a:solidFill>
          <a:latin typeface="+mn-lt"/>
          <a:ea typeface="+mn-ea"/>
          <a:cs typeface="+mn-cs"/>
        </a:defRPr>
      </a:lvl1pPr>
      <a:lvl2pPr marL="558586" indent="-214840" algn="l" defTabSz="687489" rtl="0" eaLnBrk="1" latinLnBrk="0" hangingPunct="1">
        <a:spcBef>
          <a:spcPct val="20000"/>
        </a:spcBef>
        <a:buFont typeface="Arial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363" indent="-171873" algn="l" defTabSz="687489" rtl="0" eaLnBrk="1" latinLnBrk="0" hangingPunct="1">
        <a:spcBef>
          <a:spcPct val="20000"/>
        </a:spcBef>
        <a:buFont typeface="Arial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203107" indent="-171873" algn="l" defTabSz="687489" rtl="0" eaLnBrk="1" latinLnBrk="0" hangingPunct="1">
        <a:spcBef>
          <a:spcPct val="20000"/>
        </a:spcBef>
        <a:buFont typeface="Arial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852" indent="-171873" algn="l" defTabSz="687489" rtl="0" eaLnBrk="1" latinLnBrk="0" hangingPunct="1">
        <a:spcBef>
          <a:spcPct val="20000"/>
        </a:spcBef>
        <a:buFont typeface="Arial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597" indent="-171873" algn="l" defTabSz="687489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341" indent="-171873" algn="l" defTabSz="687489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086" indent="-171873" algn="l" defTabSz="687489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1831" indent="-171873" algn="l" defTabSz="687489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45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489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234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4979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724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468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215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49959" algn="l" defTabSz="687489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jpg"/><Relationship Id="rId12" Type="http://schemas.openxmlformats.org/officeDocument/2006/relationships/image" Target="../media/image10.png"/><Relationship Id="rId17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7.jpg"/><Relationship Id="rId12" Type="http://schemas.openxmlformats.org/officeDocument/2006/relationships/image" Target="../media/image10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377857" y="189388"/>
            <a:ext cx="1725264" cy="633572"/>
            <a:chOff x="1523998" y="-31334"/>
            <a:chExt cx="2190751" cy="10119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0"/>
                <a:ext cx="1204497" cy="1709739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33328" y="-31334"/>
              <a:ext cx="1972089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2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</a:rPr>
                <a:t>BÀI 23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50862" y="2420356"/>
            <a:ext cx="9067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9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9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90+91</a:t>
            </a:r>
            <a:endParaRPr lang="vi-VN" sz="9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179093" y="280827"/>
            <a:ext cx="9610703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 (CÓ </a:t>
            </a:r>
            <a:r>
              <a:rPr lang="vi-VN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NHỚ)</a:t>
            </a:r>
            <a:endParaRPr lang="en-US" sz="360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HAI CHỮ SỐ </a:t>
            </a:r>
            <a:r>
              <a:rPr lang="vi-VN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HAI CHỮ SỐ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596054C-3F3B-4AD9-836A-93D90398C6C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1" r="18858"/>
          <a:stretch/>
        </p:blipFill>
        <p:spPr bwMode="auto">
          <a:xfrm>
            <a:off x="3588423" y="2086976"/>
            <a:ext cx="7001212" cy="354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1788284" y="786702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230634" y="709637"/>
            <a:ext cx="894333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Rô-bốt A cân nặng 33kg. Rô-bốt D nhẹ hơn rô-bốt A 16kg. Hỏi rô-bốt D cân nặng bao nhiêu ki-lô-gam?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5544159" y="2218648"/>
            <a:ext cx="155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4072197" y="2697744"/>
            <a:ext cx="718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Rô-bốt D cân nặng là</a:t>
            </a:r>
            <a:r>
              <a:rPr lang="vi-VN" sz="2400" b="1" dirty="0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3323614" y="3176840"/>
            <a:ext cx="506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33 – 16 = 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…..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(kg)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5225096" y="3704195"/>
            <a:ext cx="246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Đáp số: 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…..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kg</a:t>
            </a:r>
            <a:r>
              <a:rPr lang="vi-VN" sz="24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E707A530-4ECA-4CB6-8913-C2902457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8" y="74608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E329D-8E40-439D-B17D-28CBEC7648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51" y="1650195"/>
            <a:ext cx="3122633" cy="22238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F418E5-25D7-4687-845F-2D713863BC84}"/>
              </a:ext>
            </a:extLst>
          </p:cNvPr>
          <p:cNvCxnSpPr>
            <a:cxnSpLocks/>
          </p:cNvCxnSpPr>
          <p:nvPr/>
        </p:nvCxnSpPr>
        <p:spPr>
          <a:xfrm>
            <a:off x="6269771" y="1724030"/>
            <a:ext cx="1341099" cy="0"/>
          </a:xfrm>
          <a:prstGeom prst="line">
            <a:avLst/>
          </a:prstGeom>
          <a:ln w="28575">
            <a:solidFill>
              <a:srgbClr val="ED4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F3AB683-E2B5-453E-ACB5-25587399E50A}"/>
              </a:ext>
            </a:extLst>
          </p:cNvPr>
          <p:cNvSpPr/>
          <p:nvPr/>
        </p:nvSpPr>
        <p:spPr>
          <a:xfrm>
            <a:off x="8517252" y="811867"/>
            <a:ext cx="1227640" cy="4805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1A03A7-E726-4677-B093-42D9B0B01DFC}"/>
              </a:ext>
            </a:extLst>
          </p:cNvPr>
          <p:cNvSpPr txBox="1"/>
          <p:nvPr/>
        </p:nvSpPr>
        <p:spPr>
          <a:xfrm>
            <a:off x="7610870" y="1002309"/>
            <a:ext cx="43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3C67E-B404-4D0D-A9F5-EBCFCA2D52F0}"/>
              </a:ext>
            </a:extLst>
          </p:cNvPr>
          <p:cNvSpPr txBox="1"/>
          <p:nvPr/>
        </p:nvSpPr>
        <p:spPr>
          <a:xfrm>
            <a:off x="6431826" y="1247759"/>
            <a:ext cx="63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AB683-E2B5-453E-ACB5-25587399E50A}"/>
              </a:ext>
            </a:extLst>
          </p:cNvPr>
          <p:cNvSpPr/>
          <p:nvPr/>
        </p:nvSpPr>
        <p:spPr>
          <a:xfrm>
            <a:off x="5861389" y="818344"/>
            <a:ext cx="1301272" cy="4805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13907DE-0FA5-415F-801D-C5AB9187CBC6}"/>
              </a:ext>
            </a:extLst>
          </p:cNvPr>
          <p:cNvSpPr/>
          <p:nvPr/>
        </p:nvSpPr>
        <p:spPr>
          <a:xfrm>
            <a:off x="976871" y="10184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78A3C1-5372-470B-9704-C92D60AA29D5}"/>
              </a:ext>
            </a:extLst>
          </p:cNvPr>
          <p:cNvGrpSpPr/>
          <p:nvPr/>
        </p:nvGrpSpPr>
        <p:grpSpPr>
          <a:xfrm>
            <a:off x="1541392" y="1049349"/>
            <a:ext cx="1483670" cy="461665"/>
            <a:chOff x="1870517" y="1400898"/>
            <a:chExt cx="1483670" cy="4616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3C550E-BDF1-4568-8C70-33835D7098E0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086AD02-F3A2-4702-86C4-EAA62F0D0A75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7D4D96-C587-42B0-B8B9-0D25243990DD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&gt;; &lt;; =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254972-66CB-45E3-8FD9-34691602E1B5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3D90444-1315-4230-A482-8728AAA3F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26" t="32629"/>
          <a:stretch/>
        </p:blipFill>
        <p:spPr>
          <a:xfrm>
            <a:off x="1541392" y="1471259"/>
            <a:ext cx="8799111" cy="20793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9686CF-CA06-4642-B766-2330C97F7713}"/>
              </a:ext>
            </a:extLst>
          </p:cNvPr>
          <p:cNvSpPr/>
          <p:nvPr/>
        </p:nvSpPr>
        <p:spPr>
          <a:xfrm>
            <a:off x="3748980" y="1650584"/>
            <a:ext cx="490006" cy="651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C5EA07-BC56-47D5-B222-AEE9A7EEA14D}"/>
              </a:ext>
            </a:extLst>
          </p:cNvPr>
          <p:cNvSpPr/>
          <p:nvPr/>
        </p:nvSpPr>
        <p:spPr>
          <a:xfrm>
            <a:off x="2761207" y="205180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29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7D2502-8B33-4246-AE77-DA93343E5026}"/>
              </a:ext>
            </a:extLst>
          </p:cNvPr>
          <p:cNvSpPr/>
          <p:nvPr/>
        </p:nvSpPr>
        <p:spPr>
          <a:xfrm>
            <a:off x="3778041" y="2600621"/>
            <a:ext cx="490006" cy="651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F51A25-5D06-4868-910A-1E2196783001}"/>
              </a:ext>
            </a:extLst>
          </p:cNvPr>
          <p:cNvSpPr/>
          <p:nvPr/>
        </p:nvSpPr>
        <p:spPr>
          <a:xfrm>
            <a:off x="2777281" y="308899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E22A87-69B5-435B-B82A-13F694693B90}"/>
              </a:ext>
            </a:extLst>
          </p:cNvPr>
          <p:cNvSpPr/>
          <p:nvPr/>
        </p:nvSpPr>
        <p:spPr>
          <a:xfrm>
            <a:off x="8050238" y="1659325"/>
            <a:ext cx="490006" cy="5972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E317C-D0BC-4702-957D-03824AF6C01A}"/>
              </a:ext>
            </a:extLst>
          </p:cNvPr>
          <p:cNvSpPr/>
          <p:nvPr/>
        </p:nvSpPr>
        <p:spPr>
          <a:xfrm>
            <a:off x="7035032" y="207608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37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FBF604-9E7F-4C76-89D6-DA099301201C}"/>
              </a:ext>
            </a:extLst>
          </p:cNvPr>
          <p:cNvSpPr/>
          <p:nvPr/>
        </p:nvSpPr>
        <p:spPr>
          <a:xfrm>
            <a:off x="8050238" y="2603859"/>
            <a:ext cx="490006" cy="5972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797A62-EBD0-475B-BEE1-3539BD57D0B7}"/>
              </a:ext>
            </a:extLst>
          </p:cNvPr>
          <p:cNvSpPr/>
          <p:nvPr/>
        </p:nvSpPr>
        <p:spPr>
          <a:xfrm>
            <a:off x="7035033" y="308168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37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483D24-A331-4C14-A35D-CB352945172B}"/>
              </a:ext>
            </a:extLst>
          </p:cNvPr>
          <p:cNvSpPr/>
          <p:nvPr/>
        </p:nvSpPr>
        <p:spPr>
          <a:xfrm>
            <a:off x="9036553" y="208808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E8319-5E7E-454C-A5A7-5B9F6A4F4CE5}"/>
              </a:ext>
            </a:extLst>
          </p:cNvPr>
          <p:cNvSpPr/>
          <p:nvPr/>
        </p:nvSpPr>
        <p:spPr>
          <a:xfrm>
            <a:off x="9036554" y="3093691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7995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ADB1-3CCF-46EB-B7B3-81B5D4EB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251" y="1800562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2967936" y="6002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05258" y="600233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BEE674-85E2-4378-9CE9-CE3601C1FC0C}"/>
              </a:ext>
            </a:extLst>
          </p:cNvPr>
          <p:cNvSpPr/>
          <p:nvPr/>
        </p:nvSpPr>
        <p:spPr>
          <a:xfrm>
            <a:off x="1057412" y="1628492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– 5 =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F53F0C-79E0-4E33-91A2-B03BD699969D}"/>
              </a:ext>
            </a:extLst>
          </p:cNvPr>
          <p:cNvSpPr txBox="1"/>
          <p:nvPr/>
        </p:nvSpPr>
        <p:spPr>
          <a:xfrm>
            <a:off x="2520501" y="170665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9C82EE-3601-482D-81B7-CDD2F4C5ED66}"/>
              </a:ext>
            </a:extLst>
          </p:cNvPr>
          <p:cNvSpPr/>
          <p:nvPr/>
        </p:nvSpPr>
        <p:spPr>
          <a:xfrm>
            <a:off x="1057412" y="2391531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41 – 17=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EF306E-43CD-4F09-AA50-62E5B8A7BC7C}"/>
              </a:ext>
            </a:extLst>
          </p:cNvPr>
          <p:cNvSpPr txBox="1"/>
          <p:nvPr/>
        </p:nvSpPr>
        <p:spPr>
          <a:xfrm>
            <a:off x="2677387" y="249904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223595-742C-43E5-8BF4-4EF9E63909B5}"/>
              </a:ext>
            </a:extLst>
          </p:cNvPr>
          <p:cNvSpPr/>
          <p:nvPr/>
        </p:nvSpPr>
        <p:spPr>
          <a:xfrm>
            <a:off x="1057412" y="31211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35 – 17 =     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0A633-669D-4FA8-8A71-42CB50295685}"/>
              </a:ext>
            </a:extLst>
          </p:cNvPr>
          <p:cNvSpPr txBox="1"/>
          <p:nvPr/>
        </p:nvSpPr>
        <p:spPr>
          <a:xfrm>
            <a:off x="2654563" y="322515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31736E-694B-422F-8ACA-7540ED481F2F}"/>
              </a:ext>
            </a:extLst>
          </p:cNvPr>
          <p:cNvSpPr/>
          <p:nvPr/>
        </p:nvSpPr>
        <p:spPr>
          <a:xfrm>
            <a:off x="1057412" y="385069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– 9 =     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79EA58-5F62-49C7-81F6-B97444CE722C}"/>
              </a:ext>
            </a:extLst>
          </p:cNvPr>
          <p:cNvSpPr txBox="1"/>
          <p:nvPr/>
        </p:nvSpPr>
        <p:spPr>
          <a:xfrm>
            <a:off x="2552118" y="395821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6CA46F-2BF5-4E4B-8A2F-5EA98ACB67C0}"/>
              </a:ext>
            </a:extLst>
          </p:cNvPr>
          <p:cNvSpPr/>
          <p:nvPr/>
        </p:nvSpPr>
        <p:spPr>
          <a:xfrm>
            <a:off x="1057412" y="45967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35 =     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36D82E-E490-4E81-BCA8-2794C76B2714}"/>
              </a:ext>
            </a:extLst>
          </p:cNvPr>
          <p:cNvSpPr txBox="1"/>
          <p:nvPr/>
        </p:nvSpPr>
        <p:spPr>
          <a:xfrm>
            <a:off x="2654563" y="470614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7B3939-CA41-4F45-BBCB-1727DDD05C5C}"/>
              </a:ext>
            </a:extLst>
          </p:cNvPr>
          <p:cNvSpPr/>
          <p:nvPr/>
        </p:nvSpPr>
        <p:spPr>
          <a:xfrm>
            <a:off x="1057412" y="5326295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52 – 35 =      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1EAF94-C2B0-4153-982F-7529C41DC06A}"/>
              </a:ext>
            </a:extLst>
          </p:cNvPr>
          <p:cNvSpPr txBox="1"/>
          <p:nvPr/>
        </p:nvSpPr>
        <p:spPr>
          <a:xfrm>
            <a:off x="2625431" y="541882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960FAA9-6C7E-4BAF-9DF7-B6B69D478955}"/>
              </a:ext>
            </a:extLst>
          </p:cNvPr>
          <p:cNvGrpSpPr/>
          <p:nvPr/>
        </p:nvGrpSpPr>
        <p:grpSpPr>
          <a:xfrm>
            <a:off x="5441978" y="3532794"/>
            <a:ext cx="807151" cy="662828"/>
            <a:chOff x="1750173" y="2926500"/>
            <a:chExt cx="807151" cy="662828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7384B46-239D-4EBD-905A-DF6ECAE5575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89EEF98-68CA-45AA-A385-D99BCA772A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A160A0-B18D-4DE1-9410-600D0CCCF5BC}"/>
              </a:ext>
            </a:extLst>
          </p:cNvPr>
          <p:cNvGrpSpPr/>
          <p:nvPr/>
        </p:nvGrpSpPr>
        <p:grpSpPr>
          <a:xfrm>
            <a:off x="6749734" y="2377302"/>
            <a:ext cx="807151" cy="662828"/>
            <a:chOff x="1750173" y="2926500"/>
            <a:chExt cx="807151" cy="662828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9A1DA76-5533-47BC-AD00-ABA912AE2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7731BB-B7BF-40EE-A1AB-690FA6A987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24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E9CBF0-043E-4310-92CE-9C9A2DB518C3}"/>
              </a:ext>
            </a:extLst>
          </p:cNvPr>
          <p:cNvGrpSpPr/>
          <p:nvPr/>
        </p:nvGrpSpPr>
        <p:grpSpPr>
          <a:xfrm>
            <a:off x="5701230" y="5584726"/>
            <a:ext cx="807151" cy="662828"/>
            <a:chOff x="1750173" y="2926500"/>
            <a:chExt cx="807151" cy="662828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FDFF4E1-6EAC-4EFB-8D4C-3ED9AB2EBE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942512F-D09B-4F82-87F1-DB27BBFEE63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C72E60-10DD-4094-BE74-8A4FF38E4146}"/>
              </a:ext>
            </a:extLst>
          </p:cNvPr>
          <p:cNvGrpSpPr/>
          <p:nvPr/>
        </p:nvGrpSpPr>
        <p:grpSpPr>
          <a:xfrm>
            <a:off x="7382412" y="3663146"/>
            <a:ext cx="807151" cy="662828"/>
            <a:chOff x="1750173" y="2926500"/>
            <a:chExt cx="807151" cy="66282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AF86257-7DD1-41AF-837B-F754CA87A10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5F1DDEB-7145-40C6-8A5E-441E7673087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83F8C08-83DE-4A53-876D-9EC460A04F61}"/>
              </a:ext>
            </a:extLst>
          </p:cNvPr>
          <p:cNvGrpSpPr/>
          <p:nvPr/>
        </p:nvGrpSpPr>
        <p:grpSpPr>
          <a:xfrm>
            <a:off x="9028592" y="4186730"/>
            <a:ext cx="807151" cy="662828"/>
            <a:chOff x="1750173" y="2926500"/>
            <a:chExt cx="807151" cy="662828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7627B6A-4F64-4732-BB23-C9A2263814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56D09A9-4FF1-441A-8803-AA7017FA1F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8ECCD4-FA7A-4ED7-8CA4-F53FFCFDE2DB}"/>
              </a:ext>
            </a:extLst>
          </p:cNvPr>
          <p:cNvGrpSpPr/>
          <p:nvPr/>
        </p:nvGrpSpPr>
        <p:grpSpPr>
          <a:xfrm>
            <a:off x="9851769" y="5355759"/>
            <a:ext cx="807151" cy="662828"/>
            <a:chOff x="1750173" y="2926500"/>
            <a:chExt cx="807151" cy="662828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02FF0B2-C4C4-42B9-8785-2DA18F5258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4ADEBEE-6754-4A6F-8B62-0650E3A4DAA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F4A8F1-8EDD-4E9B-BA5C-1BC6C962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175810" y="447065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6D5499F9-4A1A-4BB8-8654-56CE613A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300085" y="4194959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:a16="http://schemas.microsoft.com/office/drawing/2014/main" id="{EB9C7149-4243-4F11-9D86-272762F8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591579" y="398059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:a16="http://schemas.microsoft.com/office/drawing/2014/main" id="{3E14A219-B26C-44F0-83AA-1914BC11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819788" y="37080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>
            <a:extLst>
              <a:ext uri="{FF2B5EF4-FFF2-40B4-BE49-F238E27FC236}">
                <a16:creationId xmlns:a16="http://schemas.microsoft.com/office/drawing/2014/main" id="{2DA05439-4320-460D-AB8C-6A45E774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6988389" y="337783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8522DE63-0F14-46A9-A4D7-2E863699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147642" y="259369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CC2BF-E0AE-485A-89AC-24ED00C7D149}"/>
              </a:ext>
            </a:extLst>
          </p:cNvPr>
          <p:cNvSpPr/>
          <p:nvPr/>
        </p:nvSpPr>
        <p:spPr>
          <a:xfrm>
            <a:off x="5592016" y="1775820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  <p:bldP spid="47" grpId="0"/>
      <p:bldP spid="56" grpId="0" animBg="1"/>
      <p:bldP spid="57" grpId="0"/>
      <p:bldP spid="58" grpId="0" animBg="1"/>
      <p:bldP spid="59" grpId="0"/>
      <p:bldP spid="62" grpId="0" animBg="1"/>
      <p:bldP spid="63" grpId="0"/>
      <p:bldP spid="64" grpId="0" animBg="1"/>
      <p:bldP spid="8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.14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5335" ker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4800" kern="0" noProof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50 </a:t>
            </a:r>
            <a:r>
              <a:rPr lang="en-US" sz="54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- </a:t>
            </a: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16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= 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 RỒI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75 </a:t>
            </a:r>
            <a:r>
              <a:rPr lang="en-US" sz="54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- </a:t>
            </a: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27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= ?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 RỒI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. </a:t>
            </a:r>
            <a:r>
              <a:rPr lang="en-US" sz="4800" kern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18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kumimoji="0" lang="en-US" sz="5335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5335" ker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 kumimoji="0" sz="5335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5335" ker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48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81 - ?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= </a:t>
            </a: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46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 RỒI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35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kumimoji="0" lang="en-US" sz="5335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kumimoji="0" lang="en-US" sz="5335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</a:t>
            </a:r>
            <a:r>
              <a:rPr lang="en-US" sz="4800" ker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B.57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4800" ker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88 </a:t>
            </a:r>
            <a:r>
              <a:rPr lang="en-US" sz="54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- </a:t>
            </a:r>
            <a:r>
              <a:rPr lang="en-US" sz="5400" b="1" kern="0" dirty="0" smtClean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19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  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= 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 RỒI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9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0492" y="1861933"/>
            <a:ext cx="85335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75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  <a:endParaRPr kumimoji="0" lang="en-US" sz="10000" b="1" i="0" u="none" strike="noStrike" kern="1200" cap="none" spc="75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3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8FC8341E-4FF2-4F02-888D-755008EED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47" b="22693"/>
          <a:stretch/>
        </p:blipFill>
        <p:spPr>
          <a:xfrm>
            <a:off x="1339516" y="2691062"/>
            <a:ext cx="8622631" cy="2881849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1021458" y="13424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458780" y="134245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1847929" y="1959445"/>
            <a:ext cx="7616049" cy="658838"/>
            <a:chOff x="1824226" y="3918823"/>
            <a:chExt cx="7616049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– 28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53 – 34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 – 27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90 – 52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1847929" y="3218029"/>
            <a:ext cx="837249" cy="1384995"/>
            <a:chOff x="1933616" y="4498692"/>
            <a:chExt cx="837249" cy="138499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221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28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293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–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3797483" y="3218026"/>
            <a:ext cx="1133028" cy="1384995"/>
            <a:chOff x="1933616" y="4477732"/>
            <a:chExt cx="1133028" cy="138499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402546" y="4477732"/>
              <a:ext cx="58221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53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34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293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–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320658" y="578994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6200348" y="3218026"/>
            <a:ext cx="837249" cy="1384995"/>
            <a:chOff x="1933616" y="4498692"/>
            <a:chExt cx="837249" cy="138499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221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80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27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293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–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A75167-82BD-4A09-AE81-AF3003596EA3}"/>
              </a:ext>
            </a:extLst>
          </p:cNvPr>
          <p:cNvGrpSpPr/>
          <p:nvPr/>
        </p:nvGrpSpPr>
        <p:grpSpPr>
          <a:xfrm>
            <a:off x="8318249" y="3218026"/>
            <a:ext cx="885375" cy="1384995"/>
            <a:chOff x="1933616" y="4498692"/>
            <a:chExt cx="885375" cy="138499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378FC5-B711-4B03-A8A7-EADF5EA46354}"/>
                </a:ext>
              </a:extLst>
            </p:cNvPr>
            <p:cNvSpPr txBox="1"/>
            <p:nvPr/>
          </p:nvSpPr>
          <p:spPr>
            <a:xfrm>
              <a:off x="2185448" y="4498692"/>
              <a:ext cx="59824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90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HP001 4 hàng" panose="020B0603050302020204" pitchFamily="34" charset="0"/>
                </a:rPr>
                <a:t>52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86543C-1387-4ED3-B86A-B0F711918121}"/>
                </a:ext>
              </a:extLst>
            </p:cNvPr>
            <p:cNvSpPr txBox="1"/>
            <p:nvPr/>
          </p:nvSpPr>
          <p:spPr>
            <a:xfrm>
              <a:off x="1933616" y="4966423"/>
              <a:ext cx="293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–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F71B07-2A9F-42E2-A478-8494C27B8E02}"/>
                </a:ext>
              </a:extLst>
            </p:cNvPr>
            <p:cNvCxnSpPr/>
            <p:nvPr/>
          </p:nvCxnSpPr>
          <p:spPr>
            <a:xfrm>
              <a:off x="2073005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559" y="111121"/>
            <a:ext cx="2237784" cy="863493"/>
          </a:xfrm>
          <a:prstGeom prst="rect">
            <a:avLst/>
          </a:prstGeom>
          <a:noFill/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2F7EF72B-EB75-4F0A-976A-93405E0076D3}"/>
              </a:ext>
            </a:extLst>
          </p:cNvPr>
          <p:cNvSpPr/>
          <p:nvPr/>
        </p:nvSpPr>
        <p:spPr>
          <a:xfrm>
            <a:off x="1102835" y="119861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696035-243B-4550-B64D-D9B9BAB002CF}"/>
              </a:ext>
            </a:extLst>
          </p:cNvPr>
          <p:cNvSpPr txBox="1"/>
          <p:nvPr/>
        </p:nvSpPr>
        <p:spPr>
          <a:xfrm>
            <a:off x="1540157" y="1176417"/>
            <a:ext cx="794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rô-bốt nào cầm bảng ghi phép tính đúng?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AC9CD72-99AD-41E2-9CB1-77E0DBE5754D}"/>
              </a:ext>
            </a:extLst>
          </p:cNvPr>
          <p:cNvSpPr/>
          <p:nvPr/>
        </p:nvSpPr>
        <p:spPr>
          <a:xfrm>
            <a:off x="612962" y="218038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 – 4 =      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9EDCBC-B9AA-4F75-BB77-E0FA4F8E35C3}"/>
              </a:ext>
            </a:extLst>
          </p:cNvPr>
          <p:cNvSpPr txBox="1"/>
          <p:nvPr/>
        </p:nvSpPr>
        <p:spPr>
          <a:xfrm>
            <a:off x="2030555" y="226139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2FA213-5A06-4D42-A3E0-B35E3CDCD0DB}"/>
              </a:ext>
            </a:extLst>
          </p:cNvPr>
          <p:cNvSpPr/>
          <p:nvPr/>
        </p:nvSpPr>
        <p:spPr>
          <a:xfrm>
            <a:off x="615227" y="292602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 – 8 =     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92551AF-DA6D-4F3C-9CF3-A45C9598132A}"/>
              </a:ext>
            </a:extLst>
          </p:cNvPr>
          <p:cNvSpPr txBox="1"/>
          <p:nvPr/>
        </p:nvSpPr>
        <p:spPr>
          <a:xfrm>
            <a:off x="2078316" y="30070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A4299-0149-4C4E-9CB2-8D941CE9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088067" y="1818500"/>
            <a:ext cx="6728245" cy="343331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F4DB91-37F1-4B5E-B373-D132C1827448}"/>
              </a:ext>
            </a:extLst>
          </p:cNvPr>
          <p:cNvSpPr/>
          <p:nvPr/>
        </p:nvSpPr>
        <p:spPr>
          <a:xfrm>
            <a:off x="673291" y="3667676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 – 22 =  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8973BB0-BD35-4B31-8309-45E94ADB0F3A}"/>
              </a:ext>
            </a:extLst>
          </p:cNvPr>
          <p:cNvSpPr txBox="1"/>
          <p:nvPr/>
        </p:nvSpPr>
        <p:spPr>
          <a:xfrm>
            <a:off x="2253649" y="37417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464D58B-0712-485C-8B4D-6D5B68B53B60}"/>
              </a:ext>
            </a:extLst>
          </p:cNvPr>
          <p:cNvSpPr/>
          <p:nvPr/>
        </p:nvSpPr>
        <p:spPr>
          <a:xfrm>
            <a:off x="656228" y="4377074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 – 17 =    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0649D4-339F-4425-B5CD-010011A6CCC3}"/>
              </a:ext>
            </a:extLst>
          </p:cNvPr>
          <p:cNvSpPr txBox="1"/>
          <p:nvPr/>
        </p:nvSpPr>
        <p:spPr>
          <a:xfrm>
            <a:off x="2241045" y="447836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</a:t>
            </a:r>
          </a:p>
        </p:txBody>
      </p:sp>
      <p:pic>
        <p:nvPicPr>
          <p:cNvPr id="77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64C28FE-58E2-4EA4-9160-E67BDE14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58" y="4302754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2D16B736-FC15-4A04-B66C-9033DBA5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01" y="201369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id="{3189E28B-D12C-40C7-B90D-1C24595F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268" y="439701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3757657B-A06A-4CEE-A42D-7B8BC01D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25" y="1980911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289</Words>
  <Application>Microsoft Office PowerPoint</Application>
  <PresentationFormat>Widescreen</PresentationFormat>
  <Paragraphs>103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HP001 4 hàng</vt:lpstr>
      <vt:lpstr>Times New Roman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82</cp:revision>
  <dcterms:created xsi:type="dcterms:W3CDTF">2021-06-02T01:34:28Z</dcterms:created>
  <dcterms:modified xsi:type="dcterms:W3CDTF">2021-11-28T14:04:37Z</dcterms:modified>
</cp:coreProperties>
</file>