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3" r:id="rId2"/>
    <p:sldId id="2994" r:id="rId3"/>
    <p:sldId id="2981" r:id="rId4"/>
    <p:sldId id="2995" r:id="rId5"/>
    <p:sldId id="2985" r:id="rId6"/>
    <p:sldId id="2986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4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9817537" cy="1940925"/>
            <a:chOff x="1055313" y="1366069"/>
            <a:chExt cx="9817537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8674537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81289" y="1876636"/>
              <a:ext cx="809156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</a:t>
              </a:r>
              <a:r>
                <a:rPr lang="en-US" altLang="vi-VN" sz="4400" b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TRÌNH </a:t>
              </a:r>
              <a:r>
                <a:rPr lang="en-US" altLang="vi-VN" sz="4400" b="1" smtClean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 (T2)</a:t>
              </a:r>
              <a:endParaRPr lang="en-US" altLang="vi-VN" sz="44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52195" y="2345071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3074794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4533580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479</Words>
  <Application>Microsoft Office PowerPoint</Application>
  <PresentationFormat>Custom</PresentationFormat>
  <Paragraphs>50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MTC</cp:lastModifiedBy>
  <cp:revision>198</cp:revision>
  <dcterms:created xsi:type="dcterms:W3CDTF">2021-11-14T08:33:00Z</dcterms:created>
  <dcterms:modified xsi:type="dcterms:W3CDTF">2023-11-22T03:40:21Z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