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7"/>
  </p:notesMasterIdLst>
  <p:sldIdLst>
    <p:sldId id="321" r:id="rId3"/>
    <p:sldId id="289" r:id="rId4"/>
    <p:sldId id="290" r:id="rId5"/>
    <p:sldId id="288" r:id="rId6"/>
    <p:sldId id="318" r:id="rId7"/>
    <p:sldId id="319" r:id="rId8"/>
    <p:sldId id="322" r:id="rId9"/>
    <p:sldId id="320" r:id="rId10"/>
    <p:sldId id="317" r:id="rId11"/>
    <p:sldId id="325" r:id="rId12"/>
    <p:sldId id="326" r:id="rId13"/>
    <p:sldId id="327" r:id="rId14"/>
    <p:sldId id="328" r:id="rId15"/>
    <p:sldId id="329" r:id="rId16"/>
    <p:sldId id="330" r:id="rId17"/>
    <p:sldId id="331" r:id="rId18"/>
    <p:sldId id="323" r:id="rId19"/>
    <p:sldId id="324" r:id="rId20"/>
    <p:sldId id="334" r:id="rId21"/>
    <p:sldId id="336" r:id="rId22"/>
    <p:sldId id="332" r:id="rId23"/>
    <p:sldId id="335" r:id="rId24"/>
    <p:sldId id="337" r:id="rId25"/>
    <p:sldId id="3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0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59177-5249-4A4C-9116-9E11BBACD87C}" type="datetimeFigureOut">
              <a:rPr lang="en-US" smtClean="0"/>
              <a:t>10/25/2021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577CD-BC9A-46BC-A3C2-E0024D317256}" type="slidenum">
              <a:rPr lang="en-US" smtClean="0"/>
              <a:t>‹#›</a:t>
            </a:fld>
            <a:endParaRPr lang="en-US"/>
          </a:p>
        </p:txBody>
      </p:sp>
    </p:spTree>
    <p:extLst>
      <p:ext uri="{BB962C8B-B14F-4D97-AF65-F5344CB8AC3E}">
        <p14:creationId xmlns:p14="http://schemas.microsoft.com/office/powerpoint/2010/main" val="198848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1125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1537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9967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4392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333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9579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4240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199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4901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49441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4404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4086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9656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691673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8467998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9650183"/>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7097"/>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BE78-C52A-486C-8394-968E734634CA}"/>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3C2404FC-A686-4E98-8258-7612DD821AF9}"/>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74D67656-E42E-4EAC-A12D-C39D75D6F59C}"/>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5" name="Footer Placeholder 4">
            <a:extLst>
              <a:ext uri="{FF2B5EF4-FFF2-40B4-BE49-F238E27FC236}">
                <a16:creationId xmlns:a16="http://schemas.microsoft.com/office/drawing/2014/main" id="{820524A1-0A16-408E-B322-B534C6C0E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12DBF-AC27-48E5-ADF4-710DA2E3EAE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669896253"/>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719E-BA6C-4A9B-BB06-99E743EAB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C1D44-128F-4281-A469-FCDB74F23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5693B-54A6-468A-B608-B8F28B1BCA54}"/>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5" name="Footer Placeholder 4">
            <a:extLst>
              <a:ext uri="{FF2B5EF4-FFF2-40B4-BE49-F238E27FC236}">
                <a16:creationId xmlns:a16="http://schemas.microsoft.com/office/drawing/2014/main" id="{E38CF4D2-E3A2-4F45-ACA1-70CA2B152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48776-43F9-4B73-A2B1-A66E1499203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362990290"/>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3F81-00EE-458C-A6A8-262178DC217D}"/>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72925E97-757D-48E2-9E0F-723E65E2E7AB}"/>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D47B7-A269-4165-A168-12CC3980537F}"/>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5" name="Footer Placeholder 4">
            <a:extLst>
              <a:ext uri="{FF2B5EF4-FFF2-40B4-BE49-F238E27FC236}">
                <a16:creationId xmlns:a16="http://schemas.microsoft.com/office/drawing/2014/main" id="{DF50DF7C-EF12-42B6-B789-549D67D5D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57834-741C-4CCB-8712-49124633437B}"/>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730603113"/>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7F8A-3396-4E6D-BBDA-0E9B1F994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BE6A7-A0D8-47F7-8880-51EEB43782BF}"/>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7726C-B721-4B23-AB49-2A972C64E21A}"/>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357EF-B02A-46F5-8EE0-1348002B35F2}"/>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6" name="Footer Placeholder 5">
            <a:extLst>
              <a:ext uri="{FF2B5EF4-FFF2-40B4-BE49-F238E27FC236}">
                <a16:creationId xmlns:a16="http://schemas.microsoft.com/office/drawing/2014/main" id="{E3119569-843C-4913-B509-1A58324D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55747-43C9-40D4-B4B2-CAFDF14DE52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056836569"/>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95AB-9A84-4553-BEE3-ACA0A204069C}"/>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C01C9-C95E-4D61-B007-75D3D95C06A3}"/>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17908B7-4894-49C1-BE7F-E76067BF2090}"/>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53328-6356-4B48-B9C6-872437D210F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88C3097C-C34B-4584-BF8C-29EB32274590}"/>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72C493-9A43-40B3-9032-724547F37302}"/>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8" name="Footer Placeholder 7">
            <a:extLst>
              <a:ext uri="{FF2B5EF4-FFF2-40B4-BE49-F238E27FC236}">
                <a16:creationId xmlns:a16="http://schemas.microsoft.com/office/drawing/2014/main" id="{F4E40AD9-25FB-47BE-A720-00259D58B9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7A0DF5-F17F-49C3-A240-1CB896508AD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56145593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CEA6-3650-4443-8A99-8ADD82105A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0E38B9-EFCB-4345-A49F-A64D978D8130}"/>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4" name="Footer Placeholder 3">
            <a:extLst>
              <a:ext uri="{FF2B5EF4-FFF2-40B4-BE49-F238E27FC236}">
                <a16:creationId xmlns:a16="http://schemas.microsoft.com/office/drawing/2014/main" id="{C937746E-F136-4E81-AA89-B05ABEA336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C4BD9-207B-44BB-8F26-6E2576B5A714}"/>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976521712"/>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112C5B-861F-4330-848E-4D229B02D897}"/>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3" name="Footer Placeholder 2">
            <a:extLst>
              <a:ext uri="{FF2B5EF4-FFF2-40B4-BE49-F238E27FC236}">
                <a16:creationId xmlns:a16="http://schemas.microsoft.com/office/drawing/2014/main" id="{367D4AFD-890B-49D8-98AF-F042F49B73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6A79C8-6F2A-4B33-BAF8-EE3B3C8AC51D}"/>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982658516"/>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44275"/>
          </a:xfrm>
          <a:prstGeom prst="rect">
            <a:avLst/>
          </a:prstGeom>
        </p:spPr>
      </p:pic>
      <p:sp>
        <p:nvSpPr>
          <p:cNvPr id="8" name="矩形 7"/>
          <p:cNvSpPr/>
          <p:nvPr userDrawn="1"/>
        </p:nvSpPr>
        <p:spPr>
          <a:xfrm>
            <a:off x="0" y="745067"/>
            <a:ext cx="121920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文本框 8"/>
          <p:cNvSpPr txBox="1"/>
          <p:nvPr userDrawn="1"/>
        </p:nvSpPr>
        <p:spPr>
          <a:xfrm>
            <a:off x="186267" y="105793"/>
            <a:ext cx="3599062" cy="502766"/>
          </a:xfrm>
          <a:prstGeom prst="rect">
            <a:avLst/>
          </a:prstGeom>
          <a:noFill/>
        </p:spPr>
        <p:txBody>
          <a:bodyPr wrap="none" rtlCol="0">
            <a:spAutoFit/>
          </a:bodyPr>
          <a:lstStyle/>
          <a:p>
            <a:r>
              <a:rPr lang="zh-CN" altLang="en-US" sz="2667" dirty="0">
                <a:solidFill>
                  <a:schemeClr val="bg1"/>
                </a:solidFill>
                <a:latin typeface="微软雅黑" panose="020B0503020204020204" pitchFamily="34" charset="-122"/>
                <a:ea typeface="微软雅黑" panose="020B0503020204020204" pitchFamily="34" charset="-122"/>
              </a:rPr>
              <a:t>单击此处添加文字标题</a:t>
            </a:r>
          </a:p>
        </p:txBody>
      </p:sp>
    </p:spTree>
    <p:extLst>
      <p:ext uri="{BB962C8B-B14F-4D97-AF65-F5344CB8AC3E}">
        <p14:creationId xmlns:p14="http://schemas.microsoft.com/office/powerpoint/2010/main" val="4204072000"/>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E141-7EE7-4091-B0F5-2FA0F096AAC5}"/>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427D98B-795E-434D-A9E6-92B8CC88FF2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54156D-74E4-445D-9981-0BA158141462}"/>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28E7DAC-68E0-4613-94F6-1B0062345DC4}"/>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6" name="Footer Placeholder 5">
            <a:extLst>
              <a:ext uri="{FF2B5EF4-FFF2-40B4-BE49-F238E27FC236}">
                <a16:creationId xmlns:a16="http://schemas.microsoft.com/office/drawing/2014/main" id="{6FA3BDC5-DA64-4D17-B06B-D9BCC8D0D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176C4-2EAF-4FFE-A5F8-A7CB56E55D71}"/>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891471891"/>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4CA7-7A5B-431B-A3BC-68249B298B47}"/>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8F3703FD-8106-4573-970D-ED4BDE552B2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A308D28-1C8D-45B7-98CA-DA9F95DD345E}"/>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05AECC43-55BD-41B5-A01E-6067499FADB8}"/>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6" name="Footer Placeholder 5">
            <a:extLst>
              <a:ext uri="{FF2B5EF4-FFF2-40B4-BE49-F238E27FC236}">
                <a16:creationId xmlns:a16="http://schemas.microsoft.com/office/drawing/2014/main" id="{00F07571-68E9-44A7-86C1-62567BDF0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97A02-AABF-4375-A19F-B682E29EACA8}"/>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581460637"/>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CC59-58C2-4C8A-943A-A5F2B7D4E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092399-E274-47FB-B869-900980C77D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744F6-CFCE-439F-B2DF-D89A43B5482C}"/>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5" name="Footer Placeholder 4">
            <a:extLst>
              <a:ext uri="{FF2B5EF4-FFF2-40B4-BE49-F238E27FC236}">
                <a16:creationId xmlns:a16="http://schemas.microsoft.com/office/drawing/2014/main" id="{1298B4DF-A44B-48E5-B655-CB1436874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B69CD-1915-40F1-834E-02DE98565E87}"/>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796422530"/>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2823B-1C96-49C6-B580-38F7BCBE69BD}"/>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52275-2F81-4044-BD49-7AF1ECA9B4D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E379-BC9E-44E9-84C6-E7F27DD5F8F5}"/>
              </a:ext>
            </a:extLst>
          </p:cNvPr>
          <p:cNvSpPr>
            <a:spLocks noGrp="1"/>
          </p:cNvSpPr>
          <p:nvPr>
            <p:ph type="dt" sz="half" idx="10"/>
          </p:nvPr>
        </p:nvSpPr>
        <p:spPr/>
        <p:txBody>
          <a:bodyPr/>
          <a:lstStyle/>
          <a:p>
            <a:fld id="{6969EE17-128F-42DF-A632-FDD090F4C473}" type="datetimeFigureOut">
              <a:rPr lang="en-US" smtClean="0"/>
              <a:t>10/25/2021</a:t>
            </a:fld>
            <a:endParaRPr lang="en-US"/>
          </a:p>
        </p:txBody>
      </p:sp>
      <p:sp>
        <p:nvSpPr>
          <p:cNvPr id="5" name="Footer Placeholder 4">
            <a:extLst>
              <a:ext uri="{FF2B5EF4-FFF2-40B4-BE49-F238E27FC236}">
                <a16:creationId xmlns:a16="http://schemas.microsoft.com/office/drawing/2014/main" id="{F99FC4CE-664F-4E30-B735-3C3924CBD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7A421-D293-43A6-956C-BD135EC4D79A}"/>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561224000"/>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241457134"/>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44897305"/>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1019692"/>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1091576"/>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85522021"/>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67052314"/>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2021/10/25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57903155"/>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37A46B91-1B83-4C4D-BCF1-B6CBC16C4C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E85EC5F-3DD0-413E-964D-CB4F0AC6EE65}"/>
              </a:ext>
            </a:extLst>
          </p:cNvPr>
          <p:cNvSpPr txBox="1"/>
          <p:nvPr userDrawn="1"/>
        </p:nvSpPr>
        <p:spPr>
          <a:xfrm>
            <a:off x="0" y="-36551"/>
            <a:ext cx="1371600" cy="461665"/>
          </a:xfrm>
          <a:prstGeom prst="rect">
            <a:avLst/>
          </a:prstGeom>
          <a:noFill/>
        </p:spPr>
        <p:txBody>
          <a:bodyPr wrap="square" rtlCol="0">
            <a:spAutoFit/>
          </a:bodyPr>
          <a:lstStyle/>
          <a:p>
            <a:r>
              <a:rPr lang="en-US" sz="2400" dirty="0">
                <a:solidFill>
                  <a:schemeClr val="accent6">
                    <a:lumMod val="50000"/>
                  </a:schemeClr>
                </a:solidFill>
                <a:latin typeface="#9Slide03 AllRoundGothic" panose="020B0703020202020104" pitchFamily="34" charset="0"/>
              </a:rPr>
              <a:t>KTUTS</a:t>
            </a:r>
          </a:p>
        </p:txBody>
      </p:sp>
      <p:sp>
        <p:nvSpPr>
          <p:cNvPr id="9" name="TextBox 8">
            <a:extLst>
              <a:ext uri="{FF2B5EF4-FFF2-40B4-BE49-F238E27FC236}">
                <a16:creationId xmlns:a16="http://schemas.microsoft.com/office/drawing/2014/main" id="{4DD45A5F-A1B2-4311-A11D-DF1582F22DA8}"/>
              </a:ext>
            </a:extLst>
          </p:cNvPr>
          <p:cNvSpPr txBox="1"/>
          <p:nvPr userDrawn="1"/>
        </p:nvSpPr>
        <p:spPr>
          <a:xfrm>
            <a:off x="11023600" y="6365558"/>
            <a:ext cx="1168400" cy="830997"/>
          </a:xfrm>
          <a:prstGeom prst="rect">
            <a:avLst/>
          </a:prstGeom>
          <a:noFill/>
        </p:spPr>
        <p:txBody>
          <a:bodyPr wrap="square" rtlCol="0">
            <a:spAutoFit/>
          </a:bodyPr>
          <a:lstStyle/>
          <a:p>
            <a:r>
              <a:rPr lang="en-US" sz="2400" dirty="0">
                <a:solidFill>
                  <a:schemeClr val="accent6">
                    <a:lumMod val="50000"/>
                  </a:schemeClr>
                </a:solidFill>
                <a:latin typeface="#9Slide03 AllRoundGothic" panose="020B0703020202020104" pitchFamily="34" charset="0"/>
              </a:rPr>
              <a:t>KTUTS</a:t>
            </a:r>
          </a:p>
        </p:txBody>
      </p:sp>
      <p:pic>
        <p:nvPicPr>
          <p:cNvPr id="5" name="Picture 4" descr="A picture containing text&#10;&#10;Description automatically generated">
            <a:extLst>
              <a:ext uri="{FF2B5EF4-FFF2-40B4-BE49-F238E27FC236}">
                <a16:creationId xmlns:a16="http://schemas.microsoft.com/office/drawing/2014/main" id="{EC5E05D3-910C-49CC-AC43-19535549A78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89498" y="8377864"/>
            <a:ext cx="1310615" cy="1132227"/>
          </a:xfrm>
          <a:prstGeom prst="rect">
            <a:avLst/>
          </a:prstGeom>
        </p:spPr>
      </p:pic>
    </p:spTree>
    <p:extLst>
      <p:ext uri="{BB962C8B-B14F-4D97-AF65-F5344CB8AC3E}">
        <p14:creationId xmlns:p14="http://schemas.microsoft.com/office/powerpoint/2010/main" val="3139482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40D91-E0BD-4E5C-AE58-2E48433B9509}"/>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E6B2D1-DFEA-4DCF-AFA8-DC668AF0B93D}"/>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06C22-EC59-4942-9344-E9CB29922D65}"/>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6969EE17-128F-42DF-A632-FDD090F4C473}" type="datetimeFigureOut">
              <a:rPr lang="en-US" smtClean="0"/>
              <a:t>10/25/2021</a:t>
            </a:fld>
            <a:endParaRPr lang="en-US"/>
          </a:p>
        </p:txBody>
      </p:sp>
      <p:sp>
        <p:nvSpPr>
          <p:cNvPr id="5" name="Footer Placeholder 4">
            <a:extLst>
              <a:ext uri="{FF2B5EF4-FFF2-40B4-BE49-F238E27FC236}">
                <a16:creationId xmlns:a16="http://schemas.microsoft.com/office/drawing/2014/main" id="{3C213D30-14F4-4657-A6C0-1759AA88710B}"/>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ACEF81-D17F-4028-8AC2-F273EBCA72E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C63A409-C0A0-45EA-847A-E8AACDB747D0}"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5E7BA1FD-9F2F-4990-8954-E1E57B07EE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12982" y="8299205"/>
            <a:ext cx="1310615" cy="1132227"/>
          </a:xfrm>
          <a:prstGeom prst="rect">
            <a:avLst/>
          </a:prstGeom>
        </p:spPr>
      </p:pic>
    </p:spTree>
    <p:extLst>
      <p:ext uri="{BB962C8B-B14F-4D97-AF65-F5344CB8AC3E}">
        <p14:creationId xmlns:p14="http://schemas.microsoft.com/office/powerpoint/2010/main" val="35690713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comb/>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45.png"/><Relationship Id="rId12"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7.wdp"/><Relationship Id="rId10" Type="http://schemas.microsoft.com/office/2007/relationships/hdphoto" Target="../media/hdphoto9.wdp"/><Relationship Id="rId4" Type="http://schemas.openxmlformats.org/officeDocument/2006/relationships/image" Target="../media/image43.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51.png"/><Relationship Id="rId12"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3.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50.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9.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17.jpg"/><Relationship Id="rId11" Type="http://schemas.openxmlformats.org/officeDocument/2006/relationships/image" Target="../media/image7.png"/><Relationship Id="rId5" Type="http://schemas.openxmlformats.org/officeDocument/2006/relationships/slideLayout" Target="../slideLayouts/slideLayout7.xml"/><Relationship Id="rId15" Type="http://schemas.openxmlformats.org/officeDocument/2006/relationships/image" Target="../media/image23.gif"/><Relationship Id="rId10" Type="http://schemas.microsoft.com/office/2007/relationships/hdphoto" Target="../media/hdphoto4.wdp"/><Relationship Id="rId4" Type="http://schemas.openxmlformats.org/officeDocument/2006/relationships/audio" Target="../media/media1.mp3"/><Relationship Id="rId9" Type="http://schemas.openxmlformats.org/officeDocument/2006/relationships/image" Target="../media/image20.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2801080" y="986049"/>
            <a:ext cx="4255780" cy="1323439"/>
          </a:xfrm>
          <a:prstGeom prst="rect">
            <a:avLst/>
          </a:prstGeom>
          <a:noFill/>
        </p:spPr>
        <p:txBody>
          <a:bodyPr wrap="none" rtlCol="0">
            <a:spAutoFit/>
          </a:bodyPr>
          <a:lstStyle/>
          <a:p>
            <a:pPr defTabSz="914377"/>
            <a:r>
              <a:rPr lang="en-US" altLang="zh-CN" sz="8000" b="1" dirty="0">
                <a:solidFill>
                  <a:srgbClr val="92D050"/>
                </a:solidFill>
                <a:latin typeface="UTM Kona KT" panose="02040603050506020204" pitchFamily="18" charset="0"/>
                <a:ea typeface="字魂70号-灵悦黑体" panose="00000500000000000000" pitchFamily="2" charset="-122"/>
              </a:rPr>
              <a:t>CHÍNH TẢ</a:t>
            </a:r>
            <a:endParaRPr lang="zh-CN" altLang="en-US" sz="8000"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4024"/>
            <a:ext cx="12192000" cy="3129443"/>
          </a:xfrm>
          <a:prstGeom prst="rect">
            <a:avLst/>
          </a:prstGeom>
        </p:spPr>
      </p:pic>
      <p:grpSp>
        <p:nvGrpSpPr>
          <p:cNvPr id="7" name="组合 6"/>
          <p:cNvGrpSpPr/>
          <p:nvPr/>
        </p:nvGrpSpPr>
        <p:grpSpPr>
          <a:xfrm>
            <a:off x="3243823" y="4783153"/>
            <a:ext cx="4942236" cy="1937849"/>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2801080" y="909477"/>
            <a:ext cx="4255780" cy="1323439"/>
          </a:xfrm>
          <a:prstGeom prst="rect">
            <a:avLst/>
          </a:prstGeom>
          <a:noFill/>
        </p:spPr>
        <p:txBody>
          <a:bodyPr wrap="none" rtlCol="0">
            <a:spAutoFit/>
          </a:bodyPr>
          <a:lstStyle/>
          <a:p>
            <a:pPr defTabSz="914377"/>
            <a:r>
              <a:rPr lang="en-US" altLang="zh-CN" sz="8000" b="1" dirty="0">
                <a:solidFill>
                  <a:prstClr val="white"/>
                </a:solidFill>
                <a:latin typeface="UTM Kona KT" panose="02040603050506020204" pitchFamily="18" charset="0"/>
                <a:ea typeface="字魂70号-灵悦黑体" panose="00000500000000000000" pitchFamily="2" charset="-122"/>
              </a:rPr>
              <a:t>CHÍNH TẢ</a:t>
            </a:r>
            <a:endParaRPr lang="zh-CN" altLang="en-US" sz="8000" b="1" dirty="0">
              <a:solidFill>
                <a:prstClr val="white"/>
              </a:solidFill>
              <a:latin typeface="UTM Kona KT" panose="02040603050506020204" pitchFamily="18" charset="0"/>
              <a:ea typeface="字魂70号-灵悦黑体" panose="00000500000000000000" pitchFamily="2" charset="-122"/>
            </a:endParaRPr>
          </a:p>
        </p:txBody>
      </p:sp>
      <p:sp>
        <p:nvSpPr>
          <p:cNvPr id="13" name="文本框 12"/>
          <p:cNvSpPr txBox="1"/>
          <p:nvPr/>
        </p:nvSpPr>
        <p:spPr>
          <a:xfrm>
            <a:off x="4771585" y="2198850"/>
            <a:ext cx="1586973" cy="810543"/>
          </a:xfrm>
          <a:prstGeom prst="rect">
            <a:avLst/>
          </a:prstGeom>
          <a:noFill/>
        </p:spPr>
        <p:txBody>
          <a:bodyPr wrap="none" rtlCol="0">
            <a:spAutoFit/>
          </a:bodyPr>
          <a:lstStyle/>
          <a:p>
            <a:pPr defTabSz="914377"/>
            <a:r>
              <a:rPr lang="en-US" altLang="zh-CN" sz="4667" dirty="0">
                <a:solidFill>
                  <a:prstClr val="white"/>
                </a:solidFill>
                <a:latin typeface="UTM Kona KT" panose="02040603050506020204" pitchFamily="18" charset="0"/>
                <a:ea typeface="字魂70号-灵悦黑体" panose="00000500000000000000" pitchFamily="2" charset="-122"/>
              </a:rPr>
              <a:t>LỚP 4</a:t>
            </a:r>
          </a:p>
        </p:txBody>
      </p:sp>
    </p:spTree>
    <p:extLst>
      <p:ext uri="{BB962C8B-B14F-4D97-AF65-F5344CB8AC3E}">
        <p14:creationId xmlns:p14="http://schemas.microsoft.com/office/powerpoint/2010/main" val="13701624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par>
                          <p:cTn id="25" fill="hold">
                            <p:stCondLst>
                              <p:cond delay="2920"/>
                            </p:stCondLst>
                            <p:childTnLst>
                              <p:par>
                                <p:cTn id="26" presetID="16" presetClass="entr" presetSubtype="2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1158660" y="508499"/>
            <a:ext cx="7128933" cy="7128933"/>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851514" y="-3173294"/>
            <a:ext cx="2864163" cy="1477541"/>
          </a:xfrm>
          <a:prstGeom prst="rect">
            <a:avLst/>
          </a:prstGeom>
        </p:spPr>
      </p:pic>
      <p:grpSp>
        <p:nvGrpSpPr>
          <p:cNvPr id="3" name="Group 2">
            <a:extLst>
              <a:ext uri="{FF2B5EF4-FFF2-40B4-BE49-F238E27FC236}">
                <a16:creationId xmlns:a16="http://schemas.microsoft.com/office/drawing/2014/main" id="{5427B4A3-AE4E-4A2E-B0A0-34B937902EC2}"/>
              </a:ext>
            </a:extLst>
          </p:cNvPr>
          <p:cNvGrpSpPr/>
          <p:nvPr/>
        </p:nvGrpSpPr>
        <p:grpSpPr>
          <a:xfrm>
            <a:off x="4301417" y="-169334"/>
            <a:ext cx="6684772" cy="3003443"/>
            <a:chOff x="2739669" y="-2992354"/>
            <a:chExt cx="5013579" cy="2252582"/>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739669" y="-2346476"/>
              <a:ext cx="5013579" cy="1606704"/>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defTabSz="914377"/>
              <a:endParaRPr lang="en-US" dirty="0">
                <a:solidFill>
                  <a:prstClr val="black"/>
                </a:solidFill>
                <a:latin typeface="Calibri" panose="020F0502020204030204"/>
              </a:endParaRPr>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739669" y="-2357315"/>
              <a:ext cx="5013579" cy="1606704"/>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defTabSz="914377"/>
              <a:endParaRPr lang="en-US">
                <a:solidFill>
                  <a:prstClr val="black"/>
                </a:solidFill>
                <a:latin typeface="Calibri" panose="020F0502020204030204"/>
              </a:endParaRPr>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4234541" y="-2992354"/>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995489" y="-2111972"/>
              <a:ext cx="4487734" cy="1223268"/>
            </a:xfrm>
            <a:prstGeom prst="rect">
              <a:avLst/>
            </a:prstGeom>
            <a:noFill/>
          </p:spPr>
          <p:txBody>
            <a:bodyPr wrap="square" rtlCol="0">
              <a:spAutoFit/>
            </a:bodyPr>
            <a:lstStyle/>
            <a:p>
              <a:pPr algn="just" defTabSz="914377"/>
              <a:r>
                <a:rPr lang="en-US" sz="3333" b="1" dirty="0">
                  <a:solidFill>
                    <a:prstClr val="black"/>
                  </a:solidFill>
                  <a:latin typeface="Arial" panose="020B0604020202020204" pitchFamily="34" charset="0"/>
                  <a:cs typeface="Arial" panose="020B0604020202020204" pitchFamily="34" charset="0"/>
                </a:rPr>
                <a:t>Anh </a:t>
              </a:r>
              <a:r>
                <a:rPr lang="en-US" sz="3333" b="1" dirty="0" err="1">
                  <a:solidFill>
                    <a:prstClr val="black"/>
                  </a:solidFill>
                  <a:latin typeface="Arial" panose="020B0604020202020204" pitchFamily="34" charset="0"/>
                  <a:cs typeface="Arial" panose="020B0604020202020204" pitchFamily="34" charset="0"/>
                </a:rPr>
                <a:t>chiến</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sĩ</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mong</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ước</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gì</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về</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tương</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lai</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đất</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nước</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trong</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đêm</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Trung</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thu</a:t>
              </a:r>
              <a:r>
                <a:rPr lang="en-US" sz="3333" b="1" dirty="0">
                  <a:solidFill>
                    <a:prstClr val="black"/>
                  </a:solidFill>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3969133" y="3350677"/>
            <a:ext cx="8123499" cy="3253323"/>
            <a:chOff x="2976850" y="2513008"/>
            <a:chExt cx="6092624" cy="2439992"/>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2439992"/>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035164A-90B6-4432-8C2F-7261AC6C85AB}"/>
                </a:ext>
              </a:extLst>
            </p:cNvPr>
            <p:cNvSpPr txBox="1"/>
            <p:nvPr/>
          </p:nvSpPr>
          <p:spPr>
            <a:xfrm>
              <a:off x="3226062" y="2690073"/>
              <a:ext cx="5638800" cy="1992613"/>
            </a:xfrm>
            <a:prstGeom prst="rect">
              <a:avLst/>
            </a:prstGeom>
            <a:noFill/>
          </p:spPr>
          <p:txBody>
            <a:bodyPr wrap="square" rtlCol="0">
              <a:spAutoFit/>
            </a:bodyPr>
            <a:lstStyle/>
            <a:p>
              <a:pPr algn="just" defTabSz="914377"/>
              <a:r>
                <a:rPr lang="en-US" sz="3333" dirty="0">
                  <a:solidFill>
                    <a:prstClr val="black"/>
                  </a:solidFill>
                  <a:latin typeface="Arial" panose="020B0604020202020204" pitchFamily="34" charset="0"/>
                  <a:cs typeface="Arial" panose="020B0604020202020204" pitchFamily="34" charset="0"/>
                </a:rPr>
                <a:t>Anh </a:t>
              </a:r>
              <a:r>
                <a:rPr lang="en-US" sz="3333" dirty="0" err="1">
                  <a:solidFill>
                    <a:prstClr val="black"/>
                  </a:solidFill>
                  <a:latin typeface="Arial" panose="020B0604020202020204" pitchFamily="34" charset="0"/>
                  <a:cs typeface="Arial" panose="020B0604020202020204" pitchFamily="34" charset="0"/>
                </a:rPr>
                <a:t>chiến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sĩ</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mơ</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ước</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đến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một</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ngày</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mai</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tươi</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đẹp</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có</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nhà</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máy</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thuỷ</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điện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giữa</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biển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có</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cờ</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đỏ</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sao</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vàng</a:t>
              </a:r>
              <a:r>
                <a:rPr lang="en-US" sz="3333" dirty="0">
                  <a:solidFill>
                    <a:prstClr val="black"/>
                  </a:solidFill>
                  <a:latin typeface="Arial" panose="020B0604020202020204" pitchFamily="34" charset="0"/>
                  <a:cs typeface="Arial" panose="020B0604020202020204" pitchFamily="34" charset="0"/>
                </a:rPr>
                <a:t> bay </a:t>
              </a:r>
              <a:r>
                <a:rPr lang="en-US" sz="3333" dirty="0" err="1">
                  <a:solidFill>
                    <a:prstClr val="black"/>
                  </a:solidFill>
                  <a:latin typeface="Arial" panose="020B0604020202020204" pitchFamily="34" charset="0"/>
                  <a:cs typeface="Arial" panose="020B0604020202020204" pitchFamily="34" charset="0"/>
                </a:rPr>
                <a:t>phấp</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phới</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trên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những</a:t>
              </a:r>
              <a:r>
                <a:rPr lang="en-US" sz="3333" dirty="0">
                  <a:solidFill>
                    <a:prstClr val="black"/>
                  </a:solidFill>
                  <a:latin typeface="Arial" panose="020B0604020202020204" pitchFamily="34" charset="0"/>
                  <a:cs typeface="Arial" panose="020B0604020202020204" pitchFamily="34" charset="0"/>
                </a:rPr>
                <a:t> con </a:t>
              </a:r>
              <a:r>
                <a:rPr lang="en-US" sz="3333" dirty="0" err="1">
                  <a:solidFill>
                    <a:prstClr val="black"/>
                  </a:solidFill>
                  <a:latin typeface="Arial" panose="020B0604020202020204" pitchFamily="34" charset="0"/>
                  <a:cs typeface="Arial" panose="020B0604020202020204" pitchFamily="34" charset="0"/>
                </a:rPr>
                <a:t>tàu</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lớn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có</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các</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nhà</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máy</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có</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các</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đồng</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lúa</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bát</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ngát</a:t>
              </a:r>
              <a:r>
                <a:rPr lang="en-US" sz="3333" dirty="0">
                  <a:solidFill>
                    <a:prstClr val="black"/>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4741A269-B708-40D5-A9E7-4D5C58E3A4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32" y="5588000"/>
            <a:ext cx="2262895" cy="1270000"/>
          </a:xfrm>
          <a:prstGeom prst="rect">
            <a:avLst/>
          </a:prstGeom>
        </p:spPr>
      </p:pic>
    </p:spTree>
    <p:extLst>
      <p:ext uri="{BB962C8B-B14F-4D97-AF65-F5344CB8AC3E}">
        <p14:creationId xmlns:p14="http://schemas.microsoft.com/office/powerpoint/2010/main" val="269689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0B75F-3402-41F0-9A77-E362ED145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2" y="0"/>
            <a:ext cx="12219632" cy="6858000"/>
          </a:xfrm>
          <a:prstGeom prst="rect">
            <a:avLst/>
          </a:prstGeom>
        </p:spPr>
      </p:pic>
      <p:grpSp>
        <p:nvGrpSpPr>
          <p:cNvPr id="7" name="Group 6">
            <a:extLst>
              <a:ext uri="{FF2B5EF4-FFF2-40B4-BE49-F238E27FC236}">
                <a16:creationId xmlns:a16="http://schemas.microsoft.com/office/drawing/2014/main" id="{670C7A6C-2EAB-4034-AE3A-F7B84793AD08}"/>
              </a:ext>
            </a:extLst>
          </p:cNvPr>
          <p:cNvGrpSpPr/>
          <p:nvPr/>
        </p:nvGrpSpPr>
        <p:grpSpPr>
          <a:xfrm>
            <a:off x="-27634" y="5588001"/>
            <a:ext cx="2262892" cy="1269999"/>
            <a:chOff x="-20724" y="0"/>
            <a:chExt cx="9164724" cy="5143500"/>
          </a:xfrm>
        </p:grpSpPr>
        <p:pic>
          <p:nvPicPr>
            <p:cNvPr id="6" name="Picture 5">
              <a:extLst>
                <a:ext uri="{FF2B5EF4-FFF2-40B4-BE49-F238E27FC236}">
                  <a16:creationId xmlns:a16="http://schemas.microsoft.com/office/drawing/2014/main" id="{541FFA81-B230-4FFE-973B-8C4769E6C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7ECDF583-AD85-449E-9E03-9780125A4F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spTree>
    <p:extLst>
      <p:ext uri="{BB962C8B-B14F-4D97-AF65-F5344CB8AC3E}">
        <p14:creationId xmlns:p14="http://schemas.microsoft.com/office/powerpoint/2010/main" val="119892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5CE727-9A1E-486E-8903-D073DAA8EAA4}"/>
              </a:ext>
            </a:extLst>
          </p:cNvPr>
          <p:cNvGrpSpPr/>
          <p:nvPr/>
        </p:nvGrpSpPr>
        <p:grpSpPr>
          <a:xfrm>
            <a:off x="-27634" y="0"/>
            <a:ext cx="12219633" cy="6858000"/>
            <a:chOff x="-20724" y="0"/>
            <a:chExt cx="9164724" cy="5143500"/>
          </a:xfrm>
        </p:grpSpPr>
        <p:pic>
          <p:nvPicPr>
            <p:cNvPr id="3" name="Picture 2">
              <a:extLst>
                <a:ext uri="{FF2B5EF4-FFF2-40B4-BE49-F238E27FC236}">
                  <a16:creationId xmlns:a16="http://schemas.microsoft.com/office/drawing/2014/main" id="{155801B9-AA19-4A4C-B10A-54E7262CF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4B9DE13B-2A99-4939-8F8C-154BD8F1B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grpSp>
        <p:nvGrpSpPr>
          <p:cNvPr id="5" name="Group 4">
            <a:extLst>
              <a:ext uri="{FF2B5EF4-FFF2-40B4-BE49-F238E27FC236}">
                <a16:creationId xmlns:a16="http://schemas.microsoft.com/office/drawing/2014/main" id="{892A9649-EEA6-427E-AFFD-0952801C997B}"/>
              </a:ext>
            </a:extLst>
          </p:cNvPr>
          <p:cNvGrpSpPr/>
          <p:nvPr/>
        </p:nvGrpSpPr>
        <p:grpSpPr>
          <a:xfrm>
            <a:off x="-215901" y="5521197"/>
            <a:ext cx="2501901" cy="1336480"/>
            <a:chOff x="-161926" y="0"/>
            <a:chExt cx="9628220" cy="5143258"/>
          </a:xfrm>
        </p:grpSpPr>
        <p:pic>
          <p:nvPicPr>
            <p:cNvPr id="6" name="Picture 5">
              <a:extLst>
                <a:ext uri="{FF2B5EF4-FFF2-40B4-BE49-F238E27FC236}">
                  <a16:creationId xmlns:a16="http://schemas.microsoft.com/office/drawing/2014/main" id="{C481DD0C-12AE-4369-8980-A99607BB5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7" name="Picture 6">
              <a:extLst>
                <a:ext uri="{FF2B5EF4-FFF2-40B4-BE49-F238E27FC236}">
                  <a16:creationId xmlns:a16="http://schemas.microsoft.com/office/drawing/2014/main" id="{D690E0A3-699D-4BD2-9219-52C17676F5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spTree>
    <p:extLst>
      <p:ext uri="{BB962C8B-B14F-4D97-AF65-F5344CB8AC3E}">
        <p14:creationId xmlns:p14="http://schemas.microsoft.com/office/powerpoint/2010/main" val="3270602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1EAADD9-F3FF-49EE-BACF-7FD2C0854F43}"/>
              </a:ext>
            </a:extLst>
          </p:cNvPr>
          <p:cNvGrpSpPr/>
          <p:nvPr/>
        </p:nvGrpSpPr>
        <p:grpSpPr>
          <a:xfrm>
            <a:off x="-251930" y="0"/>
            <a:ext cx="12837627" cy="6857677"/>
            <a:chOff x="-161926" y="0"/>
            <a:chExt cx="9628220" cy="5143258"/>
          </a:xfrm>
        </p:grpSpPr>
        <p:pic>
          <p:nvPicPr>
            <p:cNvPr id="5" name="Picture 4">
              <a:extLst>
                <a:ext uri="{FF2B5EF4-FFF2-40B4-BE49-F238E27FC236}">
                  <a16:creationId xmlns:a16="http://schemas.microsoft.com/office/drawing/2014/main" id="{BD90BEA9-B1D2-467D-8D41-BA98FBE3BD12}"/>
                </a:ext>
              </a:extLst>
            </p:cNvPr>
            <p:cNvPicPr>
              <a:picLocks noChangeAspect="1"/>
            </p:cNvPicPr>
            <p:nvPr/>
          </p:nvPicPr>
          <p:blipFill rotWithShape="1">
            <a:blip r:embed="rId2">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3" name="Picture 2">
              <a:extLst>
                <a:ext uri="{FF2B5EF4-FFF2-40B4-BE49-F238E27FC236}">
                  <a16:creationId xmlns:a16="http://schemas.microsoft.com/office/drawing/2014/main" id="{E9C6822B-A110-43F9-9DC5-B3D66D15E5D1}"/>
                </a:ext>
              </a:extLst>
            </p:cNvPr>
            <p:cNvPicPr>
              <a:picLocks noChangeAspect="1"/>
            </p:cNvPicPr>
            <p:nvPr/>
          </p:nvPicPr>
          <p:blipFill rotWithShape="1">
            <a:blip r:embed="rId3">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pic>
        <p:nvPicPr>
          <p:cNvPr id="2" name="Picture 1">
            <a:extLst>
              <a:ext uri="{FF2B5EF4-FFF2-40B4-BE49-F238E27FC236}">
                <a16:creationId xmlns:a16="http://schemas.microsoft.com/office/drawing/2014/main" id="{9E99A016-6161-47F9-BEDF-0F70D3F77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72989"/>
            <a:ext cx="2106884" cy="1185011"/>
          </a:xfrm>
          <a:prstGeom prst="rect">
            <a:avLst/>
          </a:prstGeom>
        </p:spPr>
      </p:pic>
    </p:spTree>
    <p:extLst>
      <p:ext uri="{BB962C8B-B14F-4D97-AF65-F5344CB8AC3E}">
        <p14:creationId xmlns:p14="http://schemas.microsoft.com/office/powerpoint/2010/main" val="96589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01828-1209-49AD-AC3D-1C73A5591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5"/>
            <a:ext cx="12192000" cy="6857353"/>
          </a:xfrm>
          <a:prstGeom prst="rect">
            <a:avLst/>
          </a:prstGeom>
        </p:spPr>
      </p:pic>
    </p:spTree>
    <p:extLst>
      <p:ext uri="{BB962C8B-B14F-4D97-AF65-F5344CB8AC3E}">
        <p14:creationId xmlns:p14="http://schemas.microsoft.com/office/powerpoint/2010/main" val="222415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1094123" y="575734"/>
            <a:ext cx="7042929" cy="7042929"/>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851514" y="-3173294"/>
            <a:ext cx="2864163" cy="1477541"/>
          </a:xfrm>
          <a:prstGeom prst="rect">
            <a:avLst/>
          </a:prstGeom>
        </p:spPr>
      </p:pic>
      <p:grpSp>
        <p:nvGrpSpPr>
          <p:cNvPr id="2" name="Group 1">
            <a:extLst>
              <a:ext uri="{FF2B5EF4-FFF2-40B4-BE49-F238E27FC236}">
                <a16:creationId xmlns:a16="http://schemas.microsoft.com/office/drawing/2014/main" id="{36C59ADE-4778-4D6D-98F9-D5FD58497DD0}"/>
              </a:ext>
            </a:extLst>
          </p:cNvPr>
          <p:cNvGrpSpPr/>
          <p:nvPr/>
        </p:nvGrpSpPr>
        <p:grpSpPr>
          <a:xfrm>
            <a:off x="4339178" y="-88926"/>
            <a:ext cx="6684772" cy="3517926"/>
            <a:chOff x="2422169" y="-2908300"/>
            <a:chExt cx="5013579" cy="2638444"/>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422169" y="-2262423"/>
              <a:ext cx="5013579" cy="1992567"/>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defTabSz="914377"/>
              <a:endParaRPr lang="en-US" dirty="0">
                <a:solidFill>
                  <a:prstClr val="black"/>
                </a:solidFill>
                <a:latin typeface="Calibri" panose="020F0502020204030204"/>
              </a:endParaRPr>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422169" y="-2238884"/>
              <a:ext cx="5013579" cy="1969027"/>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defTabSz="914377"/>
              <a:endParaRPr lang="en-US">
                <a:solidFill>
                  <a:prstClr val="black"/>
                </a:solidFill>
                <a:latin typeface="Calibri" panose="020F0502020204030204"/>
              </a:endParaRPr>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3917041" y="-2908300"/>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677989" y="-2027918"/>
              <a:ext cx="4487734" cy="1607940"/>
            </a:xfrm>
            <a:prstGeom prst="rect">
              <a:avLst/>
            </a:prstGeom>
            <a:noFill/>
          </p:spPr>
          <p:txBody>
            <a:bodyPr wrap="square" rtlCol="0">
              <a:spAutoFit/>
            </a:bodyPr>
            <a:lstStyle/>
            <a:p>
              <a:pPr algn="just" defTabSz="914377"/>
              <a:r>
                <a:rPr lang="en-US" sz="3333" b="1" dirty="0" err="1">
                  <a:solidFill>
                    <a:prstClr val="black"/>
                  </a:solidFill>
                  <a:latin typeface="Arial" panose="020B0604020202020204" pitchFamily="34" charset="0"/>
                  <a:cs typeface="Arial" panose="020B0604020202020204" pitchFamily="34" charset="0"/>
                </a:rPr>
                <a:t>Đất</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nước</a:t>
              </a:r>
              <a:r>
                <a:rPr lang="en-US" sz="3333" b="1" dirty="0">
                  <a:solidFill>
                    <a:prstClr val="black"/>
                  </a:solidFill>
                  <a:latin typeface="Arial" panose="020B0604020202020204" pitchFamily="34" charset="0"/>
                  <a:cs typeface="Arial" panose="020B0604020202020204" pitchFamily="34" charset="0"/>
                </a:rPr>
                <a:t> ta </a:t>
              </a:r>
              <a:r>
                <a:rPr lang="en-US" sz="3333" b="1" dirty="0" err="1">
                  <a:solidFill>
                    <a:prstClr val="black"/>
                  </a:solidFill>
                  <a:latin typeface="Arial" panose="020B0604020202020204" pitchFamily="34" charset="0"/>
                  <a:cs typeface="Arial" panose="020B0604020202020204" pitchFamily="34" charset="0"/>
                </a:rPr>
                <a:t>hiện</a:t>
              </a:r>
              <a:r>
                <a:rPr lang="en-US" sz="3333" b="1" dirty="0">
                  <a:solidFill>
                    <a:prstClr val="black"/>
                  </a:solidFill>
                  <a:latin typeface="Arial" panose="020B0604020202020204" pitchFamily="34" charset="0"/>
                  <a:cs typeface="Arial" panose="020B0604020202020204" pitchFamily="34" charset="0"/>
                </a:rPr>
                <a:t> nay </a:t>
              </a:r>
              <a:r>
                <a:rPr lang="en-US" sz="3333" b="1" dirty="0" err="1">
                  <a:solidFill>
                    <a:prstClr val="black"/>
                  </a:solidFill>
                  <a:latin typeface="Arial" panose="020B0604020202020204" pitchFamily="34" charset="0"/>
                  <a:cs typeface="Arial" panose="020B0604020202020204" pitchFamily="34" charset="0"/>
                </a:rPr>
                <a:t>đã</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trở</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thành</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hiện</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thực</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đúng</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với</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mong</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ước</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của</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anh</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chiến</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sĩ</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năm</a:t>
              </a:r>
              <a:r>
                <a:rPr lang="en-US" sz="3333" b="1" dirty="0">
                  <a:solidFill>
                    <a:prstClr val="black"/>
                  </a:solidFill>
                  <a:latin typeface="Arial" panose="020B0604020202020204" pitchFamily="34" charset="0"/>
                  <a:cs typeface="Arial" panose="020B0604020202020204" pitchFamily="34" charset="0"/>
                </a:rPr>
                <a:t> </a:t>
              </a:r>
              <a:r>
                <a:rPr lang="en-US" sz="3333" b="1" dirty="0" err="1">
                  <a:solidFill>
                    <a:prstClr val="black"/>
                  </a:solidFill>
                  <a:latin typeface="Arial" panose="020B0604020202020204" pitchFamily="34" charset="0"/>
                  <a:cs typeface="Arial" panose="020B0604020202020204" pitchFamily="34" charset="0"/>
                </a:rPr>
                <a:t>xưa</a:t>
              </a:r>
              <a:r>
                <a:rPr lang="en-US" sz="3333" b="1" dirty="0">
                  <a:solidFill>
                    <a:prstClr val="black"/>
                  </a:solidFill>
                  <a:latin typeface="Arial" panose="020B0604020202020204" pitchFamily="34" charset="0"/>
                  <a:cs typeface="Arial" panose="020B0604020202020204" pitchFamily="34" charset="0"/>
                </a:rPr>
                <a:t> hay </a:t>
              </a:r>
              <a:r>
                <a:rPr lang="en-US" sz="3333" b="1" dirty="0" err="1">
                  <a:solidFill>
                    <a:prstClr val="black"/>
                  </a:solidFill>
                  <a:latin typeface="Arial" panose="020B0604020202020204" pitchFamily="34" charset="0"/>
                  <a:cs typeface="Arial" panose="020B0604020202020204" pitchFamily="34" charset="0"/>
                </a:rPr>
                <a:t>chưa</a:t>
              </a:r>
              <a:r>
                <a:rPr lang="en-US" sz="3333" b="1" dirty="0">
                  <a:solidFill>
                    <a:prstClr val="black"/>
                  </a:solidFill>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4070584" y="4108268"/>
            <a:ext cx="7630699" cy="2302068"/>
            <a:chOff x="2976850" y="2513008"/>
            <a:chExt cx="6092624" cy="1270405"/>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1270405"/>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035164A-90B6-4432-8C2F-7261AC6C85AB}"/>
                </a:ext>
              </a:extLst>
            </p:cNvPr>
            <p:cNvSpPr txBox="1"/>
            <p:nvPr/>
          </p:nvSpPr>
          <p:spPr>
            <a:xfrm>
              <a:off x="3340155" y="2711006"/>
              <a:ext cx="5366012" cy="900087"/>
            </a:xfrm>
            <a:prstGeom prst="rect">
              <a:avLst/>
            </a:prstGeom>
            <a:noFill/>
          </p:spPr>
          <p:txBody>
            <a:bodyPr wrap="square" rtlCol="0">
              <a:spAutoFit/>
            </a:bodyPr>
            <a:lstStyle/>
            <a:p>
              <a:pPr algn="just" defTabSz="914377"/>
              <a:r>
                <a:rPr lang="en-US" sz="3333" dirty="0" err="1">
                  <a:solidFill>
                    <a:prstClr val="black"/>
                  </a:solidFill>
                  <a:latin typeface="Arial" panose="020B0604020202020204" pitchFamily="34" charset="0"/>
                  <a:cs typeface="Arial" panose="020B0604020202020204" pitchFamily="34" charset="0"/>
                </a:rPr>
                <a:t>Những</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ước</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mơ</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của</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anh</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chiến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sĩ</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năm</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xưa</a:t>
              </a:r>
              <a:r>
                <a:rPr lang="en-US" sz="3333" dirty="0">
                  <a:solidFill>
                    <a:prstClr val="black"/>
                  </a:solidFill>
                  <a:latin typeface="Arial" panose="020B0604020202020204" pitchFamily="34" charset="0"/>
                  <a:cs typeface="Arial" panose="020B0604020202020204" pitchFamily="34" charset="0"/>
                </a:rPr>
                <a:t> – </a:t>
              </a:r>
              <a:r>
                <a:rPr lang="en-US" sz="3333" dirty="0" err="1">
                  <a:solidFill>
                    <a:prstClr val="black"/>
                  </a:solidFill>
                  <a:latin typeface="Arial" panose="020B0604020202020204" pitchFamily="34" charset="0"/>
                  <a:cs typeface="Arial" panose="020B0604020202020204" pitchFamily="34" charset="0"/>
                </a:rPr>
                <a:t>ngày</a:t>
              </a:r>
              <a:r>
                <a:rPr lang="en-US" sz="3333" dirty="0">
                  <a:solidFill>
                    <a:prstClr val="black"/>
                  </a:solidFill>
                  <a:latin typeface="Arial" panose="020B0604020202020204" pitchFamily="34" charset="0"/>
                  <a:cs typeface="Arial" panose="020B0604020202020204" pitchFamily="34" charset="0"/>
                </a:rPr>
                <a:t> nay </a:t>
              </a:r>
              <a:r>
                <a:rPr lang="en-US" sz="3333" dirty="0" err="1">
                  <a:solidFill>
                    <a:prstClr val="black"/>
                  </a:solidFill>
                  <a:latin typeface="Arial" panose="020B0604020202020204" pitchFamily="34" charset="0"/>
                  <a:cs typeface="Arial" panose="020B0604020202020204" pitchFamily="34" charset="0"/>
                </a:rPr>
                <a:t>đã</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trở</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thành</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hiện</a:t>
              </a:r>
              <a:r>
                <a:rPr lang="en-US" sz="3333" dirty="0">
                  <a:solidFill>
                    <a:prstClr val="black"/>
                  </a:solidFill>
                  <a:latin typeface="Arial" panose="020B0604020202020204" pitchFamily="34" charset="0"/>
                  <a:cs typeface="Arial" panose="020B0604020202020204" pitchFamily="34" charset="0"/>
                </a:rPr>
                <a:t> </a:t>
              </a:r>
              <a:r>
                <a:rPr lang="en-US" sz="3333" dirty="0" err="1">
                  <a:solidFill>
                    <a:prstClr val="black"/>
                  </a:solidFill>
                  <a:latin typeface="Arial" panose="020B0604020202020204" pitchFamily="34" charset="0"/>
                  <a:cs typeface="Arial" panose="020B0604020202020204" pitchFamily="34" charset="0"/>
                </a:rPr>
                <a:t>thực</a:t>
              </a:r>
              <a:r>
                <a:rPr lang="en-US" sz="3333" dirty="0">
                  <a:solidFill>
                    <a:prstClr val="black"/>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0543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9184"/>
            <a:ext cx="12192000" cy="3129443"/>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561127" y="-657192"/>
            <a:ext cx="13701485" cy="8172384"/>
          </a:xfrm>
          <a:prstGeom prst="rect">
            <a:avLst/>
          </a:prstGeom>
        </p:spPr>
      </p:pic>
      <p:grpSp>
        <p:nvGrpSpPr>
          <p:cNvPr id="7" name="组合 6"/>
          <p:cNvGrpSpPr/>
          <p:nvPr/>
        </p:nvGrpSpPr>
        <p:grpSpPr>
          <a:xfrm>
            <a:off x="-3400453" y="4783153"/>
            <a:ext cx="4942236" cy="1937849"/>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2" name="TextBox 11">
            <a:extLst>
              <a:ext uri="{FF2B5EF4-FFF2-40B4-BE49-F238E27FC236}">
                <a16:creationId xmlns:a16="http://schemas.microsoft.com/office/drawing/2014/main" id="{CFA1BF60-F66A-4269-8DE2-F85B5EEAA514}"/>
              </a:ext>
            </a:extLst>
          </p:cNvPr>
          <p:cNvSpPr txBox="1"/>
          <p:nvPr/>
        </p:nvSpPr>
        <p:spPr>
          <a:xfrm>
            <a:off x="2187135" y="931478"/>
            <a:ext cx="9455723" cy="605230"/>
          </a:xfrm>
          <a:prstGeom prst="rect">
            <a:avLst/>
          </a:prstGeom>
          <a:noFill/>
        </p:spPr>
        <p:txBody>
          <a:bodyPr wrap="square">
            <a:spAutoFit/>
          </a:bodyPr>
          <a:lstStyle/>
          <a:p>
            <a:pPr algn="just" defTabSz="914377"/>
            <a:r>
              <a:rPr lang="en-US" sz="3333" dirty="0">
                <a:solidFill>
                  <a:srgbClr val="70AD47">
                    <a:lumMod val="75000"/>
                  </a:srgb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8957915" y="5293279"/>
            <a:ext cx="2322287" cy="543675"/>
          </a:xfrm>
          <a:prstGeom prst="rect">
            <a:avLst/>
          </a:prstGeom>
          <a:noFill/>
        </p:spPr>
        <p:txBody>
          <a:bodyPr wrap="square">
            <a:spAutoFit/>
          </a:bodyPr>
          <a:lstStyle/>
          <a:p>
            <a:pPr algn="just" defTabSz="914377"/>
            <a:r>
              <a:rPr lang="en-US" sz="2933" b="1" i="1" dirty="0" err="1">
                <a:solidFill>
                  <a:srgbClr val="70AD47">
                    <a:lumMod val="75000"/>
                  </a:srgbClr>
                </a:solidFill>
                <a:latin typeface="Arial" panose="020B0604020202020204" pitchFamily="34" charset="0"/>
                <a:cs typeface="Arial" panose="020B0604020202020204" pitchFamily="34" charset="0"/>
              </a:rPr>
              <a:t>Thép</a:t>
            </a:r>
            <a:r>
              <a:rPr lang="en-US" sz="2933" b="1" i="1" dirty="0">
                <a:solidFill>
                  <a:srgbClr val="70AD47">
                    <a:lumMod val="75000"/>
                  </a:srgbClr>
                </a:solidFill>
                <a:latin typeface="Arial" panose="020B0604020202020204" pitchFamily="34" charset="0"/>
                <a:cs typeface="Arial" panose="020B0604020202020204" pitchFamily="34" charset="0"/>
              </a:rPr>
              <a:t> </a:t>
            </a:r>
            <a:r>
              <a:rPr lang="en-US" sz="2933" b="1" i="1" dirty="0" err="1">
                <a:solidFill>
                  <a:srgbClr val="70AD47">
                    <a:lumMod val="75000"/>
                  </a:srgbClr>
                </a:solidFill>
                <a:latin typeface="Arial" panose="020B0604020202020204" pitchFamily="34" charset="0"/>
                <a:cs typeface="Arial" panose="020B0604020202020204" pitchFamily="34" charset="0"/>
              </a:rPr>
              <a:t>Mới</a:t>
            </a:r>
            <a:endParaRPr lang="en-US" sz="2933" b="1" i="1" dirty="0">
              <a:solidFill>
                <a:srgbClr val="70AD47">
                  <a:lumMod val="75000"/>
                </a:srgbClr>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D29573C-28AA-4587-A29B-9FB9FCCAA684}"/>
              </a:ext>
            </a:extLst>
          </p:cNvPr>
          <p:cNvSpPr/>
          <p:nvPr/>
        </p:nvSpPr>
        <p:spPr>
          <a:xfrm>
            <a:off x="2427040" y="2963333"/>
            <a:ext cx="1778000" cy="465667"/>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B6F439C0-9496-484F-879E-C2FCD750C579}"/>
              </a:ext>
            </a:extLst>
          </p:cNvPr>
          <p:cNvSpPr/>
          <p:nvPr/>
        </p:nvSpPr>
        <p:spPr>
          <a:xfrm>
            <a:off x="6761973" y="2980267"/>
            <a:ext cx="1778000" cy="465667"/>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2EC3D66C-0343-4D1D-875C-91A385C667FB}"/>
              </a:ext>
            </a:extLst>
          </p:cNvPr>
          <p:cNvSpPr/>
          <p:nvPr/>
        </p:nvSpPr>
        <p:spPr>
          <a:xfrm>
            <a:off x="5383683" y="3433649"/>
            <a:ext cx="1778000" cy="465667"/>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93F1ABBB-FF4E-46C6-BAF3-D0354AE5DD31}"/>
              </a:ext>
            </a:extLst>
          </p:cNvPr>
          <p:cNvSpPr/>
          <p:nvPr/>
        </p:nvSpPr>
        <p:spPr>
          <a:xfrm>
            <a:off x="9230058" y="4318399"/>
            <a:ext cx="1593804" cy="465667"/>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A02BE402-FB76-4650-A23E-F042F094B643}"/>
              </a:ext>
            </a:extLst>
          </p:cNvPr>
          <p:cNvSpPr txBox="1"/>
          <p:nvPr/>
        </p:nvSpPr>
        <p:spPr>
          <a:xfrm>
            <a:off x="1368139" y="1581735"/>
            <a:ext cx="9455723" cy="3703065"/>
          </a:xfrm>
          <a:prstGeom prst="rect">
            <a:avLst/>
          </a:prstGeom>
          <a:noFill/>
        </p:spPr>
        <p:txBody>
          <a:bodyPr wrap="square">
            <a:spAutoFit/>
          </a:bodyPr>
          <a:lstStyle/>
          <a:p>
            <a:pPr algn="just" defTabSz="914377"/>
            <a:r>
              <a:rPr lang="en-US" sz="2933" dirty="0">
                <a:solidFill>
                  <a:prstClr val="black"/>
                </a:solidFill>
                <a:latin typeface="Calibri" panose="020F0502020204030204"/>
              </a:rPr>
              <a:t>	</a:t>
            </a:r>
            <a:r>
              <a:rPr lang="vi-VN" sz="2933" dirty="0">
                <a:solidFill>
                  <a:prstClr val="black"/>
                </a:solidFill>
                <a:latin typeface="Arial" panose="020B0604020202020204" pitchFamily="34" charset="0"/>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933" dirty="0">
              <a:solidFill>
                <a:prstClr val="black"/>
              </a:solidFill>
              <a:latin typeface="Calibri" panose="020F0502020204030204"/>
            </a:endParaRPr>
          </a:p>
        </p:txBody>
      </p:sp>
    </p:spTree>
    <p:extLst>
      <p:ext uri="{BB962C8B-B14F-4D97-AF65-F5344CB8AC3E}">
        <p14:creationId xmlns:p14="http://schemas.microsoft.com/office/powerpoint/2010/main" val="318267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864024"/>
            <a:ext cx="12192000" cy="3129443"/>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648284" y="3084325"/>
            <a:ext cx="6426200" cy="748988"/>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US" altLang="zh-CN"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NGHE – VIẾT CHÍNH TẢ</a:t>
            </a:r>
            <a:endParaRPr lang="zh-CN" altLang="en-US"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5169458" y="1906115"/>
            <a:ext cx="1383853" cy="1118319"/>
            <a:chOff x="3921290" y="2113377"/>
            <a:chExt cx="1239880" cy="838740"/>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667">
                <a:solidFill>
                  <a:prstClr val="white"/>
                </a:solidFill>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38740"/>
            </a:xfrm>
            <a:prstGeom prst="rect">
              <a:avLst/>
            </a:prstGeom>
            <a:noFill/>
          </p:spPr>
          <p:txBody>
            <a:bodyPr wrap="square" rtlCol="0">
              <a:spAutoFit/>
            </a:bodyPr>
            <a:lstStyle/>
            <a:p>
              <a:pPr defTabSz="914377"/>
              <a:r>
                <a:rPr lang="en-US" altLang="zh-CN"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rPr>
                <a:t>3</a:t>
              </a:r>
              <a:endParaRPr lang="zh-CN" altLang="en-US"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00327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864024"/>
            <a:ext cx="12192000" cy="3129443"/>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3661608" y="3132755"/>
            <a:ext cx="4236389" cy="748988"/>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US" altLang="zh-CN"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BÀI TẬP</a:t>
            </a:r>
            <a:endParaRPr lang="zh-CN" altLang="en-US"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5169458" y="1906115"/>
            <a:ext cx="1383853" cy="1118319"/>
            <a:chOff x="3921290" y="2113377"/>
            <a:chExt cx="1239880" cy="838740"/>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667">
                <a:solidFill>
                  <a:prstClr val="white"/>
                </a:solidFill>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38740"/>
            </a:xfrm>
            <a:prstGeom prst="rect">
              <a:avLst/>
            </a:prstGeom>
            <a:noFill/>
          </p:spPr>
          <p:txBody>
            <a:bodyPr wrap="square" rtlCol="0">
              <a:spAutoFit/>
            </a:bodyPr>
            <a:lstStyle/>
            <a:p>
              <a:pPr defTabSz="914377"/>
              <a:r>
                <a:rPr lang="en-US" altLang="zh-CN"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rPr>
                <a:t>4</a:t>
              </a:r>
              <a:endParaRPr lang="zh-CN" altLang="en-US"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370821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69334" y="-169331"/>
            <a:ext cx="11853333" cy="7027332"/>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a:endParaRPr lang="en-US">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a:endParaRPr lang="en-US">
                <a:solidFill>
                  <a:prstClr val="black"/>
                </a:solidFill>
                <a:latin typeface="Calibri" panose="020F0502020204030204"/>
              </a:endParaRPr>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1004067" y="1364350"/>
            <a:ext cx="10205800" cy="502766"/>
          </a:xfrm>
          <a:prstGeom prst="rect">
            <a:avLst/>
          </a:prstGeom>
          <a:noFill/>
        </p:spPr>
        <p:txBody>
          <a:bodyPr wrap="square">
            <a:spAutoFit/>
          </a:bodyPr>
          <a:lstStyle/>
          <a:p>
            <a:pPr algn="just" defTabSz="914377"/>
            <a:r>
              <a:rPr lang="en-US" sz="2667" b="1" dirty="0">
                <a:solidFill>
                  <a:prstClr val="black"/>
                </a:solidFill>
                <a:latin typeface="Arial" panose="020B0604020202020204" pitchFamily="34" charset="0"/>
                <a:cs typeface="Arial" panose="020B0604020202020204" pitchFamily="34" charset="0"/>
              </a:rPr>
              <a:t>1/ </a:t>
            </a:r>
            <a:r>
              <a:rPr lang="en-US" sz="2667" dirty="0" err="1">
                <a:solidFill>
                  <a:prstClr val="black"/>
                </a:solidFill>
                <a:latin typeface="Arial" panose="020B0604020202020204" pitchFamily="34" charset="0"/>
                <a:cs typeface="Arial" panose="020B0604020202020204" pitchFamily="34" charset="0"/>
              </a:rPr>
              <a:t>Tìm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từ</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tiếng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mở</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đầu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bằng</a:t>
            </a:r>
            <a:r>
              <a:rPr lang="en-US" sz="2667" dirty="0">
                <a:solidFill>
                  <a:prstClr val="black"/>
                </a:solidFill>
                <a:latin typeface="Arial" panose="020B0604020202020204" pitchFamily="34" charset="0"/>
                <a:cs typeface="Arial" panose="020B0604020202020204" pitchFamily="34" charset="0"/>
              </a:rPr>
              <a:t> </a:t>
            </a:r>
            <a:r>
              <a:rPr lang="en-US" sz="2667" b="1" dirty="0">
                <a:solidFill>
                  <a:srgbClr val="03904F"/>
                </a:solidFill>
                <a:latin typeface="Arial" panose="020B0604020202020204" pitchFamily="34" charset="0"/>
                <a:cs typeface="Arial" panose="020B0604020202020204" pitchFamily="34" charset="0"/>
              </a:rPr>
              <a:t>r</a:t>
            </a:r>
            <a:r>
              <a:rPr lang="en-US" sz="2667" dirty="0">
                <a:solidFill>
                  <a:prstClr val="black"/>
                </a:solidFill>
                <a:latin typeface="Arial" panose="020B0604020202020204" pitchFamily="34" charset="0"/>
                <a:cs typeface="Arial" panose="020B0604020202020204" pitchFamily="34" charset="0"/>
              </a:rPr>
              <a:t>, </a:t>
            </a:r>
            <a:r>
              <a:rPr lang="en-US" sz="2667" b="1" dirty="0">
                <a:solidFill>
                  <a:srgbClr val="03904F"/>
                </a:solidFill>
                <a:latin typeface="Arial" panose="020B0604020202020204" pitchFamily="34" charset="0"/>
                <a:cs typeface="Arial" panose="020B0604020202020204" pitchFamily="34" charset="0"/>
              </a:rPr>
              <a:t>d</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hoặc</a:t>
            </a:r>
            <a:r>
              <a:rPr lang="en-US" sz="2667" dirty="0">
                <a:solidFill>
                  <a:prstClr val="black"/>
                </a:solidFill>
                <a:latin typeface="Arial" panose="020B0604020202020204" pitchFamily="34" charset="0"/>
                <a:cs typeface="Arial" panose="020B0604020202020204" pitchFamily="34" charset="0"/>
              </a:rPr>
              <a:t> </a:t>
            </a:r>
            <a:r>
              <a:rPr lang="en-US" sz="2667" b="1" dirty="0" err="1">
                <a:solidFill>
                  <a:srgbClr val="03904F"/>
                </a:solidFill>
                <a:latin typeface="Arial" panose="020B0604020202020204" pitchFamily="34" charset="0"/>
                <a:cs typeface="Arial" panose="020B0604020202020204" pitchFamily="34" charset="0"/>
              </a:rPr>
              <a:t>gi</a:t>
            </a:r>
            <a:r>
              <a:rPr lang="en-US" sz="2667" dirty="0">
                <a:solidFill>
                  <a:srgbClr val="03904F"/>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nghĩa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sau</a:t>
            </a:r>
            <a:r>
              <a:rPr lang="en-US" sz="2667" dirty="0">
                <a:solidFill>
                  <a:prstClr val="black"/>
                </a:solidFill>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1337901" y="1785265"/>
            <a:ext cx="6105243" cy="1296256"/>
            <a:chOff x="945569" y="1577912"/>
            <a:chExt cx="4578932" cy="972192"/>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43434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45569" y="1577912"/>
              <a:ext cx="972192" cy="972192"/>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4067436" cy="377074"/>
            </a:xfrm>
            <a:prstGeom prst="rect">
              <a:avLst/>
            </a:prstGeom>
            <a:noFill/>
          </p:spPr>
          <p:txBody>
            <a:bodyPr wrap="square">
              <a:spAutoFit/>
            </a:bodyPr>
            <a:lstStyle/>
            <a:p>
              <a:pPr algn="just" defTabSz="914377"/>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giá</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thấp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hơn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mức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bình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thường</a:t>
              </a:r>
              <a:endParaRPr lang="en-US" sz="2667" dirty="0">
                <a:solidFill>
                  <a:prstClr val="black"/>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2258425" y="3128974"/>
            <a:ext cx="3332759" cy="1319041"/>
            <a:chOff x="929431" y="1597746"/>
            <a:chExt cx="2499569" cy="989281"/>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22479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1971935" cy="377075"/>
            </a:xfrm>
            <a:prstGeom prst="rect">
              <a:avLst/>
            </a:prstGeom>
            <a:noFill/>
          </p:spPr>
          <p:txBody>
            <a:bodyPr wrap="square">
              <a:spAutoFit/>
            </a:bodyPr>
            <a:lstStyle/>
            <a:p>
              <a:pPr algn="just" defTabSz="914377"/>
              <a:r>
                <a:rPr lang="en-US" sz="2667" dirty="0" err="1">
                  <a:solidFill>
                    <a:prstClr val="black"/>
                  </a:solidFill>
                  <a:latin typeface="Arial" panose="020B0604020202020204" pitchFamily="34" charset="0"/>
                  <a:cs typeface="Arial" panose="020B0604020202020204" pitchFamily="34" charset="0"/>
                </a:rPr>
                <a:t>Người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nổi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tiếng</a:t>
              </a:r>
              <a:endParaRPr lang="en-US" sz="2667" dirty="0">
                <a:solidFill>
                  <a:prstClr val="black"/>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1054632" y="4339133"/>
            <a:ext cx="7547501" cy="1545268"/>
            <a:chOff x="904034" y="1524485"/>
            <a:chExt cx="5660626"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5383560"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5152622" cy="684899"/>
            </a:xfrm>
            <a:prstGeom prst="rect">
              <a:avLst/>
            </a:prstGeom>
            <a:noFill/>
          </p:spPr>
          <p:txBody>
            <a:bodyPr wrap="square">
              <a:spAutoFit/>
            </a:bodyPr>
            <a:lstStyle/>
            <a:p>
              <a:pPr algn="just" defTabSz="914377"/>
              <a:r>
                <a:rPr lang="en-US" sz="2667" dirty="0" err="1">
                  <a:solidFill>
                    <a:prstClr val="black"/>
                  </a:solidFill>
                  <a:latin typeface="Arial" panose="020B0604020202020204" pitchFamily="34" charset="0"/>
                  <a:cs typeface="Arial" panose="020B0604020202020204" pitchFamily="34" charset="0"/>
                </a:rPr>
                <a:t>Đồ</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dùng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để</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nằm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ngủ</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thường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bằng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gỗ</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tre</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khung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mặt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trải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chiếu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hoặc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đệm</a:t>
              </a:r>
              <a:endParaRPr lang="en-US" sz="2667" dirty="0">
                <a:solidFill>
                  <a:prstClr val="black"/>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7912468" y="1873931"/>
            <a:ext cx="1723579" cy="1568661"/>
            <a:chOff x="6206008" y="1122415"/>
            <a:chExt cx="1292684" cy="1176496"/>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6206008" y="1122415"/>
              <a:ext cx="1292684" cy="1176496"/>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586089" y="1439520"/>
              <a:ext cx="678311" cy="377075"/>
            </a:xfrm>
            <a:prstGeom prst="rect">
              <a:avLst/>
            </a:prstGeom>
            <a:noFill/>
          </p:spPr>
          <p:txBody>
            <a:bodyPr wrap="square" rtlCol="0">
              <a:spAutoFit/>
            </a:bodyPr>
            <a:lstStyle/>
            <a:p>
              <a:pPr defTabSz="914377"/>
              <a:r>
                <a:rPr lang="en-US" sz="2667" b="1" dirty="0" err="1">
                  <a:solidFill>
                    <a:srgbClr val="002060"/>
                  </a:solidFill>
                  <a:latin typeface="Arial" panose="020B0604020202020204" pitchFamily="34" charset="0"/>
                  <a:cs typeface="Arial" panose="020B0604020202020204" pitchFamily="34" charset="0"/>
                </a:rPr>
                <a:t>Rẻ</a:t>
              </a:r>
              <a:endParaRPr lang="en-US" sz="2667"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5986778" y="2417007"/>
            <a:ext cx="2757165" cy="2604541"/>
            <a:chOff x="4490083" y="1812755"/>
            <a:chExt cx="2067874" cy="1953406"/>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90083" y="1812755"/>
              <a:ext cx="1810339" cy="1953406"/>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702529" y="2634234"/>
              <a:ext cx="1855428" cy="377075"/>
            </a:xfrm>
            <a:prstGeom prst="rect">
              <a:avLst/>
            </a:prstGeom>
            <a:noFill/>
          </p:spPr>
          <p:txBody>
            <a:bodyPr wrap="square" rtlCol="0">
              <a:spAutoFit/>
            </a:bodyPr>
            <a:lstStyle/>
            <a:p>
              <a:pPr defTabSz="914377"/>
              <a:r>
                <a:rPr lang="en-US" sz="2667" b="1" dirty="0" err="1">
                  <a:solidFill>
                    <a:srgbClr val="002060"/>
                  </a:solidFill>
                  <a:latin typeface="Arial" panose="020B0604020202020204" pitchFamily="34" charset="0"/>
                  <a:cs typeface="Arial" panose="020B0604020202020204" pitchFamily="34" charset="0"/>
                </a:rPr>
                <a:t>Danh</a:t>
              </a:r>
              <a:r>
                <a:rPr lang="en-US" sz="2667" b="1" dirty="0">
                  <a:solidFill>
                    <a:srgbClr val="002060"/>
                  </a:solidFill>
                  <a:latin typeface="Arial" panose="020B0604020202020204" pitchFamily="34" charset="0"/>
                  <a:cs typeface="Arial" panose="020B0604020202020204" pitchFamily="34" charset="0"/>
                </a:rPr>
                <a:t> </a:t>
              </a:r>
              <a:r>
                <a:rPr lang="en-US" sz="2667" b="1" dirty="0" err="1">
                  <a:solidFill>
                    <a:srgbClr val="002060"/>
                  </a:solidFill>
                  <a:latin typeface="Arial" panose="020B0604020202020204" pitchFamily="34" charset="0"/>
                  <a:cs typeface="Arial" panose="020B0604020202020204" pitchFamily="34" charset="0"/>
                </a:rPr>
                <a:t>nhân</a:t>
              </a:r>
              <a:endParaRPr lang="en-US" sz="2667"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8829417" y="4269640"/>
            <a:ext cx="1965144" cy="2120445"/>
            <a:chOff x="4411014" y="2004170"/>
            <a:chExt cx="1473858"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18837" y="2663345"/>
              <a:ext cx="1264059" cy="377075"/>
            </a:xfrm>
            <a:prstGeom prst="rect">
              <a:avLst/>
            </a:prstGeom>
            <a:noFill/>
          </p:spPr>
          <p:txBody>
            <a:bodyPr wrap="square" rtlCol="0">
              <a:spAutoFit/>
            </a:bodyPr>
            <a:lstStyle/>
            <a:p>
              <a:pPr defTabSz="914377"/>
              <a:r>
                <a:rPr lang="en-US" sz="2667" b="1" dirty="0" err="1">
                  <a:solidFill>
                    <a:srgbClr val="002060"/>
                  </a:solidFill>
                  <a:latin typeface="Arial" panose="020B0604020202020204" pitchFamily="34" charset="0"/>
                  <a:cs typeface="Arial" panose="020B0604020202020204" pitchFamily="34" charset="0"/>
                </a:rPr>
                <a:t>Giường</a:t>
              </a:r>
              <a:endParaRPr lang="en-US" sz="2667"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1498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864024"/>
            <a:ext cx="12192000" cy="3129443"/>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grpSp>
        <p:nvGrpSpPr>
          <p:cNvPr id="15" name="组合 14"/>
          <p:cNvGrpSpPr/>
          <p:nvPr/>
        </p:nvGrpSpPr>
        <p:grpSpPr>
          <a:xfrm>
            <a:off x="3035663" y="714126"/>
            <a:ext cx="5786604" cy="933654"/>
            <a:chOff x="2987824" y="1227013"/>
            <a:chExt cx="5184576" cy="700241"/>
          </a:xfrm>
        </p:grpSpPr>
        <p:sp>
          <p:nvSpPr>
            <p:cNvPr id="16" name="TextBox 70"/>
            <p:cNvSpPr txBox="1"/>
            <p:nvPr/>
          </p:nvSpPr>
          <p:spPr>
            <a:xfrm>
              <a:off x="3625306" y="1407864"/>
              <a:ext cx="4547094" cy="438582"/>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US" altLang="zh-CN" sz="3200" b="1"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KHỞI ĐỘNG</a:t>
              </a:r>
              <a:endParaRPr lang="zh-CN" altLang="en-US" sz="3200" b="1"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2987824" y="1227013"/>
              <a:ext cx="864096" cy="700241"/>
              <a:chOff x="2165941" y="1559444"/>
              <a:chExt cx="864096" cy="700241"/>
            </a:xfrm>
          </p:grpSpPr>
          <p:sp>
            <p:nvSpPr>
              <p:cNvPr id="18" name="五边形 17"/>
              <p:cNvSpPr/>
              <p:nvPr/>
            </p:nvSpPr>
            <p:spPr>
              <a:xfrm>
                <a:off x="2165941" y="1740295"/>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2216421" y="1559444"/>
                <a:ext cx="533129" cy="700241"/>
              </a:xfrm>
              <a:prstGeom prst="rect">
                <a:avLst/>
              </a:prstGeom>
              <a:noFill/>
            </p:spPr>
            <p:txBody>
              <a:bodyPr wrap="none" rtlCol="0">
                <a:spAutoFit/>
              </a:bodyPr>
              <a:lstStyle/>
              <a:p>
                <a:pPr defTabSz="914377"/>
                <a:r>
                  <a:rPr lang="en-US" altLang="zh-CN"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rPr>
                  <a:t>1</a:t>
                </a:r>
                <a:endParaRPr lang="zh-CN" altLang="en-US"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20" name="组合 19"/>
          <p:cNvGrpSpPr/>
          <p:nvPr/>
        </p:nvGrpSpPr>
        <p:grpSpPr>
          <a:xfrm>
            <a:off x="3035663" y="1690300"/>
            <a:ext cx="5786604" cy="933654"/>
            <a:chOff x="2987824" y="1959142"/>
            <a:chExt cx="5184576" cy="700241"/>
          </a:xfrm>
        </p:grpSpPr>
        <p:sp>
          <p:nvSpPr>
            <p:cNvPr id="21" name="TextBox 75"/>
            <p:cNvSpPr txBox="1"/>
            <p:nvPr/>
          </p:nvSpPr>
          <p:spPr>
            <a:xfrm>
              <a:off x="3625306" y="2147553"/>
              <a:ext cx="4547094" cy="438582"/>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altLang="zh-CN" sz="32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TÌM HIỂU BÀI</a:t>
              </a:r>
              <a:endParaRPr lang="zh-CN" altLang="en-US" sz="3200"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22" name="组合 21"/>
            <p:cNvGrpSpPr/>
            <p:nvPr/>
          </p:nvGrpSpPr>
          <p:grpSpPr>
            <a:xfrm>
              <a:off x="2987824" y="1959142"/>
              <a:ext cx="864096" cy="700241"/>
              <a:chOff x="2165941" y="2291573"/>
              <a:chExt cx="864096" cy="700241"/>
            </a:xfrm>
          </p:grpSpPr>
          <p:sp>
            <p:nvSpPr>
              <p:cNvPr id="23" name="五边形 22"/>
              <p:cNvSpPr/>
              <p:nvPr/>
            </p:nvSpPr>
            <p:spPr>
              <a:xfrm>
                <a:off x="2165941" y="2479984"/>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字魂70号-灵悦黑体" panose="00000500000000000000" pitchFamily="2" charset="-122"/>
                  <a:ea typeface="字魂70号-灵悦黑体" panose="00000500000000000000" pitchFamily="2" charset="-122"/>
                </a:endParaRPr>
              </a:p>
            </p:txBody>
          </p:sp>
          <p:sp>
            <p:nvSpPr>
              <p:cNvPr id="24" name="TextBox 78"/>
              <p:cNvSpPr txBox="1"/>
              <p:nvPr/>
            </p:nvSpPr>
            <p:spPr>
              <a:xfrm>
                <a:off x="2192502" y="2291573"/>
                <a:ext cx="533129" cy="700241"/>
              </a:xfrm>
              <a:prstGeom prst="rect">
                <a:avLst/>
              </a:prstGeom>
              <a:noFill/>
            </p:spPr>
            <p:txBody>
              <a:bodyPr wrap="none" rtlCol="0">
                <a:spAutoFit/>
              </a:bodyPr>
              <a:lstStyle/>
              <a:p>
                <a:pPr defTabSz="914377"/>
                <a:r>
                  <a:rPr lang="en-US" altLang="zh-CN"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rPr>
                  <a:t>2</a:t>
                </a:r>
                <a:endParaRPr lang="zh-CN" altLang="en-US"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25" name="组合 24"/>
          <p:cNvGrpSpPr/>
          <p:nvPr/>
        </p:nvGrpSpPr>
        <p:grpSpPr>
          <a:xfrm>
            <a:off x="3035663" y="2691877"/>
            <a:ext cx="5786604" cy="933654"/>
            <a:chOff x="2987824" y="2710325"/>
            <a:chExt cx="4339952" cy="700241"/>
          </a:xfrm>
        </p:grpSpPr>
        <p:sp>
          <p:nvSpPr>
            <p:cNvPr id="26" name="TextBox 80"/>
            <p:cNvSpPr txBox="1"/>
            <p:nvPr/>
          </p:nvSpPr>
          <p:spPr>
            <a:xfrm>
              <a:off x="3625305" y="2887242"/>
              <a:ext cx="3702471" cy="438582"/>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altLang="zh-CN" sz="32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NGHE - VIẾT CHÍNH TẢ</a:t>
              </a:r>
              <a:endParaRPr lang="zh-CN" altLang="en-US" sz="3200"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27" name="组合 26"/>
            <p:cNvGrpSpPr/>
            <p:nvPr/>
          </p:nvGrpSpPr>
          <p:grpSpPr>
            <a:xfrm>
              <a:off x="2987824" y="2710325"/>
              <a:ext cx="864096" cy="700241"/>
              <a:chOff x="2165941" y="3042756"/>
              <a:chExt cx="864096" cy="700241"/>
            </a:xfrm>
          </p:grpSpPr>
          <p:sp>
            <p:nvSpPr>
              <p:cNvPr id="28" name="五边形 27"/>
              <p:cNvSpPr/>
              <p:nvPr/>
            </p:nvSpPr>
            <p:spPr>
              <a:xfrm>
                <a:off x="2165941" y="3219673"/>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字魂70号-灵悦黑体" panose="00000500000000000000" pitchFamily="2" charset="-122"/>
                  <a:ea typeface="字魂70号-灵悦黑体" panose="00000500000000000000" pitchFamily="2" charset="-122"/>
                </a:endParaRPr>
              </a:p>
            </p:txBody>
          </p:sp>
          <p:sp>
            <p:nvSpPr>
              <p:cNvPr id="29" name="TextBox 83"/>
              <p:cNvSpPr txBox="1"/>
              <p:nvPr/>
            </p:nvSpPr>
            <p:spPr>
              <a:xfrm>
                <a:off x="2216421" y="3042756"/>
                <a:ext cx="446276" cy="700241"/>
              </a:xfrm>
              <a:prstGeom prst="rect">
                <a:avLst/>
              </a:prstGeom>
              <a:noFill/>
            </p:spPr>
            <p:txBody>
              <a:bodyPr wrap="none" rtlCol="0">
                <a:spAutoFit/>
              </a:bodyPr>
              <a:lstStyle/>
              <a:p>
                <a:pPr defTabSz="914377"/>
                <a:r>
                  <a:rPr lang="en-US" altLang="zh-CN"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rPr>
                  <a:t>3</a:t>
                </a:r>
                <a:endParaRPr lang="zh-CN" altLang="en-US"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30" name="组合 29"/>
          <p:cNvGrpSpPr/>
          <p:nvPr/>
        </p:nvGrpSpPr>
        <p:grpSpPr>
          <a:xfrm>
            <a:off x="3035663" y="3678681"/>
            <a:ext cx="5786604" cy="933654"/>
            <a:chOff x="2987824" y="3450428"/>
            <a:chExt cx="4339952" cy="700241"/>
          </a:xfrm>
        </p:grpSpPr>
        <p:sp>
          <p:nvSpPr>
            <p:cNvPr id="31" name="TextBox 85"/>
            <p:cNvSpPr txBox="1"/>
            <p:nvPr/>
          </p:nvSpPr>
          <p:spPr>
            <a:xfrm>
              <a:off x="3625305" y="3626931"/>
              <a:ext cx="3702471" cy="438582"/>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altLang="zh-CN" sz="32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BÀI TẬP</a:t>
              </a:r>
              <a:endParaRPr lang="zh-CN" altLang="en-US" sz="3200"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32" name="组合 31"/>
            <p:cNvGrpSpPr/>
            <p:nvPr/>
          </p:nvGrpSpPr>
          <p:grpSpPr>
            <a:xfrm>
              <a:off x="2987824" y="3450428"/>
              <a:ext cx="864096" cy="700241"/>
              <a:chOff x="2165941" y="3782859"/>
              <a:chExt cx="864096" cy="700241"/>
            </a:xfrm>
          </p:grpSpPr>
          <p:sp>
            <p:nvSpPr>
              <p:cNvPr id="33" name="五边形 32"/>
              <p:cNvSpPr/>
              <p:nvPr/>
            </p:nvSpPr>
            <p:spPr>
              <a:xfrm>
                <a:off x="2165941" y="3959362"/>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字魂70号-灵悦黑体" panose="00000500000000000000" pitchFamily="2" charset="-122"/>
                  <a:ea typeface="字魂70号-灵悦黑体" panose="00000500000000000000" pitchFamily="2" charset="-122"/>
                </a:endParaRPr>
              </a:p>
            </p:txBody>
          </p:sp>
          <p:sp>
            <p:nvSpPr>
              <p:cNvPr id="34" name="TextBox 88"/>
              <p:cNvSpPr txBox="1"/>
              <p:nvPr/>
            </p:nvSpPr>
            <p:spPr>
              <a:xfrm>
                <a:off x="2216421" y="3782859"/>
                <a:ext cx="446276" cy="700241"/>
              </a:xfrm>
              <a:prstGeom prst="rect">
                <a:avLst/>
              </a:prstGeom>
              <a:noFill/>
            </p:spPr>
            <p:txBody>
              <a:bodyPr wrap="none" rtlCol="0">
                <a:spAutoFit/>
              </a:bodyPr>
              <a:lstStyle/>
              <a:p>
                <a:pPr defTabSz="914377"/>
                <a:r>
                  <a:rPr lang="en-US" altLang="zh-CN"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rPr>
                  <a:t>4</a:t>
                </a:r>
                <a:endParaRPr lang="zh-CN" altLang="en-US" sz="5467" dirty="0">
                  <a:solidFill>
                    <a:prstClr val="white"/>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spTree>
    <p:extLst>
      <p:ext uri="{BB962C8B-B14F-4D97-AF65-F5344CB8AC3E}">
        <p14:creationId xmlns:p14="http://schemas.microsoft.com/office/powerpoint/2010/main" val="1034472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2225520" y="-184454"/>
            <a:ext cx="7226907" cy="7226907"/>
          </a:xfrm>
          <a:prstGeom prst="rect">
            <a:avLst/>
          </a:prstGeom>
        </p:spPr>
      </p:pic>
      <p:pic>
        <p:nvPicPr>
          <p:cNvPr id="8" name="Tieng-sung-ban-1-phat-www_tiengdong_com">
            <a:hlinkClick r:id="" action="ppaction://media"/>
            <a:extLst>
              <a:ext uri="{FF2B5EF4-FFF2-40B4-BE49-F238E27FC236}">
                <a16:creationId xmlns:a16="http://schemas.microsoft.com/office/drawing/2014/main" id="{E79B16F8-6EF9-4A4E-ADDC-079DBCC0A125}"/>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870188" y="145367"/>
            <a:ext cx="812800" cy="812800"/>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3551312" y="1139208"/>
            <a:ext cx="945661" cy="1070389"/>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6029039" y="604014"/>
            <a:ext cx="945661" cy="1070389"/>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5233402" y="2228675"/>
            <a:ext cx="945661" cy="1070389"/>
          </a:xfrm>
          <a:prstGeom prst="rect">
            <a:avLst/>
          </a:prstGeom>
        </p:spPr>
      </p:pic>
      <p:pic>
        <p:nvPicPr>
          <p:cNvPr id="20" name="Tieng-sung-ban-1-phat-www_tiengdong_com">
            <a:hlinkClick r:id="" action="ppaction://media"/>
            <a:extLst>
              <a:ext uri="{FF2B5EF4-FFF2-40B4-BE49-F238E27FC236}">
                <a16:creationId xmlns:a16="http://schemas.microsoft.com/office/drawing/2014/main" id="{5F810B95-C4BC-466B-8B53-C44C77D98760}"/>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463788" y="1018867"/>
            <a:ext cx="812800" cy="812800"/>
          </a:xfrm>
          <a:prstGeom prst="rect">
            <a:avLst/>
          </a:prstGeom>
        </p:spPr>
      </p:pic>
      <p:pic>
        <p:nvPicPr>
          <p:cNvPr id="21" name="Tieng-sung-ban-1-phat-www_tiengdong_com">
            <a:hlinkClick r:id="" action="ppaction://media"/>
            <a:extLst>
              <a:ext uri="{FF2B5EF4-FFF2-40B4-BE49-F238E27FC236}">
                <a16:creationId xmlns:a16="http://schemas.microsoft.com/office/drawing/2014/main" id="{86AB2233-3CF4-48FB-AEE0-57D247372E8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870188" y="1890369"/>
            <a:ext cx="812800" cy="8128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16080" y="7225104"/>
            <a:ext cx="812800" cy="812800"/>
          </a:xfrm>
          <a:prstGeom prst="rect">
            <a:avLst/>
          </a:prstGeom>
        </p:spPr>
      </p:pic>
      <p:pic>
        <p:nvPicPr>
          <p:cNvPr id="26" name="Picture 25">
            <a:extLst>
              <a:ext uri="{FF2B5EF4-FFF2-40B4-BE49-F238E27FC236}">
                <a16:creationId xmlns:a16="http://schemas.microsoft.com/office/drawing/2014/main" id="{A78F8493-2231-4226-B94E-069F659E7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8045" y="3740688"/>
            <a:ext cx="3244821" cy="3244821"/>
          </a:xfrm>
          <a:prstGeom prst="rect">
            <a:avLst/>
          </a:prstGeom>
        </p:spPr>
      </p:pic>
    </p:spTree>
    <p:extLst>
      <p:ext uri="{BB962C8B-B14F-4D97-AF65-F5344CB8AC3E}">
        <p14:creationId xmlns:p14="http://schemas.microsoft.com/office/powerpoint/2010/main" val="3505000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1" presetClass="mediacall" presetSubtype="0" fill="hold" nodeType="withEffect">
                                  <p:stCondLst>
                                    <p:cond delay="0"/>
                                  </p:stCondLst>
                                  <p:childTnLst>
                                    <p:cmd type="call" cmd="playFrom(0.0)">
                                      <p:cBhvr>
                                        <p:cTn id="11" dur="398" fill="hold"/>
                                        <p:tgtEl>
                                          <p:spTgt spid="8"/>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300" fill="hold"/>
                                        <p:tgtEl>
                                          <p:spTgt spid="15"/>
                                        </p:tgtEl>
                                        <p:attrNameLst>
                                          <p:attrName>ppt_w</p:attrName>
                                        </p:attrNameLst>
                                      </p:cBhvr>
                                      <p:tavLst>
                                        <p:tav tm="0">
                                          <p:val>
                                            <p:fltVal val="0"/>
                                          </p:val>
                                        </p:tav>
                                        <p:tav tm="100000">
                                          <p:val>
                                            <p:strVal val="#ppt_w"/>
                                          </p:val>
                                        </p:tav>
                                      </p:tavLst>
                                    </p:anim>
                                    <p:anim calcmode="lin" valueType="num">
                                      <p:cBhvr>
                                        <p:cTn id="16" dur="300" fill="hold"/>
                                        <p:tgtEl>
                                          <p:spTgt spid="15"/>
                                        </p:tgtEl>
                                        <p:attrNameLst>
                                          <p:attrName>ppt_h</p:attrName>
                                        </p:attrNameLst>
                                      </p:cBhvr>
                                      <p:tavLst>
                                        <p:tav tm="0">
                                          <p:val>
                                            <p:fltVal val="0"/>
                                          </p:val>
                                        </p:tav>
                                        <p:tav tm="100000">
                                          <p:val>
                                            <p:strVal val="#ppt_h"/>
                                          </p:val>
                                        </p:tav>
                                      </p:tavLst>
                                    </p:anim>
                                    <p:animEffect transition="in" filter="fade">
                                      <p:cBhvr>
                                        <p:cTn id="17" dur="300"/>
                                        <p:tgtEl>
                                          <p:spTgt spid="15"/>
                                        </p:tgtEl>
                                      </p:cBhvr>
                                    </p:animEffect>
                                  </p:childTnLst>
                                </p:cTn>
                              </p:par>
                              <p:par>
                                <p:cTn id="18" presetID="1" presetClass="mediacall" presetSubtype="0" fill="hold" nodeType="withEffect">
                                  <p:stCondLst>
                                    <p:cond delay="0"/>
                                  </p:stCondLst>
                                  <p:childTnLst>
                                    <p:cmd type="call" cmd="playFrom(0.0)">
                                      <p:cBhvr>
                                        <p:cTn id="19" dur="398" fill="hold"/>
                                        <p:tgtEl>
                                          <p:spTgt spid="20"/>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300" fill="hold"/>
                                        <p:tgtEl>
                                          <p:spTgt spid="16"/>
                                        </p:tgtEl>
                                        <p:attrNameLst>
                                          <p:attrName>ppt_w</p:attrName>
                                        </p:attrNameLst>
                                      </p:cBhvr>
                                      <p:tavLst>
                                        <p:tav tm="0">
                                          <p:val>
                                            <p:fltVal val="0"/>
                                          </p:val>
                                        </p:tav>
                                        <p:tav tm="100000">
                                          <p:val>
                                            <p:strVal val="#ppt_w"/>
                                          </p:val>
                                        </p:tav>
                                      </p:tavLst>
                                    </p:anim>
                                    <p:anim calcmode="lin" valueType="num">
                                      <p:cBhvr>
                                        <p:cTn id="24" dur="300" fill="hold"/>
                                        <p:tgtEl>
                                          <p:spTgt spid="16"/>
                                        </p:tgtEl>
                                        <p:attrNameLst>
                                          <p:attrName>ppt_h</p:attrName>
                                        </p:attrNameLst>
                                      </p:cBhvr>
                                      <p:tavLst>
                                        <p:tav tm="0">
                                          <p:val>
                                            <p:fltVal val="0"/>
                                          </p:val>
                                        </p:tav>
                                        <p:tav tm="100000">
                                          <p:val>
                                            <p:strVal val="#ppt_h"/>
                                          </p:val>
                                        </p:tav>
                                      </p:tavLst>
                                    </p:anim>
                                    <p:animEffect transition="in" filter="fade">
                                      <p:cBhvr>
                                        <p:cTn id="25" dur="300"/>
                                        <p:tgtEl>
                                          <p:spTgt spid="16"/>
                                        </p:tgtEl>
                                      </p:cBhvr>
                                    </p:animEffect>
                                  </p:childTnLst>
                                </p:cTn>
                              </p:par>
                              <p:par>
                                <p:cTn id="26" presetID="1" presetClass="mediacall" presetSubtype="0" fill="hold" nodeType="withEffect">
                                  <p:stCondLst>
                                    <p:cond delay="0"/>
                                  </p:stCondLst>
                                  <p:childTnLst>
                                    <p:cmd type="call" cmd="playFrom(0.0)">
                                      <p:cBhvr>
                                        <p:cTn id="27" dur="398" fill="hold"/>
                                        <p:tgtEl>
                                          <p:spTgt spid="21"/>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20"/>
                </p:tgtEl>
              </p:cMediaNode>
            </p:audio>
            <p:audio>
              <p:cMediaNode vol="80000">
                <p:cTn id="33" fill="hold" display="0">
                  <p:stCondLst>
                    <p:cond delay="indefinite"/>
                  </p:stCondLst>
                  <p:endCondLst>
                    <p:cond evt="onStopAudio" delay="0">
                      <p:tgtEl>
                        <p:sldTgt/>
                      </p:tgtEl>
                    </p:cond>
                  </p:endCondLst>
                </p:cTn>
                <p:tgtEl>
                  <p:spTgt spid="21"/>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69334" y="-169331"/>
            <a:ext cx="11853333" cy="7027332"/>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a:endParaRPr lang="en-US">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a:endParaRPr lang="en-US">
                <a:solidFill>
                  <a:prstClr val="black"/>
                </a:solidFill>
                <a:latin typeface="Calibri" panose="020F0502020204030204"/>
              </a:endParaRPr>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1004067" y="1364350"/>
            <a:ext cx="10205800" cy="502766"/>
          </a:xfrm>
          <a:prstGeom prst="rect">
            <a:avLst/>
          </a:prstGeom>
          <a:noFill/>
        </p:spPr>
        <p:txBody>
          <a:bodyPr wrap="square">
            <a:spAutoFit/>
          </a:bodyPr>
          <a:lstStyle/>
          <a:p>
            <a:pPr algn="just" defTabSz="914377"/>
            <a:r>
              <a:rPr lang="en-US" sz="2667" b="1" dirty="0">
                <a:solidFill>
                  <a:prstClr val="black"/>
                </a:solidFill>
                <a:latin typeface="Arial" panose="020B0604020202020204" pitchFamily="34" charset="0"/>
                <a:cs typeface="Arial" panose="020B0604020202020204" pitchFamily="34" charset="0"/>
              </a:rPr>
              <a:t>1/ </a:t>
            </a:r>
            <a:r>
              <a:rPr lang="en-US" sz="2667" dirty="0" err="1">
                <a:solidFill>
                  <a:prstClr val="black"/>
                </a:solidFill>
                <a:latin typeface="Arial" panose="020B0604020202020204" pitchFamily="34" charset="0"/>
                <a:cs typeface="Arial" panose="020B0604020202020204" pitchFamily="34" charset="0"/>
              </a:rPr>
              <a:t>Tìm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từ</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tiếng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chứa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vần</a:t>
            </a:r>
            <a:r>
              <a:rPr lang="en-US" sz="2667" dirty="0">
                <a:solidFill>
                  <a:prstClr val="black"/>
                </a:solidFill>
                <a:latin typeface="Arial" panose="020B0604020202020204" pitchFamily="34" charset="0"/>
                <a:cs typeface="Arial" panose="020B0604020202020204" pitchFamily="34" charset="0"/>
              </a:rPr>
              <a:t> </a:t>
            </a:r>
            <a:r>
              <a:rPr lang="en-US" sz="2667" b="1" dirty="0" err="1">
                <a:solidFill>
                  <a:srgbClr val="03904F"/>
                </a:solidFill>
                <a:latin typeface="Arial" panose="020B0604020202020204" pitchFamily="34" charset="0"/>
                <a:cs typeface="Arial" panose="020B0604020202020204" pitchFamily="34" charset="0"/>
              </a:rPr>
              <a:t>iên</a:t>
            </a:r>
            <a:r>
              <a:rPr lang="en-US" sz="2667" b="1" dirty="0">
                <a:solidFill>
                  <a:srgbClr val="03904F"/>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hoặc</a:t>
            </a:r>
            <a:r>
              <a:rPr lang="en-US" sz="2667" dirty="0">
                <a:solidFill>
                  <a:prstClr val="black"/>
                </a:solidFill>
                <a:latin typeface="Arial" panose="020B0604020202020204" pitchFamily="34" charset="0"/>
                <a:cs typeface="Arial" panose="020B0604020202020204" pitchFamily="34" charset="0"/>
              </a:rPr>
              <a:t> </a:t>
            </a:r>
            <a:r>
              <a:rPr lang="en-US" sz="2667" b="1" dirty="0" err="1">
                <a:solidFill>
                  <a:srgbClr val="03904F"/>
                </a:solidFill>
                <a:latin typeface="Arial" panose="020B0604020202020204" pitchFamily="34" charset="0"/>
                <a:cs typeface="Arial" panose="020B0604020202020204" pitchFamily="34" charset="0"/>
              </a:rPr>
              <a:t>iêng</a:t>
            </a:r>
            <a:r>
              <a:rPr lang="en-US" sz="2667" dirty="0">
                <a:solidFill>
                  <a:srgbClr val="03904F"/>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nghĩa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sau</a:t>
            </a:r>
            <a:r>
              <a:rPr lang="en-US" sz="2667" dirty="0">
                <a:solidFill>
                  <a:prstClr val="black"/>
                </a:solidFill>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797084" y="1694427"/>
            <a:ext cx="7843968" cy="1528272"/>
            <a:chOff x="889053" y="1496758"/>
            <a:chExt cx="5882976" cy="1146204"/>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5509336"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889053" y="1496758"/>
              <a:ext cx="1146204" cy="1146204"/>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5314964" cy="377075"/>
            </a:xfrm>
            <a:prstGeom prst="rect">
              <a:avLst/>
            </a:prstGeom>
            <a:noFill/>
          </p:spPr>
          <p:txBody>
            <a:bodyPr wrap="square">
              <a:spAutoFit/>
            </a:bodyPr>
            <a:lstStyle/>
            <a:p>
              <a:pPr algn="just" defTabSz="914377"/>
              <a:r>
                <a:rPr lang="en-US" sz="2667" dirty="0" err="1">
                  <a:solidFill>
                    <a:prstClr val="black"/>
                  </a:solidFill>
                  <a:latin typeface="Arial" panose="020B0604020202020204" pitchFamily="34" charset="0"/>
                  <a:cs typeface="Arial" panose="020B0604020202020204" pitchFamily="34" charset="0"/>
                </a:rPr>
                <a:t>Máy</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truyền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tiếng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nói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từ</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nơi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này</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đến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nơi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khác</a:t>
              </a:r>
              <a:endParaRPr lang="en-US" sz="2667" dirty="0">
                <a:solidFill>
                  <a:prstClr val="black"/>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1419489" y="2963244"/>
            <a:ext cx="6376100" cy="1384649"/>
            <a:chOff x="929431" y="1597746"/>
            <a:chExt cx="4782075" cy="1038487"/>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4530406" cy="6809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4240634" cy="684899"/>
            </a:xfrm>
            <a:prstGeom prst="rect">
              <a:avLst/>
            </a:prstGeom>
            <a:noFill/>
          </p:spPr>
          <p:txBody>
            <a:bodyPr wrap="square">
              <a:spAutoFit/>
            </a:bodyPr>
            <a:lstStyle/>
            <a:p>
              <a:pPr algn="just" defTabSz="914377"/>
              <a:r>
                <a:rPr lang="en-US" sz="2667" dirty="0" err="1">
                  <a:solidFill>
                    <a:prstClr val="black"/>
                  </a:solidFill>
                  <a:latin typeface="Arial" panose="020B0604020202020204" pitchFamily="34" charset="0"/>
                  <a:cs typeface="Arial" panose="020B0604020202020204" pitchFamily="34" charset="0"/>
                </a:rPr>
                <a:t>Làm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một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vật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nát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vụn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bằng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nén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mạnh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xát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nhiều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lần</a:t>
              </a:r>
              <a:endParaRPr lang="en-US" sz="2667" dirty="0">
                <a:solidFill>
                  <a:prstClr val="black"/>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2013893" y="4357937"/>
            <a:ext cx="6494956" cy="1545268"/>
            <a:chOff x="904034" y="1524485"/>
            <a:chExt cx="4871217"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4594151"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4261818" cy="684899"/>
            </a:xfrm>
            <a:prstGeom prst="rect">
              <a:avLst/>
            </a:prstGeom>
            <a:noFill/>
          </p:spPr>
          <p:txBody>
            <a:bodyPr wrap="square">
              <a:spAutoFit/>
            </a:bodyPr>
            <a:lstStyle/>
            <a:p>
              <a:pPr algn="just" defTabSz="914377"/>
              <a:r>
                <a:rPr lang="en-US" sz="2667" dirty="0" err="1">
                  <a:solidFill>
                    <a:prstClr val="black"/>
                  </a:solidFill>
                  <a:latin typeface="Arial" panose="020B0604020202020204" pitchFamily="34" charset="0"/>
                  <a:cs typeface="Arial" panose="020B0604020202020204" pitchFamily="34" charset="0"/>
                </a:rPr>
                <a:t>Nâng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chuyển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vật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nặng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bằng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sức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hai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tay</a:t>
              </a:r>
              <a:r>
                <a:rPr lang="en-US" sz="2667" dirty="0">
                  <a:solidFill>
                    <a:prstClr val="black"/>
                  </a:solidFill>
                  <a:latin typeface="Arial" panose="020B0604020202020204" pitchFamily="34" charset="0"/>
                  <a:cs typeface="Arial" panose="020B0604020202020204" pitchFamily="34" charset="0"/>
                </a:rPr>
                <a:t> hay </a:t>
              </a:r>
              <a:r>
                <a:rPr lang="en-US" sz="2667" dirty="0" err="1">
                  <a:solidFill>
                    <a:prstClr val="black"/>
                  </a:solidFill>
                  <a:latin typeface="Arial" panose="020B0604020202020204" pitchFamily="34" charset="0"/>
                  <a:cs typeface="Arial" panose="020B0604020202020204" pitchFamily="34" charset="0"/>
                </a:rPr>
                <a:t>nhiều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người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lại</a:t>
              </a:r>
              <a:endParaRPr lang="en-US" sz="2667" dirty="0">
                <a:solidFill>
                  <a:prstClr val="black"/>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8715658" y="1492470"/>
            <a:ext cx="2445999" cy="2226149"/>
            <a:chOff x="5953025" y="1241726"/>
            <a:chExt cx="1834499" cy="1669612"/>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5953025" y="1241726"/>
              <a:ext cx="1834499" cy="1669612"/>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158460" y="1800978"/>
              <a:ext cx="1436812" cy="377075"/>
            </a:xfrm>
            <a:prstGeom prst="rect">
              <a:avLst/>
            </a:prstGeom>
            <a:noFill/>
          </p:spPr>
          <p:txBody>
            <a:bodyPr wrap="square" rtlCol="0">
              <a:spAutoFit/>
            </a:bodyPr>
            <a:lstStyle/>
            <a:p>
              <a:pPr defTabSz="914377"/>
              <a:r>
                <a:rPr lang="en-US" sz="2667" b="1" dirty="0" err="1">
                  <a:solidFill>
                    <a:srgbClr val="002060"/>
                  </a:solidFill>
                  <a:latin typeface="Arial" panose="020B0604020202020204" pitchFamily="34" charset="0"/>
                  <a:cs typeface="Arial" panose="020B0604020202020204" pitchFamily="34" charset="0"/>
                </a:rPr>
                <a:t>Điện</a:t>
              </a:r>
              <a:r>
                <a:rPr lang="en-US" sz="2667" b="1" dirty="0">
                  <a:solidFill>
                    <a:srgbClr val="002060"/>
                  </a:solidFill>
                  <a:latin typeface="Arial" panose="020B0604020202020204" pitchFamily="34" charset="0"/>
                  <a:cs typeface="Arial" panose="020B0604020202020204" pitchFamily="34" charset="0"/>
                </a:rPr>
                <a:t> </a:t>
              </a:r>
              <a:r>
                <a:rPr lang="en-US" sz="2667" b="1" dirty="0" err="1">
                  <a:solidFill>
                    <a:srgbClr val="002060"/>
                  </a:solidFill>
                  <a:latin typeface="Arial" panose="020B0604020202020204" pitchFamily="34" charset="0"/>
                  <a:cs typeface="Arial" panose="020B0604020202020204" pitchFamily="34" charset="0"/>
                </a:rPr>
                <a:t>thoại</a:t>
              </a:r>
              <a:endParaRPr lang="en-US" sz="2667"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8124953" y="2834727"/>
            <a:ext cx="1852455" cy="1998849"/>
            <a:chOff x="4711747" y="1730414"/>
            <a:chExt cx="1389341" cy="1499137"/>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711747" y="1730414"/>
              <a:ext cx="1389341" cy="1499137"/>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934713" y="2338077"/>
              <a:ext cx="1156595" cy="377075"/>
            </a:xfrm>
            <a:prstGeom prst="rect">
              <a:avLst/>
            </a:prstGeom>
            <a:noFill/>
          </p:spPr>
          <p:txBody>
            <a:bodyPr wrap="square" rtlCol="0">
              <a:spAutoFit/>
            </a:bodyPr>
            <a:lstStyle/>
            <a:p>
              <a:pPr defTabSz="914377"/>
              <a:r>
                <a:rPr lang="en-US" sz="2667" b="1" dirty="0" err="1">
                  <a:solidFill>
                    <a:srgbClr val="002060"/>
                  </a:solidFill>
                  <a:latin typeface="Arial" panose="020B0604020202020204" pitchFamily="34" charset="0"/>
                  <a:cs typeface="Arial" panose="020B0604020202020204" pitchFamily="34" charset="0"/>
                </a:rPr>
                <a:t>Nghiền</a:t>
              </a:r>
              <a:endParaRPr lang="en-US" sz="2667"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8829418" y="4269640"/>
            <a:ext cx="2040124" cy="2120445"/>
            <a:chOff x="4411014" y="2004170"/>
            <a:chExt cx="1530093"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77048" y="2663345"/>
              <a:ext cx="1264059" cy="377075"/>
            </a:xfrm>
            <a:prstGeom prst="rect">
              <a:avLst/>
            </a:prstGeom>
            <a:noFill/>
          </p:spPr>
          <p:txBody>
            <a:bodyPr wrap="square" rtlCol="0">
              <a:spAutoFit/>
            </a:bodyPr>
            <a:lstStyle/>
            <a:p>
              <a:pPr defTabSz="914377"/>
              <a:r>
                <a:rPr lang="en-US" sz="2667" b="1" dirty="0" err="1">
                  <a:solidFill>
                    <a:srgbClr val="002060"/>
                  </a:solidFill>
                  <a:latin typeface="Arial" panose="020B0604020202020204" pitchFamily="34" charset="0"/>
                  <a:cs typeface="Arial" panose="020B0604020202020204" pitchFamily="34" charset="0"/>
                </a:rPr>
                <a:t>Khiêng</a:t>
              </a:r>
              <a:endParaRPr lang="en-US" sz="2667"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39915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2225520" y="-184454"/>
            <a:ext cx="7226907" cy="7226907"/>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3551312" y="1139208"/>
            <a:ext cx="945661" cy="1070389"/>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6029039" y="604014"/>
            <a:ext cx="945661" cy="1070389"/>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5233402" y="2228675"/>
            <a:ext cx="945661" cy="1070389"/>
          </a:xfrm>
          <a:prstGeom prst="rect">
            <a:avLst/>
          </a:prstGeom>
        </p:spPr>
      </p:pic>
      <p:pic>
        <p:nvPicPr>
          <p:cNvPr id="17" name="Picture 16">
            <a:extLst>
              <a:ext uri="{FF2B5EF4-FFF2-40B4-BE49-F238E27FC236}">
                <a16:creationId xmlns:a16="http://schemas.microsoft.com/office/drawing/2014/main" id="{434E8025-C92B-42A5-9BF0-4F2AF8A13D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5792623" y="3147078"/>
            <a:ext cx="945661" cy="1070389"/>
          </a:xfrm>
          <a:prstGeom prst="rect">
            <a:avLst/>
          </a:prstGeom>
        </p:spPr>
      </p:pic>
      <p:pic>
        <p:nvPicPr>
          <p:cNvPr id="18" name="Picture 17">
            <a:extLst>
              <a:ext uri="{FF2B5EF4-FFF2-40B4-BE49-F238E27FC236}">
                <a16:creationId xmlns:a16="http://schemas.microsoft.com/office/drawing/2014/main" id="{9980918D-B7A9-43A2-B1FA-3E45B8A6B0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4024143" y="4046706"/>
            <a:ext cx="945661" cy="1070389"/>
          </a:xfrm>
          <a:prstGeom prst="rect">
            <a:avLst/>
          </a:prstGeom>
        </p:spPr>
      </p:pic>
      <p:pic>
        <p:nvPicPr>
          <p:cNvPr id="19" name="Picture 18">
            <a:extLst>
              <a:ext uri="{FF2B5EF4-FFF2-40B4-BE49-F238E27FC236}">
                <a16:creationId xmlns:a16="http://schemas.microsoft.com/office/drawing/2014/main" id="{678AFE3F-604B-4472-8724-D4DBAA205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6900651" y="4389470"/>
            <a:ext cx="945661" cy="1070389"/>
          </a:xfrm>
          <a:prstGeom prst="rect">
            <a:avLst/>
          </a:prstGeom>
        </p:spPr>
      </p:pic>
      <p:pic>
        <p:nvPicPr>
          <p:cNvPr id="22" name="Tieng-sung-ban-1-phat-www_tiengdong_com">
            <a:hlinkClick r:id="" action="ppaction://media"/>
            <a:extLst>
              <a:ext uri="{FF2B5EF4-FFF2-40B4-BE49-F238E27FC236}">
                <a16:creationId xmlns:a16="http://schemas.microsoft.com/office/drawing/2014/main" id="{B0AB473B-1268-483E-925B-3926CBFE6EA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463788" y="2763869"/>
            <a:ext cx="812800" cy="812800"/>
          </a:xfrm>
          <a:prstGeom prst="rect">
            <a:avLst/>
          </a:prstGeom>
        </p:spPr>
      </p:pic>
      <p:pic>
        <p:nvPicPr>
          <p:cNvPr id="23" name="Tieng-sung-ban-1-phat-www_tiengdong_com">
            <a:hlinkClick r:id="" action="ppaction://media"/>
            <a:extLst>
              <a:ext uri="{FF2B5EF4-FFF2-40B4-BE49-F238E27FC236}">
                <a16:creationId xmlns:a16="http://schemas.microsoft.com/office/drawing/2014/main" id="{FBC70D0C-B725-4176-902D-E3057875D9E8}"/>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2023087" y="3576669"/>
            <a:ext cx="812800" cy="812800"/>
          </a:xfrm>
          <a:prstGeom prst="rect">
            <a:avLst/>
          </a:prstGeom>
        </p:spPr>
      </p:pic>
      <p:pic>
        <p:nvPicPr>
          <p:cNvPr id="24" name="Tieng-sung-ban-1-phat-www_tiengdong_com">
            <a:hlinkClick r:id="" action="ppaction://media"/>
            <a:extLst>
              <a:ext uri="{FF2B5EF4-FFF2-40B4-BE49-F238E27FC236}">
                <a16:creationId xmlns:a16="http://schemas.microsoft.com/office/drawing/2014/main" id="{CD5A2980-2138-4715-9013-9DA3F9291666}"/>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616687" y="4450169"/>
            <a:ext cx="812800" cy="8128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16080" y="7225104"/>
            <a:ext cx="812800" cy="812800"/>
          </a:xfrm>
          <a:prstGeom prst="rect">
            <a:avLst/>
          </a:prstGeom>
        </p:spPr>
      </p:pic>
      <p:pic>
        <p:nvPicPr>
          <p:cNvPr id="27" name="Picture 26">
            <a:extLst>
              <a:ext uri="{FF2B5EF4-FFF2-40B4-BE49-F238E27FC236}">
                <a16:creationId xmlns:a16="http://schemas.microsoft.com/office/drawing/2014/main" id="{8CAD2A78-AF7D-40C2-9514-4F6BBDEE50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8045" y="3740688"/>
            <a:ext cx="3244821" cy="3244821"/>
          </a:xfrm>
          <a:prstGeom prst="rect">
            <a:avLst/>
          </a:prstGeom>
        </p:spPr>
      </p:pic>
    </p:spTree>
    <p:extLst>
      <p:ext uri="{BB962C8B-B14F-4D97-AF65-F5344CB8AC3E}">
        <p14:creationId xmlns:p14="http://schemas.microsoft.com/office/powerpoint/2010/main" val="16619753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 fill="hold"/>
                                        <p:tgtEl>
                                          <p:spTgt spid="17"/>
                                        </p:tgtEl>
                                        <p:attrNameLst>
                                          <p:attrName>ppt_w</p:attrName>
                                        </p:attrNameLst>
                                      </p:cBhvr>
                                      <p:tavLst>
                                        <p:tav tm="0">
                                          <p:val>
                                            <p:fltVal val="0"/>
                                          </p:val>
                                        </p:tav>
                                        <p:tav tm="100000">
                                          <p:val>
                                            <p:strVal val="#ppt_w"/>
                                          </p:val>
                                        </p:tav>
                                      </p:tavLst>
                                    </p:anim>
                                    <p:anim calcmode="lin" valueType="num">
                                      <p:cBhvr>
                                        <p:cTn id="8" dur="300" fill="hold"/>
                                        <p:tgtEl>
                                          <p:spTgt spid="17"/>
                                        </p:tgtEl>
                                        <p:attrNameLst>
                                          <p:attrName>ppt_h</p:attrName>
                                        </p:attrNameLst>
                                      </p:cBhvr>
                                      <p:tavLst>
                                        <p:tav tm="0">
                                          <p:val>
                                            <p:fltVal val="0"/>
                                          </p:val>
                                        </p:tav>
                                        <p:tav tm="100000">
                                          <p:val>
                                            <p:strVal val="#ppt_h"/>
                                          </p:val>
                                        </p:tav>
                                      </p:tavLst>
                                    </p:anim>
                                    <p:animEffect transition="in" filter="fade">
                                      <p:cBhvr>
                                        <p:cTn id="9" dur="300"/>
                                        <p:tgtEl>
                                          <p:spTgt spid="17"/>
                                        </p:tgtEl>
                                      </p:cBhvr>
                                    </p:animEffect>
                                  </p:childTnLst>
                                </p:cTn>
                              </p:par>
                              <p:par>
                                <p:cTn id="10" presetID="1" presetClass="mediacall" presetSubtype="0" fill="hold" nodeType="withEffect">
                                  <p:stCondLst>
                                    <p:cond delay="0"/>
                                  </p:stCondLst>
                                  <p:childTnLst>
                                    <p:cmd type="call" cmd="playFrom(0.0)">
                                      <p:cBhvr>
                                        <p:cTn id="11" dur="398" fill="hold"/>
                                        <p:tgtEl>
                                          <p:spTgt spid="22"/>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300" fill="hold"/>
                                        <p:tgtEl>
                                          <p:spTgt spid="18"/>
                                        </p:tgtEl>
                                        <p:attrNameLst>
                                          <p:attrName>ppt_w</p:attrName>
                                        </p:attrNameLst>
                                      </p:cBhvr>
                                      <p:tavLst>
                                        <p:tav tm="0">
                                          <p:val>
                                            <p:fltVal val="0"/>
                                          </p:val>
                                        </p:tav>
                                        <p:tav tm="100000">
                                          <p:val>
                                            <p:strVal val="#ppt_w"/>
                                          </p:val>
                                        </p:tav>
                                      </p:tavLst>
                                    </p:anim>
                                    <p:anim calcmode="lin" valueType="num">
                                      <p:cBhvr>
                                        <p:cTn id="16" dur="300" fill="hold"/>
                                        <p:tgtEl>
                                          <p:spTgt spid="18"/>
                                        </p:tgtEl>
                                        <p:attrNameLst>
                                          <p:attrName>ppt_h</p:attrName>
                                        </p:attrNameLst>
                                      </p:cBhvr>
                                      <p:tavLst>
                                        <p:tav tm="0">
                                          <p:val>
                                            <p:fltVal val="0"/>
                                          </p:val>
                                        </p:tav>
                                        <p:tav tm="100000">
                                          <p:val>
                                            <p:strVal val="#ppt_h"/>
                                          </p:val>
                                        </p:tav>
                                      </p:tavLst>
                                    </p:anim>
                                    <p:animEffect transition="in" filter="fade">
                                      <p:cBhvr>
                                        <p:cTn id="17" dur="300"/>
                                        <p:tgtEl>
                                          <p:spTgt spid="18"/>
                                        </p:tgtEl>
                                      </p:cBhvr>
                                    </p:animEffect>
                                  </p:childTnLst>
                                </p:cTn>
                              </p:par>
                              <p:par>
                                <p:cTn id="18" presetID="1" presetClass="mediacall" presetSubtype="0" fill="hold" nodeType="withEffect">
                                  <p:stCondLst>
                                    <p:cond delay="0"/>
                                  </p:stCondLst>
                                  <p:childTnLst>
                                    <p:cmd type="call" cmd="playFrom(0.0)">
                                      <p:cBhvr>
                                        <p:cTn id="19" dur="398" fill="hold"/>
                                        <p:tgtEl>
                                          <p:spTgt spid="23"/>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 fill="hold"/>
                                        <p:tgtEl>
                                          <p:spTgt spid="19"/>
                                        </p:tgtEl>
                                        <p:attrNameLst>
                                          <p:attrName>ppt_w</p:attrName>
                                        </p:attrNameLst>
                                      </p:cBhvr>
                                      <p:tavLst>
                                        <p:tav tm="0">
                                          <p:val>
                                            <p:fltVal val="0"/>
                                          </p:val>
                                        </p:tav>
                                        <p:tav tm="100000">
                                          <p:val>
                                            <p:strVal val="#ppt_w"/>
                                          </p:val>
                                        </p:tav>
                                      </p:tavLst>
                                    </p:anim>
                                    <p:anim calcmode="lin" valueType="num">
                                      <p:cBhvr>
                                        <p:cTn id="24" dur="300" fill="hold"/>
                                        <p:tgtEl>
                                          <p:spTgt spid="19"/>
                                        </p:tgtEl>
                                        <p:attrNameLst>
                                          <p:attrName>ppt_h</p:attrName>
                                        </p:attrNameLst>
                                      </p:cBhvr>
                                      <p:tavLst>
                                        <p:tav tm="0">
                                          <p:val>
                                            <p:fltVal val="0"/>
                                          </p:val>
                                        </p:tav>
                                        <p:tav tm="100000">
                                          <p:val>
                                            <p:strVal val="#ppt_h"/>
                                          </p:val>
                                        </p:tav>
                                      </p:tavLst>
                                    </p:anim>
                                    <p:animEffect transition="in" filter="fade">
                                      <p:cBhvr>
                                        <p:cTn id="25" dur="300"/>
                                        <p:tgtEl>
                                          <p:spTgt spid="19"/>
                                        </p:tgtEl>
                                      </p:cBhvr>
                                    </p:animEffect>
                                  </p:childTnLst>
                                </p:cTn>
                              </p:par>
                              <p:par>
                                <p:cTn id="26" presetID="1" presetClass="mediacall" presetSubtype="0" fill="hold" nodeType="withEffect">
                                  <p:stCondLst>
                                    <p:cond delay="0"/>
                                  </p:stCondLst>
                                  <p:childTnLst>
                                    <p:cmd type="call" cmd="playFrom(0.0)">
                                      <p:cBhvr>
                                        <p:cTn id="27" dur="398" fill="hold"/>
                                        <p:tgtEl>
                                          <p:spTgt spid="24"/>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audio>
              <p:cMediaNode vol="80000">
                <p:cTn id="32" fill="hold" display="0">
                  <p:stCondLst>
                    <p:cond delay="indefinite"/>
                  </p:stCondLst>
                  <p:endCondLst>
                    <p:cond evt="onStopAudio" delay="0">
                      <p:tgtEl>
                        <p:sldTgt/>
                      </p:tgtEl>
                    </p:cond>
                  </p:endCondLst>
                </p:cTn>
                <p:tgtEl>
                  <p:spTgt spid="23"/>
                </p:tgtEl>
              </p:cMediaNode>
            </p:audio>
            <p:audio>
              <p:cMediaNode vol="80000">
                <p:cTn id="33" fill="hold" display="0">
                  <p:stCondLst>
                    <p:cond delay="indefinite"/>
                  </p:stCondLst>
                  <p:endCondLst>
                    <p:cond evt="onStopAudio" delay="0">
                      <p:tgtEl>
                        <p:sldTgt/>
                      </p:tgtEl>
                    </p:cond>
                  </p:endCondLst>
                </p:cTn>
                <p:tgtEl>
                  <p:spTgt spid="24"/>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2A143-7ED3-4EBF-B3B9-A2A6C003F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10" y="-597304"/>
            <a:ext cx="10411580" cy="8052607"/>
          </a:xfrm>
          <a:prstGeom prst="rect">
            <a:avLst/>
          </a:prstGeom>
        </p:spPr>
      </p:pic>
      <p:sp>
        <p:nvSpPr>
          <p:cNvPr id="6" name="文本框 7">
            <a:extLst>
              <a:ext uri="{FF2B5EF4-FFF2-40B4-BE49-F238E27FC236}">
                <a16:creationId xmlns:a16="http://schemas.microsoft.com/office/drawing/2014/main" id="{A00EC557-079B-42C8-8706-5E30F6F2BC82}"/>
              </a:ext>
            </a:extLst>
          </p:cNvPr>
          <p:cNvSpPr txBox="1"/>
          <p:nvPr/>
        </p:nvSpPr>
        <p:spPr>
          <a:xfrm>
            <a:off x="3448782" y="540145"/>
            <a:ext cx="2513830" cy="913007"/>
          </a:xfrm>
          <a:prstGeom prst="rect">
            <a:avLst/>
          </a:prstGeom>
          <a:noFill/>
        </p:spPr>
        <p:txBody>
          <a:bodyPr wrap="none" rtlCol="0">
            <a:spAutoFit/>
          </a:bodyPr>
          <a:lstStyle/>
          <a:p>
            <a:pPr defTabSz="914377"/>
            <a:r>
              <a:rPr lang="en-US" altLang="zh-CN" sz="5333" b="1" dirty="0">
                <a:solidFill>
                  <a:srgbClr val="FFC000"/>
                </a:solidFill>
                <a:latin typeface="UTM Kona KT" panose="02040603050506020204" pitchFamily="18" charset="0"/>
                <a:ea typeface="字魂70号-灵悦黑体" panose="00000500000000000000" pitchFamily="2" charset="-122"/>
              </a:rPr>
              <a:t>DẶN DÒ</a:t>
            </a:r>
            <a:endParaRPr lang="zh-CN" altLang="en-US" sz="5333" b="1" dirty="0">
              <a:solidFill>
                <a:srgbClr val="FFC000"/>
              </a:solidFill>
              <a:latin typeface="UTM Kona KT" panose="02040603050506020204" pitchFamily="18" charset="0"/>
              <a:ea typeface="字魂70号-灵悦黑体" panose="00000500000000000000" pitchFamily="2" charset="-122"/>
            </a:endParaRPr>
          </a:p>
        </p:txBody>
      </p:sp>
      <p:sp>
        <p:nvSpPr>
          <p:cNvPr id="8" name="文本框 7">
            <a:extLst>
              <a:ext uri="{FF2B5EF4-FFF2-40B4-BE49-F238E27FC236}">
                <a16:creationId xmlns:a16="http://schemas.microsoft.com/office/drawing/2014/main" id="{923C5CE8-EA9D-4C95-8976-8BC0CD61ECB8}"/>
              </a:ext>
            </a:extLst>
          </p:cNvPr>
          <p:cNvSpPr txBox="1"/>
          <p:nvPr/>
        </p:nvSpPr>
        <p:spPr>
          <a:xfrm>
            <a:off x="3603601" y="2052368"/>
            <a:ext cx="4659867" cy="1323439"/>
          </a:xfrm>
          <a:prstGeom prst="rect">
            <a:avLst/>
          </a:prstGeom>
          <a:noFill/>
        </p:spPr>
        <p:txBody>
          <a:bodyPr wrap="square" rtlCol="0">
            <a:spAutoFit/>
          </a:bodyPr>
          <a:lstStyle/>
          <a:p>
            <a:pPr defTabSz="914377"/>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Soát</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lỗi</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Trung</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thu</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độc</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lập</a:t>
            </a:r>
            <a:endParaRPr lang="zh-CN" altLang="en-US"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sp>
        <p:nvSpPr>
          <p:cNvPr id="9" name="文本框 7">
            <a:extLst>
              <a:ext uri="{FF2B5EF4-FFF2-40B4-BE49-F238E27FC236}">
                <a16:creationId xmlns:a16="http://schemas.microsoft.com/office/drawing/2014/main" id="{157FA68B-8BAE-47F9-A459-41870A6CB750}"/>
              </a:ext>
            </a:extLst>
          </p:cNvPr>
          <p:cNvSpPr txBox="1"/>
          <p:nvPr/>
        </p:nvSpPr>
        <p:spPr>
          <a:xfrm>
            <a:off x="3603601" y="3764331"/>
            <a:ext cx="4019370" cy="707886"/>
          </a:xfrm>
          <a:prstGeom prst="rect">
            <a:avLst/>
          </a:prstGeom>
          <a:noFill/>
        </p:spPr>
        <p:txBody>
          <a:bodyPr wrap="none" rtlCol="0">
            <a:spAutoFit/>
          </a:bodyPr>
          <a:lstStyle/>
          <a:p>
            <a:pPr defTabSz="914377"/>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Xem</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bài</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Thợ</a:t>
            </a:r>
            <a:r>
              <a:rPr lang="en-US" altLang="zh-CN"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4000" dirty="0" err="1">
                <a:solidFill>
                  <a:prstClr val="black"/>
                </a:solidFill>
                <a:latin typeface="Arial" panose="020B0604020202020204" pitchFamily="34" charset="0"/>
                <a:ea typeface="字魂70号-灵悦黑体" panose="00000500000000000000" pitchFamily="2" charset="-122"/>
                <a:cs typeface="Arial" panose="020B0604020202020204" pitchFamily="34" charset="0"/>
              </a:rPr>
              <a:t>rèn</a:t>
            </a:r>
            <a:endParaRPr lang="zh-CN" altLang="en-US" sz="4000"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685992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4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iterate type="lt">
                                    <p:tmPct val="14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iterate type="lt">
                                    <p:tmPct val="14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3151265" y="1580290"/>
            <a:ext cx="5607817" cy="2554545"/>
          </a:xfrm>
          <a:prstGeom prst="rect">
            <a:avLst/>
          </a:prstGeom>
          <a:noFill/>
        </p:spPr>
        <p:txBody>
          <a:bodyPr wrap="none" rtlCol="0">
            <a:spAutoFit/>
          </a:bodyPr>
          <a:lstStyle/>
          <a:p>
            <a:pPr algn="ctr" defTabSz="914377"/>
            <a:r>
              <a:rPr lang="it-IT" altLang="zh-CN" sz="8000" b="1" dirty="0">
                <a:solidFill>
                  <a:srgbClr val="92D050"/>
                </a:solidFill>
                <a:latin typeface="UTM Kona KT" panose="02040603050506020204" pitchFamily="18" charset="0"/>
                <a:ea typeface="字魂70号-灵悦黑体" panose="00000500000000000000" pitchFamily="2" charset="-122"/>
              </a:rPr>
              <a:t>Chúc các con</a:t>
            </a:r>
          </a:p>
          <a:p>
            <a:pPr algn="ctr" defTabSz="914377"/>
            <a:r>
              <a:rPr lang="it-IT" altLang="zh-CN" sz="8000" b="1" dirty="0">
                <a:solidFill>
                  <a:srgbClr val="92D050"/>
                </a:solidFill>
                <a:latin typeface="UTM Kona KT" panose="02040603050506020204" pitchFamily="18" charset="0"/>
                <a:ea typeface="字魂70号-灵悦黑体" panose="00000500000000000000" pitchFamily="2" charset="-122"/>
              </a:rPr>
              <a:t>Học tốt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4024"/>
            <a:ext cx="12192000" cy="3129443"/>
          </a:xfrm>
          <a:prstGeom prst="rect">
            <a:avLst/>
          </a:prstGeom>
        </p:spPr>
      </p:pic>
      <p:grpSp>
        <p:nvGrpSpPr>
          <p:cNvPr id="7" name="组合 6"/>
          <p:cNvGrpSpPr/>
          <p:nvPr/>
        </p:nvGrpSpPr>
        <p:grpSpPr>
          <a:xfrm>
            <a:off x="3243823" y="4783153"/>
            <a:ext cx="4942236" cy="1937849"/>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923900" y="1502882"/>
            <a:ext cx="5607817" cy="2554545"/>
          </a:xfrm>
          <a:prstGeom prst="rect">
            <a:avLst/>
          </a:prstGeom>
          <a:noFill/>
        </p:spPr>
        <p:txBody>
          <a:bodyPr wrap="none" rtlCol="0">
            <a:spAutoFit/>
          </a:bodyPr>
          <a:lstStyle/>
          <a:p>
            <a:pPr defTabSz="914377"/>
            <a:r>
              <a:rPr lang="en-US" altLang="zh-CN" sz="8000" b="1" dirty="0" err="1">
                <a:solidFill>
                  <a:prstClr val="white"/>
                </a:solidFill>
                <a:latin typeface="UTM Kona KT" panose="02040603050506020204" pitchFamily="18" charset="0"/>
                <a:ea typeface="字魂70号-灵悦黑体" panose="00000500000000000000" pitchFamily="2" charset="-122"/>
              </a:rPr>
              <a:t>Chúc</a:t>
            </a:r>
            <a:r>
              <a:rPr lang="en-US" altLang="zh-CN" sz="8000" b="1" dirty="0">
                <a:solidFill>
                  <a:prstClr val="white"/>
                </a:solidFill>
                <a:latin typeface="UTM Kona KT" panose="02040603050506020204" pitchFamily="18" charset="0"/>
                <a:ea typeface="字魂70号-灵悦黑体" panose="00000500000000000000" pitchFamily="2" charset="-122"/>
              </a:rPr>
              <a:t> </a:t>
            </a:r>
            <a:r>
              <a:rPr lang="en-US" altLang="zh-CN" sz="8000" b="1" dirty="0" err="1">
                <a:solidFill>
                  <a:prstClr val="white"/>
                </a:solidFill>
                <a:latin typeface="UTM Kona KT" panose="02040603050506020204" pitchFamily="18" charset="0"/>
                <a:ea typeface="字魂70号-灵悦黑体" panose="00000500000000000000" pitchFamily="2" charset="-122"/>
              </a:rPr>
              <a:t>các</a:t>
            </a:r>
            <a:r>
              <a:rPr lang="en-US" altLang="zh-CN" sz="8000" b="1" dirty="0">
                <a:solidFill>
                  <a:prstClr val="white"/>
                </a:solidFill>
                <a:latin typeface="UTM Kona KT" panose="02040603050506020204" pitchFamily="18" charset="0"/>
                <a:ea typeface="字魂70号-灵悦黑体" panose="00000500000000000000" pitchFamily="2" charset="-122"/>
              </a:rPr>
              <a:t> con</a:t>
            </a:r>
          </a:p>
          <a:p>
            <a:pPr algn="ctr" defTabSz="914377"/>
            <a:r>
              <a:rPr lang="en-US" altLang="zh-CN" sz="8000" b="1" dirty="0" err="1">
                <a:solidFill>
                  <a:prstClr val="white"/>
                </a:solidFill>
                <a:latin typeface="UTM Kona KT" panose="02040603050506020204" pitchFamily="18" charset="0"/>
                <a:ea typeface="字魂70号-灵悦黑体" panose="00000500000000000000" pitchFamily="2" charset="-122"/>
              </a:rPr>
              <a:t>Học</a:t>
            </a:r>
            <a:r>
              <a:rPr lang="en-US" altLang="zh-CN" sz="8000" b="1" dirty="0">
                <a:solidFill>
                  <a:prstClr val="white"/>
                </a:solidFill>
                <a:latin typeface="UTM Kona KT" panose="02040603050506020204" pitchFamily="18" charset="0"/>
                <a:ea typeface="字魂70号-灵悦黑体" panose="00000500000000000000" pitchFamily="2" charset="-122"/>
              </a:rPr>
              <a:t> </a:t>
            </a:r>
            <a:r>
              <a:rPr lang="en-US" altLang="zh-CN" sz="8000" b="1" dirty="0" err="1">
                <a:solidFill>
                  <a:prstClr val="white"/>
                </a:solidFill>
                <a:latin typeface="UTM Kona KT" panose="02040603050506020204" pitchFamily="18" charset="0"/>
                <a:ea typeface="字魂70号-灵悦黑体" panose="00000500000000000000" pitchFamily="2" charset="-122"/>
              </a:rPr>
              <a:t>tốt</a:t>
            </a:r>
            <a:endParaRPr lang="zh-CN" altLang="en-US" sz="8000" b="1" dirty="0">
              <a:solidFill>
                <a:prstClr val="white"/>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14954364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864024"/>
            <a:ext cx="12192000" cy="3129443"/>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3035968" y="3084324"/>
            <a:ext cx="5650832" cy="748988"/>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US" altLang="zh-CN"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KHỞI ĐỘNG</a:t>
            </a:r>
            <a:endParaRPr lang="zh-CN" altLang="en-US"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5169458" y="1906115"/>
            <a:ext cx="1383853" cy="1118319"/>
            <a:chOff x="3921290" y="2113377"/>
            <a:chExt cx="1239880" cy="838740"/>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667">
                <a:solidFill>
                  <a:prstClr val="white"/>
                </a:solidFill>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38740"/>
            </a:xfrm>
            <a:prstGeom prst="rect">
              <a:avLst/>
            </a:prstGeom>
            <a:noFill/>
          </p:spPr>
          <p:txBody>
            <a:bodyPr wrap="square" rtlCol="0">
              <a:spAutoFit/>
            </a:bodyPr>
            <a:lstStyle/>
            <a:p>
              <a:pPr defTabSz="914377"/>
              <a:r>
                <a:rPr lang="en-US" altLang="zh-CN"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rPr>
                <a:t>1</a:t>
              </a:r>
              <a:endParaRPr lang="zh-CN" altLang="en-US"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6087673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1FA775B-FBFD-4F1A-837D-C1F1B9C9F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404" y="-1830364"/>
            <a:ext cx="6858000" cy="6858000"/>
          </a:xfrm>
          <a:prstGeom prst="rect">
            <a:avLst/>
          </a:prstGeom>
        </p:spPr>
      </p:pic>
      <p:sp>
        <p:nvSpPr>
          <p:cNvPr id="19" name="TextBox 18">
            <a:extLst>
              <a:ext uri="{FF2B5EF4-FFF2-40B4-BE49-F238E27FC236}">
                <a16:creationId xmlns:a16="http://schemas.microsoft.com/office/drawing/2014/main" id="{A620A990-75FA-487E-A875-9784E55E226E}"/>
              </a:ext>
            </a:extLst>
          </p:cNvPr>
          <p:cNvSpPr txBox="1"/>
          <p:nvPr/>
        </p:nvSpPr>
        <p:spPr>
          <a:xfrm>
            <a:off x="3311557" y="2050201"/>
            <a:ext cx="5883244" cy="1118319"/>
          </a:xfrm>
          <a:prstGeom prst="rect">
            <a:avLst/>
          </a:prstGeom>
          <a:noFill/>
        </p:spPr>
        <p:txBody>
          <a:bodyPr wrap="square" rtlCol="0">
            <a:spAutoFit/>
          </a:bodyPr>
          <a:lstStyle/>
          <a:p>
            <a:pPr defTabSz="914377"/>
            <a:r>
              <a:rPr lang="en-US" sz="6667" dirty="0">
                <a:solidFill>
                  <a:srgbClr val="92D050"/>
                </a:solidFill>
                <a:latin typeface="UTM Kona KT" panose="02040603050506020204" pitchFamily="18" charset="0"/>
              </a:rPr>
              <a:t>TẬP BẮN</a:t>
            </a:r>
          </a:p>
        </p:txBody>
      </p:sp>
      <p:sp>
        <p:nvSpPr>
          <p:cNvPr id="20" name="TextBox 19">
            <a:extLst>
              <a:ext uri="{FF2B5EF4-FFF2-40B4-BE49-F238E27FC236}">
                <a16:creationId xmlns:a16="http://schemas.microsoft.com/office/drawing/2014/main" id="{9CF3E29D-AE8C-4E4C-A549-3C597BB9ABED}"/>
              </a:ext>
            </a:extLst>
          </p:cNvPr>
          <p:cNvSpPr txBox="1"/>
          <p:nvPr/>
        </p:nvSpPr>
        <p:spPr>
          <a:xfrm>
            <a:off x="3311557" y="1990107"/>
            <a:ext cx="5883244" cy="1118319"/>
          </a:xfrm>
          <a:prstGeom prst="rect">
            <a:avLst/>
          </a:prstGeom>
          <a:noFill/>
        </p:spPr>
        <p:txBody>
          <a:bodyPr wrap="square" rtlCol="0">
            <a:spAutoFit/>
          </a:bodyPr>
          <a:lstStyle/>
          <a:p>
            <a:pPr defTabSz="914377"/>
            <a:r>
              <a:rPr lang="en-US" sz="6667" dirty="0">
                <a:solidFill>
                  <a:prstClr val="white"/>
                </a:solidFill>
                <a:latin typeface="UTM Kona KT" panose="02040603050506020204" pitchFamily="18" charset="0"/>
              </a:rPr>
              <a:t>TẬP BẮN</a:t>
            </a: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64024"/>
            <a:ext cx="12192000" cy="3129443"/>
          </a:xfrm>
          <a:prstGeom prst="rect">
            <a:avLst/>
          </a:prstGeom>
        </p:spPr>
      </p:pic>
      <p:grpSp>
        <p:nvGrpSpPr>
          <p:cNvPr id="7" name="组合 6"/>
          <p:cNvGrpSpPr/>
          <p:nvPr/>
        </p:nvGrpSpPr>
        <p:grpSpPr>
          <a:xfrm>
            <a:off x="3243823" y="4783153"/>
            <a:ext cx="4942236" cy="1937849"/>
            <a:chOff x="1402352" y="2967139"/>
            <a:chExt cx="5586276" cy="2190377"/>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pic>
        <p:nvPicPr>
          <p:cNvPr id="22" name="Picture 21">
            <a:extLst>
              <a:ext uri="{FF2B5EF4-FFF2-40B4-BE49-F238E27FC236}">
                <a16:creationId xmlns:a16="http://schemas.microsoft.com/office/drawing/2014/main" id="{1F1DDAD2-22B3-4C37-B034-C913CEBFB7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6141" y="3533623"/>
            <a:ext cx="1886141" cy="1886141"/>
          </a:xfrm>
          <a:prstGeom prst="rect">
            <a:avLst/>
          </a:prstGeom>
        </p:spPr>
      </p:pic>
      <p:pic>
        <p:nvPicPr>
          <p:cNvPr id="24" name="Picture 23">
            <a:extLst>
              <a:ext uri="{FF2B5EF4-FFF2-40B4-BE49-F238E27FC236}">
                <a16:creationId xmlns:a16="http://schemas.microsoft.com/office/drawing/2014/main" id="{0EF90C22-32B4-4C81-95D4-F624D18DB1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2704646" y="1063442"/>
            <a:ext cx="945661" cy="1070389"/>
          </a:xfrm>
          <a:prstGeom prst="rect">
            <a:avLst/>
          </a:prstGeom>
        </p:spPr>
      </p:pic>
      <p:pic>
        <p:nvPicPr>
          <p:cNvPr id="26" name="Picture 25">
            <a:extLst>
              <a:ext uri="{FF2B5EF4-FFF2-40B4-BE49-F238E27FC236}">
                <a16:creationId xmlns:a16="http://schemas.microsoft.com/office/drawing/2014/main" id="{A006D07E-BE24-4F87-A7B9-F27D1E0C8DA7}"/>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258594" y="2180792"/>
            <a:ext cx="3293533" cy="2805269"/>
          </a:xfrm>
          <a:prstGeom prst="rect">
            <a:avLst/>
          </a:prstGeom>
        </p:spPr>
      </p:pic>
      <p:pic>
        <p:nvPicPr>
          <p:cNvPr id="27" name="Tieng-sung-ban-1-phat-www_tiengdong_com">
            <a:hlinkClick r:id="" action="ppaction://media"/>
            <a:extLst>
              <a:ext uri="{FF2B5EF4-FFF2-40B4-BE49-F238E27FC236}">
                <a16:creationId xmlns:a16="http://schemas.microsoft.com/office/drawing/2014/main" id="{D1DC0F05-B308-4CB2-BED5-AD4DE8BBD2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5471" y="2633705"/>
            <a:ext cx="812800" cy="812800"/>
          </a:xfrm>
          <a:prstGeom prst="rect">
            <a:avLst/>
          </a:prstGeom>
        </p:spPr>
      </p:pic>
      <p:pic>
        <p:nvPicPr>
          <p:cNvPr id="28" name="Picture 27">
            <a:extLst>
              <a:ext uri="{FF2B5EF4-FFF2-40B4-BE49-F238E27FC236}">
                <a16:creationId xmlns:a16="http://schemas.microsoft.com/office/drawing/2014/main" id="{53DA8D83-1A1B-4C08-BDC3-B8A5A2ECAA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8485742" y="1463751"/>
            <a:ext cx="945661" cy="1070389"/>
          </a:xfrm>
          <a:prstGeom prst="rect">
            <a:avLst/>
          </a:prstGeom>
        </p:spPr>
      </p:pic>
      <p:pic>
        <p:nvPicPr>
          <p:cNvPr id="29" name="Picture 28">
            <a:extLst>
              <a:ext uri="{FF2B5EF4-FFF2-40B4-BE49-F238E27FC236}">
                <a16:creationId xmlns:a16="http://schemas.microsoft.com/office/drawing/2014/main" id="{9696D137-3390-4CC5-B90B-866666AD2089}"/>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5510568" y="2715726"/>
            <a:ext cx="3293533" cy="2805269"/>
          </a:xfrm>
          <a:prstGeom prst="rect">
            <a:avLst/>
          </a:prstGeom>
        </p:spPr>
      </p:pic>
      <p:pic>
        <p:nvPicPr>
          <p:cNvPr id="30" name="Tieng-sung-ban-1-phat-www_tiengdong_com">
            <a:hlinkClick r:id="" action="ppaction://media"/>
            <a:extLst>
              <a:ext uri="{FF2B5EF4-FFF2-40B4-BE49-F238E27FC236}">
                <a16:creationId xmlns:a16="http://schemas.microsoft.com/office/drawing/2014/main" id="{740A12A3-484C-4858-88B6-B1BF29E7C6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8519" y="6045200"/>
            <a:ext cx="812800" cy="812800"/>
          </a:xfrm>
          <a:prstGeom prst="rect">
            <a:avLst/>
          </a:prstGeom>
        </p:spPr>
      </p:pic>
      <p:pic>
        <p:nvPicPr>
          <p:cNvPr id="33" name="Picture 32">
            <a:extLst>
              <a:ext uri="{FF2B5EF4-FFF2-40B4-BE49-F238E27FC236}">
                <a16:creationId xmlns:a16="http://schemas.microsoft.com/office/drawing/2014/main" id="{27A858A0-7FB6-4D45-ABDB-26EC3CCAED5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111603" y="5787259"/>
            <a:ext cx="664341" cy="664341"/>
          </a:xfrm>
          <a:prstGeom prst="rect">
            <a:avLst/>
          </a:prstGeom>
        </p:spPr>
      </p:pic>
      <p:pic>
        <p:nvPicPr>
          <p:cNvPr id="34" name="Picture 33">
            <a:extLst>
              <a:ext uri="{FF2B5EF4-FFF2-40B4-BE49-F238E27FC236}">
                <a16:creationId xmlns:a16="http://schemas.microsoft.com/office/drawing/2014/main" id="{6EA2A8A2-17F2-4C70-8271-DE09B57C182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9099232" y="6039928"/>
            <a:ext cx="664341" cy="664341"/>
          </a:xfrm>
          <a:prstGeom prst="rect">
            <a:avLst/>
          </a:prstGeom>
        </p:spPr>
      </p:pic>
    </p:spTree>
    <p:extLst>
      <p:ext uri="{BB962C8B-B14F-4D97-AF65-F5344CB8AC3E}">
        <p14:creationId xmlns:p14="http://schemas.microsoft.com/office/powerpoint/2010/main" val="24126386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3500"/>
                            </p:stCondLst>
                            <p:childTnLst>
                              <p:par>
                                <p:cTn id="40" presetID="63" presetClass="path" presetSubtype="0" accel="50000" decel="50000" fill="hold" nodeType="afterEffect">
                                  <p:stCondLst>
                                    <p:cond delay="0"/>
                                  </p:stCondLst>
                                  <p:childTnLst>
                                    <p:animMotion origin="layout" path="M 0 -2.46914E-7 L 0.74549 -2.46914E-7 " pathEditMode="relative" rAng="0" ptsTypes="AA">
                                      <p:cBhvr>
                                        <p:cTn id="41" dur="2000" fill="hold"/>
                                        <p:tgtEl>
                                          <p:spTgt spid="7"/>
                                        </p:tgtEl>
                                        <p:attrNameLst>
                                          <p:attrName>ppt_x</p:attrName>
                                          <p:attrName>ppt_y</p:attrName>
                                        </p:attrNameLst>
                                      </p:cBhvr>
                                      <p:rCtr x="37274" y="0"/>
                                    </p:animMotion>
                                  </p:childTnLst>
                                </p:cTn>
                              </p:par>
                            </p:childTnLst>
                          </p:cTn>
                        </p:par>
                        <p:par>
                          <p:cTn id="42" fill="hold">
                            <p:stCondLst>
                              <p:cond delay="5500"/>
                            </p:stCondLst>
                            <p:childTnLst>
                              <p:par>
                                <p:cTn id="43" presetID="1" presetClass="exit" presetSubtype="0" fill="hold" nodeType="after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par>
                          <p:cTn id="45" fill="hold">
                            <p:stCondLst>
                              <p:cond delay="5500"/>
                            </p:stCondLst>
                            <p:childTnLst>
                              <p:par>
                                <p:cTn id="46" presetID="0" presetClass="path" presetSubtype="0" accel="50000" decel="50000" fill="hold" nodeType="afterEffect">
                                  <p:stCondLst>
                                    <p:cond delay="0"/>
                                  </p:stCondLst>
                                  <p:childTnLst>
                                    <p:animMotion origin="layout" path="M -0.00677 0.00031 L -0.00677 0.00062 C 0.00209 -0.0105 0.01042 -0.02253 0.01962 -0.03179 C 0.03716 -0.04969 0.05747 -0.05926 0.07639 -0.06883 C 0.09254 -0.07716 0.13611 -0.09784 0.15434 -0.1034 C 0.16806 -0.10803 0.18212 -0.10988 0.19584 -0.11327 C 0.20712 -0.11636 0.21771 -0.12099 0.22934 -0.12315 C 0.24219 -0.12593 0.25521 -0.12562 0.26823 -0.12809 C 0.29045 -0.13303 0.31233 -0.14259 0.33455 -0.14537 L 0.39462 -0.15278 C 0.40122 -0.12901 0.40452 -0.12284 0.40573 -0.09352 C 0.40625 -0.0784 0.40539 -0.05895 0.40157 -0.04414 C 0.39948 -0.03827 0.39757 -0.03303 0.39601 -0.02685 C 0.39479 -0.02315 0.39393 -0.01883 0.39323 -0.01451 C 0.38941 0.00401 0.38907 0.0071 0.38629 0.025 C 0.39045 0.03549 0.39271 0.04969 0.39861 0.0571 C 0.40747 0.06759 0.45764 0.07376 0.4599 0.07438 C 0.47795 0.07191 0.49705 0.07222 0.51545 0.06697 C 0.52743 0.06327 0.53837 0.05463 0.55018 0.04722 C 0.56927 0.03426 0.60816 0.00648 0.629 -0.01204 C 0.65 -0.03087 0.65157 -0.03673 0.67101 -0.05155 C 0.68889 -0.06605 0.70677 -0.08611 0.72657 -0.09352 C 0.73941 -0.09846 0.75226 -0.10432 0.76545 -0.10834 C 0.77795 -0.11266 0.79254 -0.1142 0.80539 -0.11574 C 0.81858 -0.1142 0.83177 -0.11543 0.84462 -0.1108 C 0.8632 -0.10432 0.87535 -0.09013 0.89167 -0.07624 C 0.89462 -0.07377 0.89827 -0.0713 0.90157 -0.06883 C 0.91337 -0.04352 0.91459 -0.04692 0.91962 -0.02192 C 0.92066 -0.01636 0.92101 -0.0105 0.92205 -0.00463 C 0.92396 0.02963 0.92344 0.01173 0.92344 0.04969 L 0.92344 0.05 L 0.92795 0.04969 L 0.92205 0.06203 " pathEditMode="relative" rAng="0" ptsTypes="AAAAAAAAAAAAAAAAAAAAAAAAAAAAAAAAA">
                                      <p:cBhvr>
                                        <p:cTn id="47" dur="2000" fill="hold"/>
                                        <p:tgtEl>
                                          <p:spTgt spid="22"/>
                                        </p:tgtEl>
                                        <p:attrNameLst>
                                          <p:attrName>ppt_x</p:attrName>
                                          <p:attrName>ppt_y</p:attrName>
                                        </p:attrNameLst>
                                      </p:cBhvr>
                                      <p:rCtr x="46736" y="-3951"/>
                                    </p:animMotion>
                                  </p:childTnLst>
                                </p:cTn>
                              </p:par>
                              <p:par>
                                <p:cTn id="48" presetID="53" presetClass="entr" presetSubtype="16" fill="hold" nodeType="withEffect">
                                  <p:stCondLst>
                                    <p:cond delay="40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26" presetClass="entr" presetSubtype="0" fill="hold" nodeType="withEffect">
                                  <p:stCondLst>
                                    <p:cond delay="40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290">
                                          <p:stCondLst>
                                            <p:cond delay="0"/>
                                          </p:stCondLst>
                                        </p:cTn>
                                        <p:tgtEl>
                                          <p:spTgt spid="33"/>
                                        </p:tgtEl>
                                      </p:cBhvr>
                                    </p:animEffect>
                                    <p:anim calcmode="lin" valueType="num">
                                      <p:cBhvr>
                                        <p:cTn id="56"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61" dur="13">
                                          <p:stCondLst>
                                            <p:cond delay="325"/>
                                          </p:stCondLst>
                                        </p:cTn>
                                        <p:tgtEl>
                                          <p:spTgt spid="33"/>
                                        </p:tgtEl>
                                      </p:cBhvr>
                                      <p:to x="100000" y="60000"/>
                                    </p:animScale>
                                    <p:animScale>
                                      <p:cBhvr>
                                        <p:cTn id="62" dur="83" decel="50000">
                                          <p:stCondLst>
                                            <p:cond delay="338"/>
                                          </p:stCondLst>
                                        </p:cTn>
                                        <p:tgtEl>
                                          <p:spTgt spid="33"/>
                                        </p:tgtEl>
                                      </p:cBhvr>
                                      <p:to x="100000" y="100000"/>
                                    </p:animScale>
                                    <p:animScale>
                                      <p:cBhvr>
                                        <p:cTn id="63" dur="13">
                                          <p:stCondLst>
                                            <p:cond delay="656"/>
                                          </p:stCondLst>
                                        </p:cTn>
                                        <p:tgtEl>
                                          <p:spTgt spid="33"/>
                                        </p:tgtEl>
                                      </p:cBhvr>
                                      <p:to x="100000" y="80000"/>
                                    </p:animScale>
                                    <p:animScale>
                                      <p:cBhvr>
                                        <p:cTn id="64" dur="83" decel="50000">
                                          <p:stCondLst>
                                            <p:cond delay="669"/>
                                          </p:stCondLst>
                                        </p:cTn>
                                        <p:tgtEl>
                                          <p:spTgt spid="33"/>
                                        </p:tgtEl>
                                      </p:cBhvr>
                                      <p:to x="100000" y="100000"/>
                                    </p:animScale>
                                    <p:animScale>
                                      <p:cBhvr>
                                        <p:cTn id="65" dur="13">
                                          <p:stCondLst>
                                            <p:cond delay="821"/>
                                          </p:stCondLst>
                                        </p:cTn>
                                        <p:tgtEl>
                                          <p:spTgt spid="33"/>
                                        </p:tgtEl>
                                      </p:cBhvr>
                                      <p:to x="100000" y="90000"/>
                                    </p:animScale>
                                    <p:animScale>
                                      <p:cBhvr>
                                        <p:cTn id="66" dur="83" decel="50000">
                                          <p:stCondLst>
                                            <p:cond delay="834"/>
                                          </p:stCondLst>
                                        </p:cTn>
                                        <p:tgtEl>
                                          <p:spTgt spid="33"/>
                                        </p:tgtEl>
                                      </p:cBhvr>
                                      <p:to x="100000" y="100000"/>
                                    </p:animScale>
                                    <p:animScale>
                                      <p:cBhvr>
                                        <p:cTn id="67" dur="13">
                                          <p:stCondLst>
                                            <p:cond delay="904"/>
                                          </p:stCondLst>
                                        </p:cTn>
                                        <p:tgtEl>
                                          <p:spTgt spid="33"/>
                                        </p:tgtEl>
                                      </p:cBhvr>
                                      <p:to x="100000" y="95000"/>
                                    </p:animScale>
                                    <p:animScale>
                                      <p:cBhvr>
                                        <p:cTn id="68" dur="83" decel="50000">
                                          <p:stCondLst>
                                            <p:cond delay="917"/>
                                          </p:stCondLst>
                                        </p:cTn>
                                        <p:tgtEl>
                                          <p:spTgt spid="33"/>
                                        </p:tgtEl>
                                      </p:cBhvr>
                                      <p:to x="100000" y="100000"/>
                                    </p:animScale>
                                  </p:childTnLst>
                                </p:cTn>
                              </p:par>
                              <p:par>
                                <p:cTn id="69" presetID="53" presetClass="entr" presetSubtype="16" fill="hold" nodeType="withEffect">
                                  <p:stCondLst>
                                    <p:cond delay="500"/>
                                  </p:stCondLst>
                                  <p:childTnLst>
                                    <p:set>
                                      <p:cBhvr>
                                        <p:cTn id="70" dur="1" fill="hold">
                                          <p:stCondLst>
                                            <p:cond delay="0"/>
                                          </p:stCondLst>
                                        </p:cTn>
                                        <p:tgtEl>
                                          <p:spTgt spid="24"/>
                                        </p:tgtEl>
                                        <p:attrNameLst>
                                          <p:attrName>style.visibility</p:attrName>
                                        </p:attrNameLst>
                                      </p:cBhvr>
                                      <p:to>
                                        <p:strVal val="visible"/>
                                      </p:to>
                                    </p:set>
                                    <p:anim calcmode="lin" valueType="num">
                                      <p:cBhvr>
                                        <p:cTn id="71" dur="300" fill="hold"/>
                                        <p:tgtEl>
                                          <p:spTgt spid="24"/>
                                        </p:tgtEl>
                                        <p:attrNameLst>
                                          <p:attrName>ppt_w</p:attrName>
                                        </p:attrNameLst>
                                      </p:cBhvr>
                                      <p:tavLst>
                                        <p:tav tm="0">
                                          <p:val>
                                            <p:fltVal val="0"/>
                                          </p:val>
                                        </p:tav>
                                        <p:tav tm="100000">
                                          <p:val>
                                            <p:strVal val="#ppt_w"/>
                                          </p:val>
                                        </p:tav>
                                      </p:tavLst>
                                    </p:anim>
                                    <p:anim calcmode="lin" valueType="num">
                                      <p:cBhvr>
                                        <p:cTn id="72" dur="300" fill="hold"/>
                                        <p:tgtEl>
                                          <p:spTgt spid="24"/>
                                        </p:tgtEl>
                                        <p:attrNameLst>
                                          <p:attrName>ppt_h</p:attrName>
                                        </p:attrNameLst>
                                      </p:cBhvr>
                                      <p:tavLst>
                                        <p:tav tm="0">
                                          <p:val>
                                            <p:fltVal val="0"/>
                                          </p:val>
                                        </p:tav>
                                        <p:tav tm="100000">
                                          <p:val>
                                            <p:strVal val="#ppt_h"/>
                                          </p:val>
                                        </p:tav>
                                      </p:tavLst>
                                    </p:anim>
                                    <p:animEffect transition="in" filter="fade">
                                      <p:cBhvr>
                                        <p:cTn id="73" dur="300"/>
                                        <p:tgtEl>
                                          <p:spTgt spid="24"/>
                                        </p:tgtEl>
                                      </p:cBhvr>
                                    </p:animEffect>
                                  </p:childTnLst>
                                </p:cTn>
                              </p:par>
                              <p:par>
                                <p:cTn id="74" presetID="1" presetClass="exit" presetSubtype="0" fill="hold" nodeType="withEffect">
                                  <p:stCondLst>
                                    <p:cond delay="800"/>
                                  </p:stCondLst>
                                  <p:childTnLst>
                                    <p:set>
                                      <p:cBhvr>
                                        <p:cTn id="75" dur="1" fill="hold">
                                          <p:stCondLst>
                                            <p:cond delay="0"/>
                                          </p:stCondLst>
                                        </p:cTn>
                                        <p:tgtEl>
                                          <p:spTgt spid="26"/>
                                        </p:tgtEl>
                                        <p:attrNameLst>
                                          <p:attrName>style.visibility</p:attrName>
                                        </p:attrNameLst>
                                      </p:cBhvr>
                                      <p:to>
                                        <p:strVal val="hidden"/>
                                      </p:to>
                                    </p:set>
                                  </p:childTnLst>
                                </p:cTn>
                              </p:par>
                              <p:par>
                                <p:cTn id="76" presetID="1" presetClass="mediacall" presetSubtype="0" fill="hold" nodeType="withEffect">
                                  <p:stCondLst>
                                    <p:cond delay="800"/>
                                  </p:stCondLst>
                                  <p:childTnLst>
                                    <p:cmd type="call" cmd="playFrom(0.0)">
                                      <p:cBhvr>
                                        <p:cTn id="77" dur="3048" fill="hold"/>
                                        <p:tgtEl>
                                          <p:spTgt spid="27"/>
                                        </p:tgtEl>
                                      </p:cBhvr>
                                    </p:cmd>
                                  </p:childTnLst>
                                </p:cTn>
                              </p:par>
                              <p:par>
                                <p:cTn id="78" presetID="53" presetClass="entr" presetSubtype="16" fill="hold" nodeType="withEffect">
                                  <p:stCondLst>
                                    <p:cond delay="100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par>
                                <p:cTn id="83" presetID="53" presetClass="entr" presetSubtype="16" fill="hold" nodeType="withEffect">
                                  <p:stCondLst>
                                    <p:cond delay="1200"/>
                                  </p:stCondLst>
                                  <p:childTnLst>
                                    <p:set>
                                      <p:cBhvr>
                                        <p:cTn id="84" dur="1" fill="hold">
                                          <p:stCondLst>
                                            <p:cond delay="0"/>
                                          </p:stCondLst>
                                        </p:cTn>
                                        <p:tgtEl>
                                          <p:spTgt spid="28"/>
                                        </p:tgtEl>
                                        <p:attrNameLst>
                                          <p:attrName>style.visibility</p:attrName>
                                        </p:attrNameLst>
                                      </p:cBhvr>
                                      <p:to>
                                        <p:strVal val="visible"/>
                                      </p:to>
                                    </p:set>
                                    <p:anim calcmode="lin" valueType="num">
                                      <p:cBhvr>
                                        <p:cTn id="85" dur="300" fill="hold"/>
                                        <p:tgtEl>
                                          <p:spTgt spid="28"/>
                                        </p:tgtEl>
                                        <p:attrNameLst>
                                          <p:attrName>ppt_w</p:attrName>
                                        </p:attrNameLst>
                                      </p:cBhvr>
                                      <p:tavLst>
                                        <p:tav tm="0">
                                          <p:val>
                                            <p:fltVal val="0"/>
                                          </p:val>
                                        </p:tav>
                                        <p:tav tm="100000">
                                          <p:val>
                                            <p:strVal val="#ppt_w"/>
                                          </p:val>
                                        </p:tav>
                                      </p:tavLst>
                                    </p:anim>
                                    <p:anim calcmode="lin" valueType="num">
                                      <p:cBhvr>
                                        <p:cTn id="86" dur="300" fill="hold"/>
                                        <p:tgtEl>
                                          <p:spTgt spid="28"/>
                                        </p:tgtEl>
                                        <p:attrNameLst>
                                          <p:attrName>ppt_h</p:attrName>
                                        </p:attrNameLst>
                                      </p:cBhvr>
                                      <p:tavLst>
                                        <p:tav tm="0">
                                          <p:val>
                                            <p:fltVal val="0"/>
                                          </p:val>
                                        </p:tav>
                                        <p:tav tm="100000">
                                          <p:val>
                                            <p:strVal val="#ppt_h"/>
                                          </p:val>
                                        </p:tav>
                                      </p:tavLst>
                                    </p:anim>
                                    <p:animEffect transition="in" filter="fade">
                                      <p:cBhvr>
                                        <p:cTn id="87" dur="300"/>
                                        <p:tgtEl>
                                          <p:spTgt spid="28"/>
                                        </p:tgtEl>
                                      </p:cBhvr>
                                    </p:animEffect>
                                  </p:childTnLst>
                                </p:cTn>
                              </p:par>
                              <p:par>
                                <p:cTn id="88" presetID="1" presetClass="exit" presetSubtype="0" fill="hold" nodeType="withEffect">
                                  <p:stCondLst>
                                    <p:cond delay="15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mediacall" presetSubtype="0" fill="hold" nodeType="withEffect">
                                  <p:stCondLst>
                                    <p:cond delay="1500"/>
                                  </p:stCondLst>
                                  <p:childTnLst>
                                    <p:cmd type="call" cmd="playFrom(0.0)">
                                      <p:cBhvr>
                                        <p:cTn id="91" dur="3048" fill="hold"/>
                                        <p:tgtEl>
                                          <p:spTgt spid="30"/>
                                        </p:tgtEl>
                                      </p:cBhvr>
                                    </p:cmd>
                                  </p:childTnLst>
                                </p:cTn>
                              </p:par>
                              <p:par>
                                <p:cTn id="92" presetID="26" presetClass="entr" presetSubtype="0" fill="hold" nodeType="withEffect">
                                  <p:stCondLst>
                                    <p:cond delay="150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290">
                                          <p:stCondLst>
                                            <p:cond delay="0"/>
                                          </p:stCondLst>
                                        </p:cTn>
                                        <p:tgtEl>
                                          <p:spTgt spid="34"/>
                                        </p:tgtEl>
                                      </p:cBhvr>
                                    </p:animEffect>
                                    <p:anim calcmode="lin" valueType="num">
                                      <p:cBhvr>
                                        <p:cTn id="95"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100" dur="13">
                                          <p:stCondLst>
                                            <p:cond delay="325"/>
                                          </p:stCondLst>
                                        </p:cTn>
                                        <p:tgtEl>
                                          <p:spTgt spid="34"/>
                                        </p:tgtEl>
                                      </p:cBhvr>
                                      <p:to x="100000" y="60000"/>
                                    </p:animScale>
                                    <p:animScale>
                                      <p:cBhvr>
                                        <p:cTn id="101" dur="83" decel="50000">
                                          <p:stCondLst>
                                            <p:cond delay="338"/>
                                          </p:stCondLst>
                                        </p:cTn>
                                        <p:tgtEl>
                                          <p:spTgt spid="34"/>
                                        </p:tgtEl>
                                      </p:cBhvr>
                                      <p:to x="100000" y="100000"/>
                                    </p:animScale>
                                    <p:animScale>
                                      <p:cBhvr>
                                        <p:cTn id="102" dur="13">
                                          <p:stCondLst>
                                            <p:cond delay="656"/>
                                          </p:stCondLst>
                                        </p:cTn>
                                        <p:tgtEl>
                                          <p:spTgt spid="34"/>
                                        </p:tgtEl>
                                      </p:cBhvr>
                                      <p:to x="100000" y="80000"/>
                                    </p:animScale>
                                    <p:animScale>
                                      <p:cBhvr>
                                        <p:cTn id="103" dur="83" decel="50000">
                                          <p:stCondLst>
                                            <p:cond delay="669"/>
                                          </p:stCondLst>
                                        </p:cTn>
                                        <p:tgtEl>
                                          <p:spTgt spid="34"/>
                                        </p:tgtEl>
                                      </p:cBhvr>
                                      <p:to x="100000" y="100000"/>
                                    </p:animScale>
                                    <p:animScale>
                                      <p:cBhvr>
                                        <p:cTn id="104" dur="13">
                                          <p:stCondLst>
                                            <p:cond delay="821"/>
                                          </p:stCondLst>
                                        </p:cTn>
                                        <p:tgtEl>
                                          <p:spTgt spid="34"/>
                                        </p:tgtEl>
                                      </p:cBhvr>
                                      <p:to x="100000" y="90000"/>
                                    </p:animScale>
                                    <p:animScale>
                                      <p:cBhvr>
                                        <p:cTn id="105" dur="83" decel="50000">
                                          <p:stCondLst>
                                            <p:cond delay="834"/>
                                          </p:stCondLst>
                                        </p:cTn>
                                        <p:tgtEl>
                                          <p:spTgt spid="34"/>
                                        </p:tgtEl>
                                      </p:cBhvr>
                                      <p:to x="100000" y="100000"/>
                                    </p:animScale>
                                    <p:animScale>
                                      <p:cBhvr>
                                        <p:cTn id="106" dur="13">
                                          <p:stCondLst>
                                            <p:cond delay="904"/>
                                          </p:stCondLst>
                                        </p:cTn>
                                        <p:tgtEl>
                                          <p:spTgt spid="34"/>
                                        </p:tgtEl>
                                      </p:cBhvr>
                                      <p:to x="100000" y="95000"/>
                                    </p:animScale>
                                    <p:animScale>
                                      <p:cBhvr>
                                        <p:cTn id="107" dur="83" decel="50000">
                                          <p:stCondLst>
                                            <p:cond delay="917"/>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7"/>
                </p:tgtEl>
              </p:cMediaNode>
            </p:audio>
            <p:audio>
              <p:cMediaNode vol="80000">
                <p:cTn id="109" fill="hold" display="0">
                  <p:stCondLst>
                    <p:cond delay="indefinite"/>
                  </p:stCondLst>
                  <p:endCondLst>
                    <p:cond evt="onStopAudio" delay="0">
                      <p:tgtEl>
                        <p:sldTgt/>
                      </p:tgtEl>
                    </p:cond>
                  </p:endCondLst>
                </p:cTn>
                <p:tgtEl>
                  <p:spTgt spid="30"/>
                </p:tgtEl>
              </p:cMediaNode>
            </p:audio>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E8D41EC-DACE-460E-A9B5-22F193616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8" name="Picture 7">
            <a:extLst>
              <a:ext uri="{FF2B5EF4-FFF2-40B4-BE49-F238E27FC236}">
                <a16:creationId xmlns:a16="http://schemas.microsoft.com/office/drawing/2014/main" id="{0F9CA9C5-B65B-44F3-AB81-27F741CE1AF0}"/>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2966905" y="2936843"/>
            <a:ext cx="4893383" cy="4893383"/>
          </a:xfrm>
          <a:prstGeom prst="rect">
            <a:avLst/>
          </a:prstGeom>
        </p:spPr>
      </p:pic>
      <p:pic>
        <p:nvPicPr>
          <p:cNvPr id="12" name="Picture 11">
            <a:extLst>
              <a:ext uri="{FF2B5EF4-FFF2-40B4-BE49-F238E27FC236}">
                <a16:creationId xmlns:a16="http://schemas.microsoft.com/office/drawing/2014/main" id="{F97A5747-E1F2-47DB-97E2-DBB43748F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92445" y="4255135"/>
            <a:ext cx="2741991" cy="2741991"/>
          </a:xfrm>
          <a:prstGeom prst="rect">
            <a:avLst/>
          </a:prstGeom>
        </p:spPr>
      </p:pic>
      <p:grpSp>
        <p:nvGrpSpPr>
          <p:cNvPr id="26" name="Group 25">
            <a:extLst>
              <a:ext uri="{FF2B5EF4-FFF2-40B4-BE49-F238E27FC236}">
                <a16:creationId xmlns:a16="http://schemas.microsoft.com/office/drawing/2014/main" id="{5AF12A28-7AA6-42A3-8518-5E19E385B1D1}"/>
              </a:ext>
            </a:extLst>
          </p:cNvPr>
          <p:cNvGrpSpPr/>
          <p:nvPr/>
        </p:nvGrpSpPr>
        <p:grpSpPr>
          <a:xfrm>
            <a:off x="-2105810" y="3429000"/>
            <a:ext cx="2790799" cy="3488497"/>
            <a:chOff x="373441" y="2532872"/>
            <a:chExt cx="2127690" cy="2659612"/>
          </a:xfrm>
        </p:grpSpPr>
        <p:pic>
          <p:nvPicPr>
            <p:cNvPr id="14" name="Picture 13">
              <a:extLst>
                <a:ext uri="{FF2B5EF4-FFF2-40B4-BE49-F238E27FC236}">
                  <a16:creationId xmlns:a16="http://schemas.microsoft.com/office/drawing/2014/main" id="{C5AB6DEB-9D4F-41C3-BE43-61D86413F704}"/>
                </a:ext>
              </a:extLst>
            </p:cNvPr>
            <p:cNvPicPr>
              <a:picLocks noChangeAspect="1"/>
            </p:cNvPicPr>
            <p:nvPr/>
          </p:nvPicPr>
          <p:blipFill>
            <a:blip r:embed="rId5" cstate="print">
              <a:biLevel thresh="75000"/>
              <a:extLst>
                <a:ext uri="{BEBA8EAE-BF5A-486C-A8C5-ECC9F3942E4B}">
                  <a14:imgProps xmlns:a14="http://schemas.microsoft.com/office/drawing/2010/main">
                    <a14:imgLayer r:embed="rId6">
                      <a14:imgEffect>
                        <a14:backgroundRemoval t="3984" b="96953" l="9961" r="89844">
                          <a14:foregroundMark x1="22168" y1="92031" x2="22168" y2="92031"/>
                          <a14:foregroundMark x1="25293" y1="90313" x2="21387" y2="95625"/>
                          <a14:foregroundMark x1="65137" y1="93672" x2="68359" y2="95938"/>
                          <a14:foregroundMark x1="22168" y1="96250" x2="22168" y2="96250"/>
                          <a14:foregroundMark x1="67285" y1="96797" x2="67285" y2="96797"/>
                          <a14:foregroundMark x1="21387" y1="97109" x2="21387" y2="97109"/>
                          <a14:foregroundMark x1="41504" y1="7656" x2="41504" y2="7656"/>
                          <a14:foregroundMark x1="42285" y1="3984" x2="42285" y2="3984"/>
                        </a14:backgroundRemoval>
                      </a14:imgEffect>
                    </a14:imgLayer>
                  </a14:imgProps>
                </a:ext>
                <a:ext uri="{28A0092B-C50C-407E-A947-70E740481C1C}">
                  <a14:useLocalDpi xmlns:a14="http://schemas.microsoft.com/office/drawing/2010/main" val="0"/>
                </a:ext>
              </a:extLst>
            </a:blip>
            <a:stretch>
              <a:fillRect/>
            </a:stretch>
          </p:blipFill>
          <p:spPr>
            <a:xfrm>
              <a:off x="373441" y="2532872"/>
              <a:ext cx="2127690" cy="2659612"/>
            </a:xfrm>
            <a:prstGeom prst="rect">
              <a:avLst/>
            </a:prstGeom>
          </p:spPr>
        </p:pic>
        <p:sp>
          <p:nvSpPr>
            <p:cNvPr id="17" name="Oval 16">
              <a:extLst>
                <a:ext uri="{FF2B5EF4-FFF2-40B4-BE49-F238E27FC236}">
                  <a16:creationId xmlns:a16="http://schemas.microsoft.com/office/drawing/2014/main" id="{887C1751-2087-4951-A68F-A98BE8A3500E}"/>
                </a:ext>
              </a:extLst>
            </p:cNvPr>
            <p:cNvSpPr/>
            <p:nvPr/>
          </p:nvSpPr>
          <p:spPr>
            <a:xfrm>
              <a:off x="1035363" y="2743894"/>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5" name="Oval 24">
              <a:extLst>
                <a:ext uri="{FF2B5EF4-FFF2-40B4-BE49-F238E27FC236}">
                  <a16:creationId xmlns:a16="http://schemas.microsoft.com/office/drawing/2014/main" id="{870F98A2-E6EE-4CF7-BDDC-1589B0BF13AB}"/>
                </a:ext>
              </a:extLst>
            </p:cNvPr>
            <p:cNvSpPr/>
            <p:nvPr/>
          </p:nvSpPr>
          <p:spPr>
            <a:xfrm>
              <a:off x="1096598" y="3135469"/>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grpSp>
        <p:nvGrpSpPr>
          <p:cNvPr id="21" name="Group 20">
            <a:extLst>
              <a:ext uri="{FF2B5EF4-FFF2-40B4-BE49-F238E27FC236}">
                <a16:creationId xmlns:a16="http://schemas.microsoft.com/office/drawing/2014/main" id="{A9A022CB-5FB7-4409-9A2C-3127D9E8B7D5}"/>
              </a:ext>
            </a:extLst>
          </p:cNvPr>
          <p:cNvGrpSpPr/>
          <p:nvPr/>
        </p:nvGrpSpPr>
        <p:grpSpPr>
          <a:xfrm>
            <a:off x="-2303406" y="3442505"/>
            <a:ext cx="3034055" cy="3524776"/>
            <a:chOff x="5009010" y="1873794"/>
            <a:chExt cx="2275541" cy="2643582"/>
          </a:xfrm>
        </p:grpSpPr>
        <p:pic>
          <p:nvPicPr>
            <p:cNvPr id="6" name="Picture 5">
              <a:extLst>
                <a:ext uri="{FF2B5EF4-FFF2-40B4-BE49-F238E27FC236}">
                  <a16:creationId xmlns:a16="http://schemas.microsoft.com/office/drawing/2014/main" id="{5C152A92-3E01-49A0-AE95-B431A2E6E29F}"/>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rot="20938711" flipH="1">
              <a:off x="5009010" y="1873794"/>
              <a:ext cx="2275541" cy="2643582"/>
            </a:xfrm>
            <a:prstGeom prst="rect">
              <a:avLst/>
            </a:prstGeom>
          </p:spPr>
        </p:pic>
        <p:sp>
          <p:nvSpPr>
            <p:cNvPr id="19" name="Oval 18">
              <a:extLst>
                <a:ext uri="{FF2B5EF4-FFF2-40B4-BE49-F238E27FC236}">
                  <a16:creationId xmlns:a16="http://schemas.microsoft.com/office/drawing/2014/main" id="{B19AD867-4EB3-4DDA-913E-365BDE0CC5CE}"/>
                </a:ext>
              </a:extLst>
            </p:cNvPr>
            <p:cNvSpPr/>
            <p:nvPr/>
          </p:nvSpPr>
          <p:spPr>
            <a:xfrm>
              <a:off x="5798018" y="2080983"/>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0" name="Oval 19">
              <a:extLst>
                <a:ext uri="{FF2B5EF4-FFF2-40B4-BE49-F238E27FC236}">
                  <a16:creationId xmlns:a16="http://schemas.microsoft.com/office/drawing/2014/main" id="{CEAEBCF4-21AB-4683-B7A3-33090F154B69}"/>
                </a:ext>
              </a:extLst>
            </p:cNvPr>
            <p:cNvSpPr/>
            <p:nvPr/>
          </p:nvSpPr>
          <p:spPr>
            <a:xfrm>
              <a:off x="5848113" y="2888891"/>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grpSp>
        <p:nvGrpSpPr>
          <p:cNvPr id="24" name="Group 23">
            <a:extLst>
              <a:ext uri="{FF2B5EF4-FFF2-40B4-BE49-F238E27FC236}">
                <a16:creationId xmlns:a16="http://schemas.microsoft.com/office/drawing/2014/main" id="{AF4C1981-F487-4086-9BDB-255608386A50}"/>
              </a:ext>
            </a:extLst>
          </p:cNvPr>
          <p:cNvGrpSpPr/>
          <p:nvPr/>
        </p:nvGrpSpPr>
        <p:grpSpPr>
          <a:xfrm>
            <a:off x="-2706061" y="3515590"/>
            <a:ext cx="3480837" cy="3480837"/>
            <a:chOff x="3113765" y="2128878"/>
            <a:chExt cx="2610628" cy="2610628"/>
          </a:xfrm>
        </p:grpSpPr>
        <p:pic>
          <p:nvPicPr>
            <p:cNvPr id="16" name="Picture 15">
              <a:extLst>
                <a:ext uri="{FF2B5EF4-FFF2-40B4-BE49-F238E27FC236}">
                  <a16:creationId xmlns:a16="http://schemas.microsoft.com/office/drawing/2014/main" id="{702BFE72-0929-4219-8C67-DC44D60175ED}"/>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3113765" y="2128878"/>
              <a:ext cx="2610628" cy="2610628"/>
            </a:xfrm>
            <a:prstGeom prst="rect">
              <a:avLst/>
            </a:prstGeom>
          </p:spPr>
        </p:pic>
        <p:sp>
          <p:nvSpPr>
            <p:cNvPr id="22" name="Oval 21">
              <a:extLst>
                <a:ext uri="{FF2B5EF4-FFF2-40B4-BE49-F238E27FC236}">
                  <a16:creationId xmlns:a16="http://schemas.microsoft.com/office/drawing/2014/main" id="{CC1B49D1-C2E6-45AA-80DB-6A46F7516799}"/>
                </a:ext>
              </a:extLst>
            </p:cNvPr>
            <p:cNvSpPr/>
            <p:nvPr/>
          </p:nvSpPr>
          <p:spPr>
            <a:xfrm>
              <a:off x="4364229" y="2355273"/>
              <a:ext cx="323675"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3" name="Oval 22">
              <a:extLst>
                <a:ext uri="{FF2B5EF4-FFF2-40B4-BE49-F238E27FC236}">
                  <a16:creationId xmlns:a16="http://schemas.microsoft.com/office/drawing/2014/main" id="{8C9BA6A4-C63A-4EF8-94D8-6E13F5801B79}"/>
                </a:ext>
              </a:extLst>
            </p:cNvPr>
            <p:cNvSpPr/>
            <p:nvPr/>
          </p:nvSpPr>
          <p:spPr>
            <a:xfrm>
              <a:off x="4777299" y="2581668"/>
              <a:ext cx="196162"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spTree>
    <p:extLst>
      <p:ext uri="{BB962C8B-B14F-4D97-AF65-F5344CB8AC3E}">
        <p14:creationId xmlns:p14="http://schemas.microsoft.com/office/powerpoint/2010/main" val="116838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632 -0.02531 L 0.0632 -0.025 C 0.07066 -0.02346 0.07813 -0.02222 0.08542 -0.01975 C 0.09427 -0.01667 0.09757 -0.01265 0.1059 -0.00833 C 0.12014 -0.00154 0.14879 0.01142 0.14879 0.01173 C 0.18142 0.00926 0.21458 0.00957 0.24705 0.00556 C 0.26406 0.0037 0.26684 -0.00309 0.28056 -0.00833 C 0.30799 -0.01914 0.30886 -0.01759 0.33941 -0.02253 C 0.34774 -0.02623 0.35625 -0.03056 0.36458 -0.03395 C 0.40104 -0.04815 0.42379 -0.04969 0.46163 -0.08179 C 0.47379 -0.09228 0.4849 -0.10648 0.49792 -0.11296 C 0.51754 -0.12222 0.53733 -0.13056 0.55677 -0.14105 C 0.57795 -0.15247 0.59879 -0.16605 0.62014 -0.175 C 0.63177 -0.17963 0.64392 -0.18241 0.65521 -0.18889 C 0.66511 -0.19475 0.67309 -0.2 0.68386 -0.20309 C 0.69375 -0.20586 0.70382 -0.20586 0.71406 -0.20864 C 0.72934 -0.21327 0.74462 -0.22099 0.76007 -0.22562 C 0.77431 -0.22994 0.76632 -0.22778 0.78386 -0.23117 C 0.82083 -0.24753 0.77448 -0.22809 0.80764 -0.23981 C 0.80938 -0.24043 0.81059 -0.24228 0.8125 -0.24259 C 0.82674 -0.24414 0.84097 -0.24444 0.85521 -0.24537 C 0.85903 -0.2463 0.86267 -0.24722 0.86632 -0.24815 C 0.8691 -0.24907 0.8717 -0.25031 0.87431 -0.25093 C 0.88507 -0.25401 0.88316 -0.2537 0.88854 -0.2537 L 0.88854 -0.25339 " pathEditMode="relative" rAng="0" ptsTypes="AAAAAAAAAAAAAAAAAAAAAAAAA">
                                      <p:cBhvr>
                                        <p:cTn id="16" dur="2000" fill="hold"/>
                                        <p:tgtEl>
                                          <p:spTgt spid="12"/>
                                        </p:tgtEl>
                                        <p:attrNameLst>
                                          <p:attrName>ppt_x</p:attrName>
                                          <p:attrName>ppt_y</p:attrName>
                                        </p:attrNameLst>
                                      </p:cBhvr>
                                      <p:rCtr x="41267" y="-9599"/>
                                    </p:animMotion>
                                  </p:childTnLst>
                                </p:cTn>
                              </p:par>
                              <p:par>
                                <p:cTn id="17" presetID="0" presetClass="path" presetSubtype="0" accel="50000" decel="50000" fill="hold" nodeType="withEffect">
                                  <p:stCondLst>
                                    <p:cond delay="0"/>
                                  </p:stCondLst>
                                  <p:childTnLst>
                                    <p:animMotion origin="layout" path="M -0.00347 0.02284 L -0.00347 0.02315 L 0.04427 0.02562 C 0.0566 0.02654 0.0684 0.0287 0.08056 0.0287 C 0.11389 0.0287 0.14722 0.02654 0.18056 0.02562 C 0.1901 0.02284 0.20052 0.025 0.2092 0.01728 C 0.21129 0.01543 0.21319 0.01266 0.21545 0.01173 C 0.26667 -0.01265 0.19705 0.02685 0.25191 -0.00247 C 0.25625 -0.00463 0.26042 -0.00864 0.26476 -0.0108 C 0.26719 -0.01234 0.26997 -0.01234 0.27257 -0.01389 C 0.27951 -0.01728 0.28629 -0.02222 0.29323 -0.025 C 0.3 -0.02778 0.30712 -0.02778 0.31389 -0.03055 C 0.32778 -0.03642 0.34132 -0.04475 0.35521 -0.05031 C 0.36684 -0.05525 0.3783 -0.06049 0.3901 -0.06451 C 0.41233 -0.07253 0.40069 -0.06852 0.425 -0.07592 C 0.42656 -0.07778 0.42813 -0.07994 0.42969 -0.08148 C 0.43125 -0.08272 0.43299 -0.08364 0.43455 -0.08426 C 0.4408 -0.08734 0.4474 -0.0892 0.45365 -0.09259 C 0.48698 -0.11111 0.46441 -0.10401 0.48698 -0.10957 C 0.50052 -0.11759 0.49861 -0.11728 0.51701 -0.12376 C 0.52344 -0.12592 0.52986 -0.12716 0.53611 -0.12932 C 0.53819 -0.13025 0.54028 -0.13148 0.54254 -0.1321 C 0.54879 -0.13426 0.55521 -0.13549 0.56146 -0.13796 C 0.56632 -0.13981 0.57101 -0.14197 0.57587 -0.14352 C 0.58056 -0.14475 0.58524 -0.14506 0.5901 -0.1463 C 0.59271 -0.14691 0.59531 -0.14846 0.59809 -0.14907 C 0.61962 -0.1537 0.64861 -0.1537 0.66788 -0.15463 L 0.68212 -0.15772 C 0.68576 -0.15833 0.68958 -0.15988 0.69323 -0.16049 C 0.69844 -0.1608 0.70382 -0.16049 0.7092 -0.16049 L 0.7092 -0.16018 " pathEditMode="relative" rAng="0" ptsTypes="AAAAAAAAAAAAAAAAAAAAAAAAAAAAAAA">
                                      <p:cBhvr>
                                        <p:cTn id="18" dur="2000" fill="hold"/>
                                        <p:tgtEl>
                                          <p:spTgt spid="26"/>
                                        </p:tgtEl>
                                        <p:attrNameLst>
                                          <p:attrName>ppt_x</p:attrName>
                                          <p:attrName>ppt_y</p:attrName>
                                        </p:attrNameLst>
                                      </p:cBhvr>
                                      <p:rCtr x="35625" y="-8889"/>
                                    </p:animMotion>
                                  </p:childTnLst>
                                </p:cTn>
                              </p:par>
                              <p:par>
                                <p:cTn id="19" presetID="0" presetClass="path" presetSubtype="0" accel="50000" decel="50000" fill="hold" nodeType="withEffect">
                                  <p:stCondLst>
                                    <p:cond delay="0"/>
                                  </p:stCondLst>
                                  <p:childTnLst>
                                    <p:animMotion origin="layout" path="M -0.00538 -0.00555 L -0.00538 -0.00555 L 0.02326 -6.17284E-7 L 0.03594 0.00278 L 0.05017 0.00586 C 0.07604 0.0037 0.10191 0.00309 0.12778 -6.17284E-7 C 0.1342 -0.00062 0.14045 -0.0037 0.14688 -0.00555 C 0.16111 -0.00957 0.17569 -0.01142 0.18976 -0.01697 C 0.19444 -0.01883 0.19931 -0.02099 0.20399 -0.02253 C 0.21389 -0.02562 0.23629 -0.03025 0.24844 -0.03673 C 0.25278 -0.03889 0.25677 -0.04321 0.26111 -0.04506 C 0.27066 -0.04907 0.28021 -0.05062 0.28976 -0.05339 C 0.3066 -0.05895 0.28733 -0.0537 0.30087 -0.05926 C 0.31094 -0.06327 0.32101 -0.06605 0.33108 -0.07037 C 0.34427 -0.07654 0.35729 -0.08488 0.37066 -0.09012 C 0.38438 -0.09599 0.39879 -0.09784 0.41198 -0.1071 C 0.42743 -0.11821 0.41163 -0.10833 0.43108 -0.11574 C 0.43472 -0.11697 0.43837 -0.12006 0.44219 -0.1213 C 0.45417 -0.12562 0.46667 -0.12716 0.47865 -0.13241 C 0.48281 -0.13457 0.48698 -0.13673 0.49132 -0.13827 C 0.50139 -0.14136 0.51163 -0.14167 0.52153 -0.1466 C 0.54201 -0.1571 0.52309 -0.14846 0.54375 -0.15525 C 0.56267 -0.16142 0.53958 -0.15463 0.55486 -0.1608 C 0.56476 -0.16481 0.56493 -0.16358 0.57552 -0.16358 L 0.57552 -0.16358 " pathEditMode="relative" ptsTypes="AAAAAAAAAAAAAAAAAAAAAAAAA">
                                      <p:cBhvr>
                                        <p:cTn id="20" dur="2000" fill="hold"/>
                                        <p:tgtEl>
                                          <p:spTgt spid="21"/>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01128 0.00802 L -0.01128 0.00802 L 0.00469 0.01944 C 0.01458 0.02623 0.00382 0.0179 0.0158 0.025 C 0.01997 0.02747 0.02535 0.03302 0.03004 0.03333 C 0.0441 0.03518 0.05851 0.03518 0.07274 0.03642 C 0.0908 0.03518 0.10868 0.03518 0.12674 0.03333 C 0.12986 0.03302 0.13299 0.03148 0.13629 0.03055 C 0.13993 0.02963 0.14358 0.0287 0.1474 0.02777 C 0.15799 0.01821 0.14931 0.025 0.16007 0.01944 C 0.1632 0.01759 0.16632 0.01481 0.16962 0.01358 C 0.18212 0.00926 0.19774 0.0074 0.21077 0.00524 L 0.22518 -0.00031 C 0.22778 -0.00155 0.23038 -0.00278 0.23299 -0.0034 C 0.23889 -0.00463 0.24462 -0.00525 0.25052 -0.00618 C 0.25521 -0.00803 0.26007 -0.01019 0.26476 -0.01173 C 0.2684 -0.01297 0.27222 -0.01328 0.27587 -0.01451 C 0.27969 -0.01605 0.28334 -0.01852 0.28698 -0.02007 C 0.29011 -0.02161 0.2934 -0.02192 0.29653 -0.02315 C 0.29913 -0.02377 0.30174 -0.025 0.30452 -0.02593 C 0.31441 -0.02871 0.32448 -0.02994 0.33455 -0.03148 C 0.33889 -0.03334 0.34306 -0.03581 0.3474 -0.03704 L 0.36632 -0.0429 C 0.36893 -0.04568 0.37136 -0.04939 0.37431 -0.05124 C 0.3783 -0.05402 0.38281 -0.05432 0.38698 -0.05679 L 0.39184 -0.05957 L 0.39184 -0.05957 " pathEditMode="relative" ptsTypes="AAAAAAAAAAAAAAAAAAAAAAAAAAA">
                                      <p:cBhvr>
                                        <p:cTn id="22" dur="2000" fill="hold"/>
                                        <p:tgtEl>
                                          <p:spTgt spid="8"/>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0503 -0.00432 L -0.00503 -0.00401 L 0.01094 0.02376 C 0.0125 0.02654 0.01372 0.03055 0.01563 0.0321 C 0.01997 0.0358 0.02396 0.04012 0.02848 0.04352 C 0.03299 0.04691 0.03924 0.05 0.04427 0.05185 C 0.06285 0.05926 0.05504 0.0571 0.07466 0.06049 C 0.07917 0.06234 0.08368 0.06574 0.08855 0.06605 C 0.10539 0.06697 0.11997 0.06358 0.13611 0.06049 C 0.14462 0.05062 0.14896 0.04444 0.16164 0.04074 L 0.17118 0.03796 C 0.17327 0.03487 0.17552 0.03241 0.17743 0.02932 C 0.17969 0.02592 0.18125 0.02099 0.18386 0.01821 C 0.18559 0.01605 0.18802 0.01636 0.19011 0.01512 C 0.20087 0.00247 0.19705 0.00864 0.20295 -0.00155 L 0.20295 -0.00432 " pathEditMode="relative" rAng="0" ptsTypes="AAAAAAAAAAAAAAAA">
                                      <p:cBhvr>
                                        <p:cTn id="24" dur="2000" fill="hold"/>
                                        <p:tgtEl>
                                          <p:spTgt spid="24"/>
                                        </p:tgtEl>
                                        <p:attrNameLst>
                                          <p:attrName>ppt_x</p:attrName>
                                          <p:attrName>ppt_y</p:attrName>
                                        </p:attrNameLst>
                                      </p:cBhvr>
                                      <p:rCtr x="10399"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9E543-E8F5-4691-9F23-B88226D4F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5438019"/>
          </a:xfrm>
          <a:prstGeom prst="rect">
            <a:avLst/>
          </a:prstGeom>
        </p:spPr>
      </p:pic>
      <p:pic>
        <p:nvPicPr>
          <p:cNvPr id="9" name="Picture 8">
            <a:extLst>
              <a:ext uri="{FF2B5EF4-FFF2-40B4-BE49-F238E27FC236}">
                <a16:creationId xmlns:a16="http://schemas.microsoft.com/office/drawing/2014/main" id="{EC1B4641-AC3C-4109-A332-A8013F13A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3072919"/>
            <a:ext cx="12192000" cy="3168224"/>
          </a:xfrm>
          <a:prstGeom prst="rect">
            <a:avLst/>
          </a:prstGeom>
        </p:spPr>
      </p:pic>
      <p:grpSp>
        <p:nvGrpSpPr>
          <p:cNvPr id="15" name="Group 14">
            <a:extLst>
              <a:ext uri="{FF2B5EF4-FFF2-40B4-BE49-F238E27FC236}">
                <a16:creationId xmlns:a16="http://schemas.microsoft.com/office/drawing/2014/main" id="{F6F5A216-C7E7-4872-9CD3-1D6A53E63536}"/>
              </a:ext>
            </a:extLst>
          </p:cNvPr>
          <p:cNvGrpSpPr/>
          <p:nvPr/>
        </p:nvGrpSpPr>
        <p:grpSpPr>
          <a:xfrm>
            <a:off x="416071" y="101333"/>
            <a:ext cx="6490304" cy="2879204"/>
            <a:chOff x="908958" y="-214489"/>
            <a:chExt cx="4867728" cy="2159403"/>
          </a:xfrm>
        </p:grpSpPr>
        <p:pic>
          <p:nvPicPr>
            <p:cNvPr id="12" name="Picture 11">
              <a:extLst>
                <a:ext uri="{FF2B5EF4-FFF2-40B4-BE49-F238E27FC236}">
                  <a16:creationId xmlns:a16="http://schemas.microsoft.com/office/drawing/2014/main" id="{9E5ACC00-C4C8-4216-836B-4B48A4219E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958" y="-214489"/>
              <a:ext cx="4867728" cy="2159403"/>
            </a:xfrm>
            <a:prstGeom prst="rect">
              <a:avLst/>
            </a:prstGeom>
          </p:spPr>
        </p:pic>
        <p:sp>
          <p:nvSpPr>
            <p:cNvPr id="14" name="TextBox 13">
              <a:extLst>
                <a:ext uri="{FF2B5EF4-FFF2-40B4-BE49-F238E27FC236}">
                  <a16:creationId xmlns:a16="http://schemas.microsoft.com/office/drawing/2014/main" id="{E2250449-5AF3-4385-8D51-A5D413FC68FE}"/>
                </a:ext>
              </a:extLst>
            </p:cNvPr>
            <p:cNvSpPr txBox="1"/>
            <p:nvPr/>
          </p:nvSpPr>
          <p:spPr>
            <a:xfrm>
              <a:off x="1655083" y="377655"/>
              <a:ext cx="3584121" cy="838739"/>
            </a:xfrm>
            <a:prstGeom prst="rect">
              <a:avLst/>
            </a:prstGeom>
            <a:noFill/>
          </p:spPr>
          <p:txBody>
            <a:bodyPr wrap="square" rtlCol="0">
              <a:spAutoFit/>
            </a:bodyPr>
            <a:lstStyle/>
            <a:p>
              <a:pPr defTabSz="914377"/>
              <a:r>
                <a:rPr lang="en-US" sz="6667" b="1" dirty="0" err="1">
                  <a:solidFill>
                    <a:prstClr val="white"/>
                  </a:solidFill>
                  <a:latin typeface="UTM Neo Sans Intel" panose="02040603050506020204" pitchFamily="18" charset="0"/>
                </a:rPr>
                <a:t>Viết</a:t>
              </a:r>
              <a:r>
                <a:rPr lang="en-US" sz="6667" b="1" dirty="0">
                  <a:solidFill>
                    <a:prstClr val="white"/>
                  </a:solidFill>
                  <a:latin typeface="UTM Neo Sans Intel" panose="02040603050506020204" pitchFamily="18" charset="0"/>
                </a:rPr>
                <a:t> </a:t>
              </a:r>
              <a:r>
                <a:rPr lang="en-US" sz="6667" b="1" dirty="0" err="1">
                  <a:solidFill>
                    <a:prstClr val="white"/>
                  </a:solidFill>
                  <a:latin typeface="UTM Neo Sans Intel" panose="02040603050506020204" pitchFamily="18" charset="0"/>
                </a:rPr>
                <a:t>các</a:t>
              </a:r>
              <a:r>
                <a:rPr lang="en-US" sz="6667" b="1" dirty="0">
                  <a:solidFill>
                    <a:prstClr val="white"/>
                  </a:solidFill>
                  <a:latin typeface="UTM Neo Sans Intel" panose="02040603050506020204" pitchFamily="18" charset="0"/>
                </a:rPr>
                <a:t> </a:t>
              </a:r>
              <a:r>
                <a:rPr lang="en-US" sz="6667" b="1" dirty="0" err="1">
                  <a:solidFill>
                    <a:prstClr val="white"/>
                  </a:solidFill>
                  <a:latin typeface="UTM Neo Sans Intel" panose="02040603050506020204" pitchFamily="18" charset="0"/>
                </a:rPr>
                <a:t>từ</a:t>
              </a:r>
              <a:r>
                <a:rPr lang="en-US" sz="6667" b="1" dirty="0">
                  <a:solidFill>
                    <a:prstClr val="white"/>
                  </a:solidFill>
                  <a:latin typeface="UTM Neo Sans Intel" panose="02040603050506020204" pitchFamily="18" charset="0"/>
                </a:rPr>
                <a:t>:</a:t>
              </a:r>
            </a:p>
          </p:txBody>
        </p:sp>
      </p:grpSp>
      <p:grpSp>
        <p:nvGrpSpPr>
          <p:cNvPr id="23" name="Group 22">
            <a:extLst>
              <a:ext uri="{FF2B5EF4-FFF2-40B4-BE49-F238E27FC236}">
                <a16:creationId xmlns:a16="http://schemas.microsoft.com/office/drawing/2014/main" id="{929AF4AC-1E81-4949-A68E-38949E500302}"/>
              </a:ext>
            </a:extLst>
          </p:cNvPr>
          <p:cNvGrpSpPr/>
          <p:nvPr/>
        </p:nvGrpSpPr>
        <p:grpSpPr>
          <a:xfrm>
            <a:off x="-1906059" y="2947370"/>
            <a:ext cx="2979964" cy="2844800"/>
            <a:chOff x="6959713" y="2507887"/>
            <a:chExt cx="2234973" cy="2133600"/>
          </a:xfrm>
        </p:grpSpPr>
        <p:pic>
          <p:nvPicPr>
            <p:cNvPr id="11" name="Picture 10">
              <a:extLst>
                <a:ext uri="{FF2B5EF4-FFF2-40B4-BE49-F238E27FC236}">
                  <a16:creationId xmlns:a16="http://schemas.microsoft.com/office/drawing/2014/main" id="{0CC9A444-1E5C-4BB0-B1CD-1FFD551D3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16" name="TextBox 15">
              <a:extLst>
                <a:ext uri="{FF2B5EF4-FFF2-40B4-BE49-F238E27FC236}">
                  <a16:creationId xmlns:a16="http://schemas.microsoft.com/office/drawing/2014/main" id="{C21A4117-3640-4A4C-BB4B-C656E725898B}"/>
                </a:ext>
              </a:extLst>
            </p:cNvPr>
            <p:cNvSpPr txBox="1"/>
            <p:nvPr/>
          </p:nvSpPr>
          <p:spPr>
            <a:xfrm>
              <a:off x="6959713" y="3220744"/>
              <a:ext cx="2234973" cy="68475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377"/>
              <a:r>
                <a:rPr lang="en-US" sz="5333" b="1" dirty="0" err="1">
                  <a:solidFill>
                    <a:prstClr val="black"/>
                  </a:solidFill>
                  <a:latin typeface="UTM Neo Sans Intel" panose="02040603050506020204" pitchFamily="18" charset="0"/>
                </a:rPr>
                <a:t>vươn</a:t>
              </a:r>
              <a:r>
                <a:rPr lang="en-US" sz="5333" b="1" dirty="0">
                  <a:solidFill>
                    <a:prstClr val="black"/>
                  </a:solidFill>
                  <a:latin typeface="UTM Neo Sans Intel" panose="02040603050506020204" pitchFamily="18" charset="0"/>
                </a:rPr>
                <a:t> </a:t>
              </a:r>
              <a:r>
                <a:rPr lang="en-US" sz="5333" b="1" dirty="0" err="1">
                  <a:solidFill>
                    <a:prstClr val="black"/>
                  </a:solidFill>
                  <a:latin typeface="UTM Neo Sans Intel" panose="02040603050506020204" pitchFamily="18" charset="0"/>
                </a:rPr>
                <a:t>vai</a:t>
              </a:r>
              <a:endParaRPr lang="en-US" sz="5333" b="1" dirty="0">
                <a:solidFill>
                  <a:prstClr val="black"/>
                </a:solidFill>
                <a:latin typeface="UTM Neo Sans Intel" panose="02040603050506020204" pitchFamily="18" charset="0"/>
              </a:endParaRPr>
            </a:p>
          </p:txBody>
        </p:sp>
      </p:grpSp>
      <p:pic>
        <p:nvPicPr>
          <p:cNvPr id="24" name="Picture 23">
            <a:extLst>
              <a:ext uri="{FF2B5EF4-FFF2-40B4-BE49-F238E27FC236}">
                <a16:creationId xmlns:a16="http://schemas.microsoft.com/office/drawing/2014/main" id="{376775E8-14AC-4C0A-9DD4-89EF11E3D9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10118606" y="3793168"/>
            <a:ext cx="945661" cy="1070389"/>
          </a:xfrm>
          <a:prstGeom prst="rect">
            <a:avLst/>
          </a:prstGeom>
        </p:spPr>
      </p:pic>
      <p:grpSp>
        <p:nvGrpSpPr>
          <p:cNvPr id="26" name="Group 25">
            <a:extLst>
              <a:ext uri="{FF2B5EF4-FFF2-40B4-BE49-F238E27FC236}">
                <a16:creationId xmlns:a16="http://schemas.microsoft.com/office/drawing/2014/main" id="{388FC3D4-EE89-4357-9B63-FB778CEA6A10}"/>
              </a:ext>
            </a:extLst>
          </p:cNvPr>
          <p:cNvGrpSpPr/>
          <p:nvPr/>
        </p:nvGrpSpPr>
        <p:grpSpPr>
          <a:xfrm>
            <a:off x="-1906059" y="2947370"/>
            <a:ext cx="2979964" cy="2844800"/>
            <a:chOff x="6959713" y="2507887"/>
            <a:chExt cx="2234973" cy="2133600"/>
          </a:xfrm>
        </p:grpSpPr>
        <p:pic>
          <p:nvPicPr>
            <p:cNvPr id="27" name="Picture 26">
              <a:extLst>
                <a:ext uri="{FF2B5EF4-FFF2-40B4-BE49-F238E27FC236}">
                  <a16:creationId xmlns:a16="http://schemas.microsoft.com/office/drawing/2014/main" id="{2DC52BCF-25C4-4AA4-9BE6-C7B2B37B4F9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28" name="TextBox 27">
              <a:extLst>
                <a:ext uri="{FF2B5EF4-FFF2-40B4-BE49-F238E27FC236}">
                  <a16:creationId xmlns:a16="http://schemas.microsoft.com/office/drawing/2014/main" id="{1E46CBB6-372B-4DD4-B0ED-E39391FC6471}"/>
                </a:ext>
              </a:extLst>
            </p:cNvPr>
            <p:cNvSpPr txBox="1"/>
            <p:nvPr/>
          </p:nvSpPr>
          <p:spPr>
            <a:xfrm>
              <a:off x="6959713" y="3220744"/>
              <a:ext cx="2234973" cy="68475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377"/>
              <a:r>
                <a:rPr lang="en-US" sz="5333" b="1" dirty="0" err="1">
                  <a:solidFill>
                    <a:prstClr val="black"/>
                  </a:solidFill>
                  <a:latin typeface="UTM Neo Sans Intel" panose="02040603050506020204" pitchFamily="18" charset="0"/>
                </a:rPr>
                <a:t>khoái</a:t>
              </a:r>
              <a:r>
                <a:rPr lang="en-US" sz="5333" b="1" dirty="0">
                  <a:solidFill>
                    <a:prstClr val="black"/>
                  </a:solidFill>
                  <a:latin typeface="UTM Neo Sans Intel" panose="02040603050506020204" pitchFamily="18" charset="0"/>
                </a:rPr>
                <a:t> </a:t>
              </a:r>
              <a:r>
                <a:rPr lang="en-US" sz="5333" b="1" dirty="0" err="1">
                  <a:solidFill>
                    <a:prstClr val="black"/>
                  </a:solidFill>
                  <a:latin typeface="UTM Neo Sans Intel" panose="02040603050506020204" pitchFamily="18" charset="0"/>
                </a:rPr>
                <a:t>chí</a:t>
              </a:r>
              <a:endParaRPr lang="en-US" sz="5333" b="1" dirty="0">
                <a:solidFill>
                  <a:prstClr val="black"/>
                </a:solidFill>
                <a:latin typeface="UTM Neo Sans Intel" panose="02040603050506020204" pitchFamily="18" charset="0"/>
              </a:endParaRPr>
            </a:p>
          </p:txBody>
        </p:sp>
      </p:grpSp>
      <p:grpSp>
        <p:nvGrpSpPr>
          <p:cNvPr id="31" name="Group 30">
            <a:extLst>
              <a:ext uri="{FF2B5EF4-FFF2-40B4-BE49-F238E27FC236}">
                <a16:creationId xmlns:a16="http://schemas.microsoft.com/office/drawing/2014/main" id="{CB814D8E-508E-4A9B-B030-85DEAF3F8B4A}"/>
              </a:ext>
            </a:extLst>
          </p:cNvPr>
          <p:cNvGrpSpPr/>
          <p:nvPr/>
        </p:nvGrpSpPr>
        <p:grpSpPr>
          <a:xfrm>
            <a:off x="-1906061" y="2911201"/>
            <a:ext cx="2979964" cy="2844800"/>
            <a:chOff x="6959713" y="2507887"/>
            <a:chExt cx="2234973" cy="2133600"/>
          </a:xfrm>
        </p:grpSpPr>
        <p:pic>
          <p:nvPicPr>
            <p:cNvPr id="32" name="Picture 31">
              <a:extLst>
                <a:ext uri="{FF2B5EF4-FFF2-40B4-BE49-F238E27FC236}">
                  <a16:creationId xmlns:a16="http://schemas.microsoft.com/office/drawing/2014/main" id="{DE8660FA-E037-4ED9-AA56-3067758646E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33" name="TextBox 32">
              <a:extLst>
                <a:ext uri="{FF2B5EF4-FFF2-40B4-BE49-F238E27FC236}">
                  <a16:creationId xmlns:a16="http://schemas.microsoft.com/office/drawing/2014/main" id="{CDE9CFA7-011B-4AED-9966-F19AE790A9FD}"/>
                </a:ext>
              </a:extLst>
            </p:cNvPr>
            <p:cNvSpPr txBox="1"/>
            <p:nvPr/>
          </p:nvSpPr>
          <p:spPr>
            <a:xfrm>
              <a:off x="6959713" y="3220744"/>
              <a:ext cx="2234973" cy="68475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377"/>
              <a:r>
                <a:rPr lang="en-US" sz="5333" b="1" dirty="0" err="1">
                  <a:solidFill>
                    <a:prstClr val="black"/>
                  </a:solidFill>
                  <a:latin typeface="UTM Neo Sans Intel" panose="02040603050506020204" pitchFamily="18" charset="0"/>
                </a:rPr>
                <a:t>gian</a:t>
              </a:r>
              <a:r>
                <a:rPr lang="en-US" sz="5333" b="1" dirty="0">
                  <a:solidFill>
                    <a:prstClr val="black"/>
                  </a:solidFill>
                  <a:latin typeface="UTM Neo Sans Intel" panose="02040603050506020204" pitchFamily="18" charset="0"/>
                </a:rPr>
                <a:t> </a:t>
              </a:r>
              <a:r>
                <a:rPr lang="en-US" sz="5333" b="1" dirty="0" err="1">
                  <a:solidFill>
                    <a:prstClr val="black"/>
                  </a:solidFill>
                  <a:latin typeface="UTM Neo Sans Intel" panose="02040603050506020204" pitchFamily="18" charset="0"/>
                </a:rPr>
                <a:t>dối</a:t>
              </a:r>
              <a:endParaRPr lang="en-US" sz="5333" b="1" dirty="0">
                <a:solidFill>
                  <a:prstClr val="black"/>
                </a:solidFill>
                <a:latin typeface="UTM Neo Sans Intel" panose="02040603050506020204" pitchFamily="18" charset="0"/>
              </a:endParaRPr>
            </a:p>
          </p:txBody>
        </p:sp>
      </p:grpSp>
      <p:pic>
        <p:nvPicPr>
          <p:cNvPr id="29" name="Picture 28">
            <a:extLst>
              <a:ext uri="{FF2B5EF4-FFF2-40B4-BE49-F238E27FC236}">
                <a16:creationId xmlns:a16="http://schemas.microsoft.com/office/drawing/2014/main" id="{22F651F8-71FC-4865-8F25-5E720B7F0B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10118606" y="3756999"/>
            <a:ext cx="945661" cy="1070389"/>
          </a:xfrm>
          <a:prstGeom prst="rect">
            <a:avLst/>
          </a:prstGeom>
        </p:spPr>
      </p:pic>
      <p:pic>
        <p:nvPicPr>
          <p:cNvPr id="34" name="Picture 33">
            <a:extLst>
              <a:ext uri="{FF2B5EF4-FFF2-40B4-BE49-F238E27FC236}">
                <a16:creationId xmlns:a16="http://schemas.microsoft.com/office/drawing/2014/main" id="{D7F6BB5F-0EDF-4E1D-AB81-35C0216B951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10137916" y="3743110"/>
            <a:ext cx="945661" cy="1070389"/>
          </a:xfrm>
          <a:prstGeom prst="rect">
            <a:avLst/>
          </a:prstGeom>
        </p:spPr>
      </p:pic>
      <p:pic>
        <p:nvPicPr>
          <p:cNvPr id="39" name="5a3ddb4b00268">
            <a:hlinkClick r:id="" action="ppaction://media"/>
            <a:extLst>
              <a:ext uri="{FF2B5EF4-FFF2-40B4-BE49-F238E27FC236}">
                <a16:creationId xmlns:a16="http://schemas.microsoft.com/office/drawing/2014/main" id="{2A39F1D9-A501-46B5-BF19-F3B8A3AF67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6080" y="7225104"/>
            <a:ext cx="812800" cy="812800"/>
          </a:xfrm>
          <a:prstGeom prst="rect">
            <a:avLst/>
          </a:prstGeom>
        </p:spPr>
      </p:pic>
      <p:pic>
        <p:nvPicPr>
          <p:cNvPr id="5" name="Picture 4">
            <a:extLst>
              <a:ext uri="{FF2B5EF4-FFF2-40B4-BE49-F238E27FC236}">
                <a16:creationId xmlns:a16="http://schemas.microsoft.com/office/drawing/2014/main" id="{A1D09110-5C59-4802-9858-54E0779932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76041"/>
            <a:ext cx="12192000" cy="3168224"/>
          </a:xfrm>
          <a:prstGeom prst="rect">
            <a:avLst/>
          </a:prstGeom>
        </p:spPr>
      </p:pic>
      <p:pic>
        <p:nvPicPr>
          <p:cNvPr id="7" name="Picture 6">
            <a:extLst>
              <a:ext uri="{FF2B5EF4-FFF2-40B4-BE49-F238E27FC236}">
                <a16:creationId xmlns:a16="http://schemas.microsoft.com/office/drawing/2014/main" id="{2D5713D9-1A84-4882-B98F-E2D25C043E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3421" b="40459"/>
          <a:stretch/>
        </p:blipFill>
        <p:spPr>
          <a:xfrm>
            <a:off x="-1109585" y="4914641"/>
            <a:ext cx="5819924" cy="2102152"/>
          </a:xfrm>
          <a:prstGeom prst="rect">
            <a:avLst/>
          </a:prstGeom>
        </p:spPr>
      </p:pic>
      <p:pic>
        <p:nvPicPr>
          <p:cNvPr id="25" name="Picture 24">
            <a:extLst>
              <a:ext uri="{FF2B5EF4-FFF2-40B4-BE49-F238E27FC236}">
                <a16:creationId xmlns:a16="http://schemas.microsoft.com/office/drawing/2014/main" id="{267B6A55-0C2B-4B06-8A98-6BC51EAF1AB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2403931" y="5401612"/>
            <a:ext cx="1336835" cy="1138649"/>
          </a:xfrm>
          <a:prstGeom prst="rect">
            <a:avLst/>
          </a:prstGeom>
        </p:spPr>
      </p:pic>
      <p:pic>
        <p:nvPicPr>
          <p:cNvPr id="30" name="Picture 29">
            <a:extLst>
              <a:ext uri="{FF2B5EF4-FFF2-40B4-BE49-F238E27FC236}">
                <a16:creationId xmlns:a16="http://schemas.microsoft.com/office/drawing/2014/main" id="{4DC7DCE7-7E56-40BC-A861-7496C7025D6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2403931" y="5365442"/>
            <a:ext cx="1336835" cy="1138649"/>
          </a:xfrm>
          <a:prstGeom prst="rect">
            <a:avLst/>
          </a:prstGeom>
        </p:spPr>
      </p:pic>
      <p:pic>
        <p:nvPicPr>
          <p:cNvPr id="35" name="Picture 34">
            <a:extLst>
              <a:ext uri="{FF2B5EF4-FFF2-40B4-BE49-F238E27FC236}">
                <a16:creationId xmlns:a16="http://schemas.microsoft.com/office/drawing/2014/main" id="{37C1EAC4-EC8A-4E93-A486-927AF06C1C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2408164" y="5365442"/>
            <a:ext cx="1336835" cy="1138649"/>
          </a:xfrm>
          <a:prstGeom prst="rect">
            <a:avLst/>
          </a:prstGeom>
        </p:spPr>
      </p:pic>
      <p:pic>
        <p:nvPicPr>
          <p:cNvPr id="36" name="Tieng-sung-ban-1-phat-www_tiengdong_com">
            <a:hlinkClick r:id="" action="ppaction://media"/>
            <a:extLst>
              <a:ext uri="{FF2B5EF4-FFF2-40B4-BE49-F238E27FC236}">
                <a16:creationId xmlns:a16="http://schemas.microsoft.com/office/drawing/2014/main" id="{EB168D3E-2566-4969-9092-F939220D301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421165" y="6016171"/>
            <a:ext cx="812800" cy="812800"/>
          </a:xfrm>
          <a:prstGeom prst="rect">
            <a:avLst/>
          </a:prstGeom>
        </p:spPr>
      </p:pic>
      <p:pic>
        <p:nvPicPr>
          <p:cNvPr id="37" name="Tieng-sung-ban-1-phat-www_tiengdong_com">
            <a:hlinkClick r:id="" action="ppaction://media"/>
            <a:extLst>
              <a:ext uri="{FF2B5EF4-FFF2-40B4-BE49-F238E27FC236}">
                <a16:creationId xmlns:a16="http://schemas.microsoft.com/office/drawing/2014/main" id="{2B53B335-444C-40DF-B32C-22CD876E2C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312461" y="6497825"/>
            <a:ext cx="812800" cy="812800"/>
          </a:xfrm>
          <a:prstGeom prst="rect">
            <a:avLst/>
          </a:prstGeom>
        </p:spPr>
      </p:pic>
      <p:pic>
        <p:nvPicPr>
          <p:cNvPr id="38" name="Tieng-sung-ban-1-phat-www_tiengdong_com">
            <a:hlinkClick r:id="" action="ppaction://media"/>
            <a:extLst>
              <a:ext uri="{FF2B5EF4-FFF2-40B4-BE49-F238E27FC236}">
                <a16:creationId xmlns:a16="http://schemas.microsoft.com/office/drawing/2014/main" id="{CB4B6C6C-8708-435C-93A7-41849024500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03757" y="6966647"/>
            <a:ext cx="812800" cy="812800"/>
          </a:xfrm>
          <a:prstGeom prst="rect">
            <a:avLst/>
          </a:prstGeom>
        </p:spPr>
      </p:pic>
      <p:pic>
        <p:nvPicPr>
          <p:cNvPr id="41" name="Picture 40">
            <a:extLst>
              <a:ext uri="{FF2B5EF4-FFF2-40B4-BE49-F238E27FC236}">
                <a16:creationId xmlns:a16="http://schemas.microsoft.com/office/drawing/2014/main" id="{6934D9CF-BA82-48B2-85E7-51138B3ED5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61189" y="-451857"/>
            <a:ext cx="4761189" cy="4530064"/>
          </a:xfrm>
          <a:prstGeom prst="rect">
            <a:avLst/>
          </a:prstGeom>
        </p:spPr>
      </p:pic>
      <p:pic>
        <p:nvPicPr>
          <p:cNvPr id="42" name="Picture 41">
            <a:extLst>
              <a:ext uri="{FF2B5EF4-FFF2-40B4-BE49-F238E27FC236}">
                <a16:creationId xmlns:a16="http://schemas.microsoft.com/office/drawing/2014/main" id="{F706A072-148D-40EE-BE16-9C2756F0CC1F}"/>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634048" y="6211731"/>
            <a:ext cx="452424" cy="452424"/>
          </a:xfrm>
          <a:prstGeom prst="rect">
            <a:avLst/>
          </a:prstGeom>
        </p:spPr>
      </p:pic>
      <p:pic>
        <p:nvPicPr>
          <p:cNvPr id="43" name="Picture 42">
            <a:extLst>
              <a:ext uri="{FF2B5EF4-FFF2-40B4-BE49-F238E27FC236}">
                <a16:creationId xmlns:a16="http://schemas.microsoft.com/office/drawing/2014/main" id="{A376C554-8026-416E-AEC4-8ECE3DEF1AEA}"/>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887377" y="6421031"/>
            <a:ext cx="452424" cy="452424"/>
          </a:xfrm>
          <a:prstGeom prst="rect">
            <a:avLst/>
          </a:prstGeom>
        </p:spPr>
      </p:pic>
      <p:pic>
        <p:nvPicPr>
          <p:cNvPr id="44" name="Picture 43">
            <a:extLst>
              <a:ext uri="{FF2B5EF4-FFF2-40B4-BE49-F238E27FC236}">
                <a16:creationId xmlns:a16="http://schemas.microsoft.com/office/drawing/2014/main" id="{B2055DE9-8879-4E11-B132-1D9F8ACA4F98}"/>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4185752" y="6111945"/>
            <a:ext cx="452424" cy="452424"/>
          </a:xfrm>
          <a:prstGeom prst="rect">
            <a:avLst/>
          </a:prstGeom>
        </p:spPr>
      </p:pic>
    </p:spTree>
    <p:extLst>
      <p:ext uri="{BB962C8B-B14F-4D97-AF65-F5344CB8AC3E}">
        <p14:creationId xmlns:p14="http://schemas.microsoft.com/office/powerpoint/2010/main" val="35188383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93 -0.01081 0.05173 -0.01142 0.05781 -0.00587 C 0.06146 -0.00247 0.06528 0.00123 0.06892 0.00524 C 0.07222 0.00895 0.075 0.01358 0.0783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42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705 0.02253 0.65243 0.02345 0.65781 0.025 C 0.66371 0.02685 0.68177 0.03456 0.68958 0.03919 C 0.69375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21" dur="2000" fill="hold"/>
                                        <p:tgtEl>
                                          <p:spTgt spid="23"/>
                                        </p:tgtEl>
                                        <p:attrNameLst>
                                          <p:attrName>ppt_x</p:attrName>
                                          <p:attrName>ppt_y</p:attrName>
                                        </p:attrNameLst>
                                      </p:cBhvr>
                                      <p:rCtr x="45000" y="2562"/>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26"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145">
                                          <p:stCondLst>
                                            <p:cond delay="0"/>
                                          </p:stCondLst>
                                        </p:cTn>
                                        <p:tgtEl>
                                          <p:spTgt spid="42"/>
                                        </p:tgtEl>
                                      </p:cBhvr>
                                    </p:animEffect>
                                    <p:anim calcmode="lin" valueType="num">
                                      <p:cBhvr>
                                        <p:cTn id="32" dur="456"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42"/>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42"/>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42"/>
                                        </p:tgtEl>
                                        <p:attrNameLst>
                                          <p:attrName>ppt_y</p:attrName>
                                        </p:attrNameLst>
                                      </p:cBhvr>
                                      <p:tavLst>
                                        <p:tav tm="0" fmla="#ppt_y-sin(pi*$)/81">
                                          <p:val>
                                            <p:fltVal val="0"/>
                                          </p:val>
                                        </p:tav>
                                        <p:tav tm="100000">
                                          <p:val>
                                            <p:fltVal val="1"/>
                                          </p:val>
                                        </p:tav>
                                      </p:tavLst>
                                    </p:anim>
                                    <p:animScale>
                                      <p:cBhvr>
                                        <p:cTn id="37" dur="7">
                                          <p:stCondLst>
                                            <p:cond delay="162"/>
                                          </p:stCondLst>
                                        </p:cTn>
                                        <p:tgtEl>
                                          <p:spTgt spid="42"/>
                                        </p:tgtEl>
                                      </p:cBhvr>
                                      <p:to x="100000" y="60000"/>
                                    </p:animScale>
                                    <p:animScale>
                                      <p:cBhvr>
                                        <p:cTn id="38" dur="41" decel="50000">
                                          <p:stCondLst>
                                            <p:cond delay="169"/>
                                          </p:stCondLst>
                                        </p:cTn>
                                        <p:tgtEl>
                                          <p:spTgt spid="42"/>
                                        </p:tgtEl>
                                      </p:cBhvr>
                                      <p:to x="100000" y="100000"/>
                                    </p:animScale>
                                    <p:animScale>
                                      <p:cBhvr>
                                        <p:cTn id="39" dur="7">
                                          <p:stCondLst>
                                            <p:cond delay="328"/>
                                          </p:stCondLst>
                                        </p:cTn>
                                        <p:tgtEl>
                                          <p:spTgt spid="42"/>
                                        </p:tgtEl>
                                      </p:cBhvr>
                                      <p:to x="100000" y="80000"/>
                                    </p:animScale>
                                    <p:animScale>
                                      <p:cBhvr>
                                        <p:cTn id="40" dur="41" decel="50000">
                                          <p:stCondLst>
                                            <p:cond delay="335"/>
                                          </p:stCondLst>
                                        </p:cTn>
                                        <p:tgtEl>
                                          <p:spTgt spid="42"/>
                                        </p:tgtEl>
                                      </p:cBhvr>
                                      <p:to x="100000" y="100000"/>
                                    </p:animScale>
                                    <p:animScale>
                                      <p:cBhvr>
                                        <p:cTn id="41" dur="7">
                                          <p:stCondLst>
                                            <p:cond delay="410"/>
                                          </p:stCondLst>
                                        </p:cTn>
                                        <p:tgtEl>
                                          <p:spTgt spid="42"/>
                                        </p:tgtEl>
                                      </p:cBhvr>
                                      <p:to x="100000" y="90000"/>
                                    </p:animScale>
                                    <p:animScale>
                                      <p:cBhvr>
                                        <p:cTn id="42" dur="41" decel="50000">
                                          <p:stCondLst>
                                            <p:cond delay="417"/>
                                          </p:stCondLst>
                                        </p:cTn>
                                        <p:tgtEl>
                                          <p:spTgt spid="42"/>
                                        </p:tgtEl>
                                      </p:cBhvr>
                                      <p:to x="100000" y="100000"/>
                                    </p:animScale>
                                    <p:animScale>
                                      <p:cBhvr>
                                        <p:cTn id="43" dur="7">
                                          <p:stCondLst>
                                            <p:cond delay="452"/>
                                          </p:stCondLst>
                                        </p:cTn>
                                        <p:tgtEl>
                                          <p:spTgt spid="42"/>
                                        </p:tgtEl>
                                      </p:cBhvr>
                                      <p:to x="100000" y="95000"/>
                                    </p:animScale>
                                    <p:animScale>
                                      <p:cBhvr>
                                        <p:cTn id="44" dur="41" decel="50000">
                                          <p:stCondLst>
                                            <p:cond delay="459"/>
                                          </p:stCondLst>
                                        </p:cTn>
                                        <p:tgtEl>
                                          <p:spTgt spid="42"/>
                                        </p:tgtEl>
                                      </p:cBhvr>
                                      <p:to x="100000" y="100000"/>
                                    </p:animScale>
                                  </p:childTnLst>
                                </p:cTn>
                              </p:par>
                              <p:par>
                                <p:cTn id="45" presetID="1" presetClass="mediacall" presetSubtype="0" fill="hold" nodeType="withEffect">
                                  <p:stCondLst>
                                    <p:cond delay="0"/>
                                  </p:stCondLst>
                                  <p:childTnLst>
                                    <p:cmd type="call" cmd="playFrom(0.0)">
                                      <p:cBhvr>
                                        <p:cTn id="46" dur="3048" fill="hold"/>
                                        <p:tgtEl>
                                          <p:spTgt spid="36"/>
                                        </p:tgtEl>
                                      </p:cBhvr>
                                    </p:cmd>
                                  </p:childTnLst>
                                </p:cTn>
                              </p:par>
                              <p:par>
                                <p:cTn id="47" presetID="53" presetClass="entr" presetSubtype="16" fill="hold" nodeType="withEffect">
                                  <p:stCondLst>
                                    <p:cond delay="3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300" fill="hold"/>
                                        <p:tgtEl>
                                          <p:spTgt spid="24"/>
                                        </p:tgtEl>
                                        <p:attrNameLst>
                                          <p:attrName>ppt_w</p:attrName>
                                        </p:attrNameLst>
                                      </p:cBhvr>
                                      <p:tavLst>
                                        <p:tav tm="0">
                                          <p:val>
                                            <p:fltVal val="0"/>
                                          </p:val>
                                        </p:tav>
                                        <p:tav tm="100000">
                                          <p:val>
                                            <p:strVal val="#ppt_w"/>
                                          </p:val>
                                        </p:tav>
                                      </p:tavLst>
                                    </p:anim>
                                    <p:anim calcmode="lin" valueType="num">
                                      <p:cBhvr>
                                        <p:cTn id="50" dur="300" fill="hold"/>
                                        <p:tgtEl>
                                          <p:spTgt spid="24"/>
                                        </p:tgtEl>
                                        <p:attrNameLst>
                                          <p:attrName>ppt_h</p:attrName>
                                        </p:attrNameLst>
                                      </p:cBhvr>
                                      <p:tavLst>
                                        <p:tav tm="0">
                                          <p:val>
                                            <p:fltVal val="0"/>
                                          </p:val>
                                        </p:tav>
                                        <p:tav tm="100000">
                                          <p:val>
                                            <p:strVal val="#ppt_h"/>
                                          </p:val>
                                        </p:tav>
                                      </p:tavLst>
                                    </p:anim>
                                    <p:animEffect transition="in" filter="fade">
                                      <p:cBhvr>
                                        <p:cTn id="51" dur="300"/>
                                        <p:tgtEl>
                                          <p:spTgt spid="24"/>
                                        </p:tgtEl>
                                      </p:cBhvr>
                                    </p:animEffect>
                                  </p:childTnLst>
                                </p:cTn>
                              </p:par>
                              <p:par>
                                <p:cTn id="52" presetID="1" presetClass="exit" presetSubtype="0" fill="hold" nodeType="withEffect">
                                  <p:stCondLst>
                                    <p:cond delay="800"/>
                                  </p:stCondLst>
                                  <p:childTnLst>
                                    <p:set>
                                      <p:cBhvr>
                                        <p:cTn id="53" dur="1" fill="hold">
                                          <p:stCondLst>
                                            <p:cond delay="0"/>
                                          </p:stCondLst>
                                        </p:cTn>
                                        <p:tgtEl>
                                          <p:spTgt spid="25"/>
                                        </p:tgtEl>
                                        <p:attrNameLst>
                                          <p:attrName>style.visibility</p:attrName>
                                        </p:attrNameLst>
                                      </p:cBhvr>
                                      <p:to>
                                        <p:strVal val="hidden"/>
                                      </p:to>
                                    </p:set>
                                  </p:childTnLst>
                                </p:cTn>
                              </p:par>
                              <p:par>
                                <p:cTn id="54" presetID="37" presetClass="exit" presetSubtype="0" fill="hold" nodeType="withEffect">
                                  <p:stCondLst>
                                    <p:cond delay="800"/>
                                  </p:stCondLst>
                                  <p:childTnLst>
                                    <p:animEffect transition="out" filter="fade">
                                      <p:cBhvr>
                                        <p:cTn id="55" dur="1000"/>
                                        <p:tgtEl>
                                          <p:spTgt spid="23"/>
                                        </p:tgtEl>
                                      </p:cBhvr>
                                    </p:animEffect>
                                    <p:anim calcmode="lin" valueType="num">
                                      <p:cBhvr>
                                        <p:cTn id="56" dur="1000"/>
                                        <p:tgtEl>
                                          <p:spTgt spid="23"/>
                                        </p:tgtEl>
                                        <p:attrNameLst>
                                          <p:attrName>ppt_x</p:attrName>
                                        </p:attrNameLst>
                                      </p:cBhvr>
                                      <p:tavLst>
                                        <p:tav tm="0">
                                          <p:val>
                                            <p:strVal val="ppt_x"/>
                                          </p:val>
                                        </p:tav>
                                        <p:tav tm="100000">
                                          <p:val>
                                            <p:strVal val="ppt_x"/>
                                          </p:val>
                                        </p:tav>
                                      </p:tavLst>
                                    </p:anim>
                                    <p:anim calcmode="lin" valueType="num">
                                      <p:cBhvr>
                                        <p:cTn id="57" dur="100" decel="100000"/>
                                        <p:tgtEl>
                                          <p:spTgt spid="23"/>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par>
                                <p:cTn id="60" presetID="37" presetClass="exit" presetSubtype="0" fill="hold" nodeType="withEffect">
                                  <p:stCondLst>
                                    <p:cond delay="80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 decel="100000"/>
                                        <p:tgtEl>
                                          <p:spTgt spid="24"/>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24"/>
                                        </p:tgtEl>
                                        <p:attrNameLst>
                                          <p:attrName>ppt_y</p:attrName>
                                        </p:attrNameLst>
                                      </p:cBhvr>
                                      <p:tavLst>
                                        <p:tav tm="0">
                                          <p:val>
                                            <p:strVal val="ppt_y"/>
                                          </p:val>
                                        </p:tav>
                                        <p:tav tm="100000">
                                          <p:val>
                                            <p:strVal val="ppt_y+1"/>
                                          </p:val>
                                        </p:tav>
                                      </p:tavLst>
                                    </p:anim>
                                    <p:set>
                                      <p:cBhvr>
                                        <p:cTn id="65" dur="1" fill="hold">
                                          <p:stCondLst>
                                            <p:cond delay="9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76 -0.01081 0.05173 -0.01142 0.05781 -0.00587 C 0.06128 -0.00247 0.06528 0.00123 0.06892 0.00524 C 0.07222 0.00895 0.075 0.01358 0.07812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24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687 0.02253 0.65243 0.02345 0.65781 0.025 C 0.66371 0.02685 0.68177 0.03456 0.68958 0.03919 C 0.69358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71" dur="2000" fill="hold"/>
                                        <p:tgtEl>
                                          <p:spTgt spid="26"/>
                                        </p:tgtEl>
                                        <p:attrNameLst>
                                          <p:attrName>ppt_x</p:attrName>
                                          <p:attrName>ppt_y</p:attrName>
                                        </p:attrNameLst>
                                      </p:cBhvr>
                                      <p:rCtr x="45000" y="2562"/>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500" fill="hold"/>
                                        <p:tgtEl>
                                          <p:spTgt spid="30"/>
                                        </p:tgtEl>
                                        <p:attrNameLst>
                                          <p:attrName>ppt_w</p:attrName>
                                        </p:attrNameLst>
                                      </p:cBhvr>
                                      <p:tavLst>
                                        <p:tav tm="0">
                                          <p:val>
                                            <p:fltVal val="0"/>
                                          </p:val>
                                        </p:tav>
                                        <p:tav tm="100000">
                                          <p:val>
                                            <p:strVal val="#ppt_w"/>
                                          </p:val>
                                        </p:tav>
                                      </p:tavLst>
                                    </p:anim>
                                    <p:anim calcmode="lin" valueType="num">
                                      <p:cBhvr>
                                        <p:cTn id="77" dur="500" fill="hold"/>
                                        <p:tgtEl>
                                          <p:spTgt spid="30"/>
                                        </p:tgtEl>
                                        <p:attrNameLst>
                                          <p:attrName>ppt_h</p:attrName>
                                        </p:attrNameLst>
                                      </p:cBhvr>
                                      <p:tavLst>
                                        <p:tav tm="0">
                                          <p:val>
                                            <p:fltVal val="0"/>
                                          </p:val>
                                        </p:tav>
                                        <p:tav tm="100000">
                                          <p:val>
                                            <p:strVal val="#ppt_h"/>
                                          </p:val>
                                        </p:tav>
                                      </p:tavLst>
                                    </p:anim>
                                    <p:animEffect transition="in" filter="fade">
                                      <p:cBhvr>
                                        <p:cTn id="78" dur="500"/>
                                        <p:tgtEl>
                                          <p:spTgt spid="30"/>
                                        </p:tgtEl>
                                      </p:cBhvr>
                                    </p:animEffect>
                                  </p:childTnLst>
                                </p:cTn>
                              </p:par>
                              <p:par>
                                <p:cTn id="79" presetID="26"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145">
                                          <p:stCondLst>
                                            <p:cond delay="0"/>
                                          </p:stCondLst>
                                        </p:cTn>
                                        <p:tgtEl>
                                          <p:spTgt spid="43"/>
                                        </p:tgtEl>
                                      </p:cBhvr>
                                    </p:animEffect>
                                    <p:anim calcmode="lin" valueType="num">
                                      <p:cBhvr>
                                        <p:cTn id="82" dur="456"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3"/>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3"/>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3"/>
                                        </p:tgtEl>
                                        <p:attrNameLst>
                                          <p:attrName>ppt_y</p:attrName>
                                        </p:attrNameLst>
                                      </p:cBhvr>
                                      <p:tavLst>
                                        <p:tav tm="0" fmla="#ppt_y-sin(pi*$)/81">
                                          <p:val>
                                            <p:fltVal val="0"/>
                                          </p:val>
                                        </p:tav>
                                        <p:tav tm="100000">
                                          <p:val>
                                            <p:fltVal val="1"/>
                                          </p:val>
                                        </p:tav>
                                      </p:tavLst>
                                    </p:anim>
                                    <p:animScale>
                                      <p:cBhvr>
                                        <p:cTn id="87" dur="7">
                                          <p:stCondLst>
                                            <p:cond delay="162"/>
                                          </p:stCondLst>
                                        </p:cTn>
                                        <p:tgtEl>
                                          <p:spTgt spid="43"/>
                                        </p:tgtEl>
                                      </p:cBhvr>
                                      <p:to x="100000" y="60000"/>
                                    </p:animScale>
                                    <p:animScale>
                                      <p:cBhvr>
                                        <p:cTn id="88" dur="41" decel="50000">
                                          <p:stCondLst>
                                            <p:cond delay="169"/>
                                          </p:stCondLst>
                                        </p:cTn>
                                        <p:tgtEl>
                                          <p:spTgt spid="43"/>
                                        </p:tgtEl>
                                      </p:cBhvr>
                                      <p:to x="100000" y="100000"/>
                                    </p:animScale>
                                    <p:animScale>
                                      <p:cBhvr>
                                        <p:cTn id="89" dur="7">
                                          <p:stCondLst>
                                            <p:cond delay="328"/>
                                          </p:stCondLst>
                                        </p:cTn>
                                        <p:tgtEl>
                                          <p:spTgt spid="43"/>
                                        </p:tgtEl>
                                      </p:cBhvr>
                                      <p:to x="100000" y="80000"/>
                                    </p:animScale>
                                    <p:animScale>
                                      <p:cBhvr>
                                        <p:cTn id="90" dur="41" decel="50000">
                                          <p:stCondLst>
                                            <p:cond delay="335"/>
                                          </p:stCondLst>
                                        </p:cTn>
                                        <p:tgtEl>
                                          <p:spTgt spid="43"/>
                                        </p:tgtEl>
                                      </p:cBhvr>
                                      <p:to x="100000" y="100000"/>
                                    </p:animScale>
                                    <p:animScale>
                                      <p:cBhvr>
                                        <p:cTn id="91" dur="7">
                                          <p:stCondLst>
                                            <p:cond delay="410"/>
                                          </p:stCondLst>
                                        </p:cTn>
                                        <p:tgtEl>
                                          <p:spTgt spid="43"/>
                                        </p:tgtEl>
                                      </p:cBhvr>
                                      <p:to x="100000" y="90000"/>
                                    </p:animScale>
                                    <p:animScale>
                                      <p:cBhvr>
                                        <p:cTn id="92" dur="41" decel="50000">
                                          <p:stCondLst>
                                            <p:cond delay="417"/>
                                          </p:stCondLst>
                                        </p:cTn>
                                        <p:tgtEl>
                                          <p:spTgt spid="43"/>
                                        </p:tgtEl>
                                      </p:cBhvr>
                                      <p:to x="100000" y="100000"/>
                                    </p:animScale>
                                    <p:animScale>
                                      <p:cBhvr>
                                        <p:cTn id="93" dur="7">
                                          <p:stCondLst>
                                            <p:cond delay="452"/>
                                          </p:stCondLst>
                                        </p:cTn>
                                        <p:tgtEl>
                                          <p:spTgt spid="43"/>
                                        </p:tgtEl>
                                      </p:cBhvr>
                                      <p:to x="100000" y="95000"/>
                                    </p:animScale>
                                    <p:animScale>
                                      <p:cBhvr>
                                        <p:cTn id="94" dur="41" decel="50000">
                                          <p:stCondLst>
                                            <p:cond delay="459"/>
                                          </p:stCondLst>
                                        </p:cTn>
                                        <p:tgtEl>
                                          <p:spTgt spid="43"/>
                                        </p:tgtEl>
                                      </p:cBhvr>
                                      <p:to x="100000" y="100000"/>
                                    </p:animScale>
                                  </p:childTnLst>
                                </p:cTn>
                              </p:par>
                              <p:par>
                                <p:cTn id="95" presetID="1" presetClass="mediacall" presetSubtype="0" fill="hold" nodeType="withEffect">
                                  <p:stCondLst>
                                    <p:cond delay="0"/>
                                  </p:stCondLst>
                                  <p:childTnLst>
                                    <p:cmd type="call" cmd="playFrom(0.0)">
                                      <p:cBhvr>
                                        <p:cTn id="96" dur="3048" fill="hold"/>
                                        <p:tgtEl>
                                          <p:spTgt spid="37"/>
                                        </p:tgtEl>
                                      </p:cBhvr>
                                    </p:cmd>
                                  </p:childTnLst>
                                </p:cTn>
                              </p:par>
                              <p:par>
                                <p:cTn id="97" presetID="53" presetClass="entr" presetSubtype="16" fill="hold" nodeType="withEffect">
                                  <p:stCondLst>
                                    <p:cond delay="3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300" fill="hold"/>
                                        <p:tgtEl>
                                          <p:spTgt spid="29"/>
                                        </p:tgtEl>
                                        <p:attrNameLst>
                                          <p:attrName>ppt_w</p:attrName>
                                        </p:attrNameLst>
                                      </p:cBhvr>
                                      <p:tavLst>
                                        <p:tav tm="0">
                                          <p:val>
                                            <p:fltVal val="0"/>
                                          </p:val>
                                        </p:tav>
                                        <p:tav tm="100000">
                                          <p:val>
                                            <p:strVal val="#ppt_w"/>
                                          </p:val>
                                        </p:tav>
                                      </p:tavLst>
                                    </p:anim>
                                    <p:anim calcmode="lin" valueType="num">
                                      <p:cBhvr>
                                        <p:cTn id="100" dur="300" fill="hold"/>
                                        <p:tgtEl>
                                          <p:spTgt spid="29"/>
                                        </p:tgtEl>
                                        <p:attrNameLst>
                                          <p:attrName>ppt_h</p:attrName>
                                        </p:attrNameLst>
                                      </p:cBhvr>
                                      <p:tavLst>
                                        <p:tav tm="0">
                                          <p:val>
                                            <p:fltVal val="0"/>
                                          </p:val>
                                        </p:tav>
                                        <p:tav tm="100000">
                                          <p:val>
                                            <p:strVal val="#ppt_h"/>
                                          </p:val>
                                        </p:tav>
                                      </p:tavLst>
                                    </p:anim>
                                    <p:animEffect transition="in" filter="fade">
                                      <p:cBhvr>
                                        <p:cTn id="101" dur="300"/>
                                        <p:tgtEl>
                                          <p:spTgt spid="29"/>
                                        </p:tgtEl>
                                      </p:cBhvr>
                                    </p:animEffect>
                                  </p:childTnLst>
                                </p:cTn>
                              </p:par>
                              <p:par>
                                <p:cTn id="102" presetID="1" presetClass="exit" presetSubtype="0" fill="hold" nodeType="withEffect">
                                  <p:stCondLst>
                                    <p:cond delay="700"/>
                                  </p:stCondLst>
                                  <p:childTnLst>
                                    <p:set>
                                      <p:cBhvr>
                                        <p:cTn id="103" dur="1" fill="hold">
                                          <p:stCondLst>
                                            <p:cond delay="0"/>
                                          </p:stCondLst>
                                        </p:cTn>
                                        <p:tgtEl>
                                          <p:spTgt spid="30"/>
                                        </p:tgtEl>
                                        <p:attrNameLst>
                                          <p:attrName>style.visibility</p:attrName>
                                        </p:attrNameLst>
                                      </p:cBhvr>
                                      <p:to>
                                        <p:strVal val="hidden"/>
                                      </p:to>
                                    </p:set>
                                  </p:childTnLst>
                                </p:cTn>
                              </p:par>
                              <p:par>
                                <p:cTn id="104" presetID="37" presetClass="exit" presetSubtype="0" fill="hold" nodeType="withEffect">
                                  <p:stCondLst>
                                    <p:cond delay="800"/>
                                  </p:stCondLst>
                                  <p:childTnLst>
                                    <p:animEffect transition="out" filter="fade">
                                      <p:cBhvr>
                                        <p:cTn id="105" dur="1000"/>
                                        <p:tgtEl>
                                          <p:spTgt spid="26"/>
                                        </p:tgtEl>
                                      </p:cBhvr>
                                    </p:animEffect>
                                    <p:anim calcmode="lin" valueType="num">
                                      <p:cBhvr>
                                        <p:cTn id="106" dur="1000"/>
                                        <p:tgtEl>
                                          <p:spTgt spid="26"/>
                                        </p:tgtEl>
                                        <p:attrNameLst>
                                          <p:attrName>ppt_x</p:attrName>
                                        </p:attrNameLst>
                                      </p:cBhvr>
                                      <p:tavLst>
                                        <p:tav tm="0">
                                          <p:val>
                                            <p:strVal val="ppt_x"/>
                                          </p:val>
                                        </p:tav>
                                        <p:tav tm="100000">
                                          <p:val>
                                            <p:strVal val="ppt_x"/>
                                          </p:val>
                                        </p:tav>
                                      </p:tavLst>
                                    </p:anim>
                                    <p:anim calcmode="lin" valueType="num">
                                      <p:cBhvr>
                                        <p:cTn id="107" dur="100" decel="100000"/>
                                        <p:tgtEl>
                                          <p:spTgt spid="26"/>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26"/>
                                        </p:tgtEl>
                                        <p:attrNameLst>
                                          <p:attrName>ppt_y</p:attrName>
                                        </p:attrNameLst>
                                      </p:cBhvr>
                                      <p:tavLst>
                                        <p:tav tm="0">
                                          <p:val>
                                            <p:strVal val="ppt_y"/>
                                          </p:val>
                                        </p:tav>
                                        <p:tav tm="100000">
                                          <p:val>
                                            <p:strVal val="ppt_y+1"/>
                                          </p:val>
                                        </p:tav>
                                      </p:tavLst>
                                    </p:anim>
                                    <p:set>
                                      <p:cBhvr>
                                        <p:cTn id="109" dur="1" fill="hold">
                                          <p:stCondLst>
                                            <p:cond delay="999"/>
                                          </p:stCondLst>
                                        </p:cTn>
                                        <p:tgtEl>
                                          <p:spTgt spid="26"/>
                                        </p:tgtEl>
                                        <p:attrNameLst>
                                          <p:attrName>style.visibility</p:attrName>
                                        </p:attrNameLst>
                                      </p:cBhvr>
                                      <p:to>
                                        <p:strVal val="hidden"/>
                                      </p:to>
                                    </p:set>
                                  </p:childTnLst>
                                </p:cTn>
                              </p:par>
                              <p:par>
                                <p:cTn id="110" presetID="37" presetClass="exit" presetSubtype="0" fill="hold" nodeType="withEffect">
                                  <p:stCondLst>
                                    <p:cond delay="800"/>
                                  </p:stCondLst>
                                  <p:childTnLst>
                                    <p:animEffect transition="out" filter="fade">
                                      <p:cBhvr>
                                        <p:cTn id="111" dur="1000"/>
                                        <p:tgtEl>
                                          <p:spTgt spid="29"/>
                                        </p:tgtEl>
                                      </p:cBhvr>
                                    </p:animEffect>
                                    <p:anim calcmode="lin" valueType="num">
                                      <p:cBhvr>
                                        <p:cTn id="112" dur="1000"/>
                                        <p:tgtEl>
                                          <p:spTgt spid="29"/>
                                        </p:tgtEl>
                                        <p:attrNameLst>
                                          <p:attrName>ppt_x</p:attrName>
                                        </p:attrNameLst>
                                      </p:cBhvr>
                                      <p:tavLst>
                                        <p:tav tm="0">
                                          <p:val>
                                            <p:strVal val="ppt_x"/>
                                          </p:val>
                                        </p:tav>
                                        <p:tav tm="100000">
                                          <p:val>
                                            <p:strVal val="ppt_x"/>
                                          </p:val>
                                        </p:tav>
                                      </p:tavLst>
                                    </p:anim>
                                    <p:anim calcmode="lin" valueType="num">
                                      <p:cBhvr>
                                        <p:cTn id="113" dur="100" decel="100000"/>
                                        <p:tgtEl>
                                          <p:spTgt spid="29"/>
                                        </p:tgtEl>
                                        <p:attrNameLst>
                                          <p:attrName>ppt_y</p:attrName>
                                        </p:attrNameLst>
                                      </p:cBhvr>
                                      <p:tavLst>
                                        <p:tav tm="0">
                                          <p:val>
                                            <p:strVal val="ppt_y"/>
                                          </p:val>
                                        </p:tav>
                                        <p:tav tm="100000">
                                          <p:val>
                                            <p:strVal val="ppt_y-.03"/>
                                          </p:val>
                                        </p:tav>
                                      </p:tavLst>
                                    </p:anim>
                                    <p:anim calcmode="lin" valueType="num">
                                      <p:cBhvr>
                                        <p:cTn id="114" dur="900" accel="100000">
                                          <p:stCondLst>
                                            <p:cond delay="100"/>
                                          </p:stCondLst>
                                        </p:cTn>
                                        <p:tgtEl>
                                          <p:spTgt spid="29"/>
                                        </p:tgtEl>
                                        <p:attrNameLst>
                                          <p:attrName>ppt_y</p:attrName>
                                        </p:attrNameLst>
                                      </p:cBhvr>
                                      <p:tavLst>
                                        <p:tav tm="0">
                                          <p:val>
                                            <p:strVal val="ppt_y"/>
                                          </p:val>
                                        </p:tav>
                                        <p:tav tm="100000">
                                          <p:val>
                                            <p:strVal val="ppt_y+1"/>
                                          </p:val>
                                        </p:tav>
                                      </p:tavLst>
                                    </p:anim>
                                    <p:set>
                                      <p:cBhvr>
                                        <p:cTn id="115" dur="1" fill="hold">
                                          <p:stCondLst>
                                            <p:cond delay="999"/>
                                          </p:stCondLst>
                                        </p:cTn>
                                        <p:tgtEl>
                                          <p:spTgt spid="2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1"/>
                                        </p:tgtEl>
                                        <p:attrNameLst>
                                          <p:attrName>style.visibility</p:attrName>
                                        </p:attrNameLst>
                                      </p:cBhvr>
                                      <p:to>
                                        <p:strVal val="visible"/>
                                      </p:to>
                                    </p:set>
                                  </p:childTnLst>
                                </p:cTn>
                              </p:par>
                              <p:par>
                                <p:cTn id="120" presetID="0" presetClass="path" presetSubtype="0" accel="50000" decel="50000" fill="hold" nodeType="withEffect">
                                  <p:stCondLst>
                                    <p:cond delay="0"/>
                                  </p:stCondLst>
                                  <p:childTnLst>
                                    <p:animMotion origin="layout" path="M -0.00399 0.00247 L -0.00399 0.00278 C -0.00087 0.00123 0.01753 -0.00679 0.02465 -0.00864 C 0.0283 -0.00988 0.03194 -0.01049 0.03559 -0.01142 C 0.03958 -0.0108 0.05173 -0.01142 0.05781 -0.00586 C 0.06111 -0.00247 0.06528 0.00123 0.06892 0.00525 C 0.07222 0.00895 0.075 0.01358 0.07795 0.01667 C 0.08038 0.01852 0.08264 0.01852 0.08489 0.01944 C 0.08628 0.02037 0.08802 0.0213 0.08958 0.02222 C 0.09167 0.025 0.0934 0.02901 0.09601 0.03086 C 0.09792 0.0321 0.11771 0.03642 0.11823 0.03642 C 0.12812 0.03549 0.13819 0.0358 0.14809 0.03364 C 0.19826 0.02253 0.13628 0.02654 0.19427 0.01667 C 0.20781 0.0142 0.22187 0.01481 0.23524 0.01389 C 0.24687 0.01111 0.27153 0.00432 0.28316 0.00525 C 0.30608 0.00741 0.32847 0.01296 0.35156 0.01667 C 0.35729 0.02037 0.36337 0.02315 0.36875 0.02809 C 0.37309 0.03148 0.37604 0.03827 0.37986 0.04198 C 0.38507 0.04691 0.39062 0.04969 0.39601 0.0534 C 0.39757 0.05617 0.39861 0.06019 0.40069 0.06173 C 0.40364 0.0642 0.40694 0.06481 0.41024 0.06451 C 0.4243 0.06296 0.43871 0.05895 0.45312 0.05617 C 0.46649 0.05 0.51233 0.02654 0.53403 0.02222 C 0.54392 0.02037 0.55399 0.02037 0.56423 0.01944 L 0.64201 0.02222 C 0.64687 0.02253 0.65243 0.02346 0.65781 0.025 C 0.66371 0.02685 0.68177 0.03457 0.68958 0.0392 C 0.69358 0.04167 0.69809 0.04475 0.70226 0.04784 C 0.7059 0.05031 0.70955 0.05432 0.71337 0.05617 C 0.7191 0.05895 0.725 0.05988 0.7309 0.06173 L 0.7467 0.06759 L 0.76423 0.06451 C 0.77101 0.06358 0.77795 0.06389 0.78472 0.06173 C 0.78715 0.06111 0.78889 0.05772 0.79114 0.05617 C 0.79479 0.0537 0.79844 0.05185 0.80226 0.05062 C 0.82378 0.04198 0.81493 0.04691 0.83559 0.04198 C 0.84375 0.04012 0.85382 0.03364 0.86094 0.03086 C 0.86406 0.02932 0.86736 0.02901 0.87048 0.02809 C 0.88646 0.02284 0.86962 0.02716 0.89114 0.02222 L 0.89601 0.01944 L 0.89601 0.01975 " pathEditMode="relative" rAng="0" ptsTypes="AAAAAAAAAAAAAAAAAAAAAAAAAAAAAAAAAAAAAAAAA">
                                      <p:cBhvr>
                                        <p:cTn id="121" dur="2000" fill="hold"/>
                                        <p:tgtEl>
                                          <p:spTgt spid="31"/>
                                        </p:tgtEl>
                                        <p:attrNameLst>
                                          <p:attrName>ppt_x</p:attrName>
                                          <p:attrName>ppt_y</p:attrName>
                                        </p:attrNameLst>
                                      </p:cBhvr>
                                      <p:rCtr x="45000" y="2562"/>
                                    </p:animMotion>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500" fill="hold"/>
                                        <p:tgtEl>
                                          <p:spTgt spid="35"/>
                                        </p:tgtEl>
                                        <p:attrNameLst>
                                          <p:attrName>ppt_w</p:attrName>
                                        </p:attrNameLst>
                                      </p:cBhvr>
                                      <p:tavLst>
                                        <p:tav tm="0">
                                          <p:val>
                                            <p:fltVal val="0"/>
                                          </p:val>
                                        </p:tav>
                                        <p:tav tm="100000">
                                          <p:val>
                                            <p:strVal val="#ppt_w"/>
                                          </p:val>
                                        </p:tav>
                                      </p:tavLst>
                                    </p:anim>
                                    <p:anim calcmode="lin" valueType="num">
                                      <p:cBhvr>
                                        <p:cTn id="127" dur="500" fill="hold"/>
                                        <p:tgtEl>
                                          <p:spTgt spid="35"/>
                                        </p:tgtEl>
                                        <p:attrNameLst>
                                          <p:attrName>ppt_h</p:attrName>
                                        </p:attrNameLst>
                                      </p:cBhvr>
                                      <p:tavLst>
                                        <p:tav tm="0">
                                          <p:val>
                                            <p:fltVal val="0"/>
                                          </p:val>
                                        </p:tav>
                                        <p:tav tm="100000">
                                          <p:val>
                                            <p:strVal val="#ppt_h"/>
                                          </p:val>
                                        </p:tav>
                                      </p:tavLst>
                                    </p:anim>
                                    <p:animEffect transition="in" filter="fade">
                                      <p:cBhvr>
                                        <p:cTn id="128" dur="500"/>
                                        <p:tgtEl>
                                          <p:spTgt spid="35"/>
                                        </p:tgtEl>
                                      </p:cBhvr>
                                    </p:animEffect>
                                  </p:childTnLst>
                                </p:cTn>
                              </p:par>
                              <p:par>
                                <p:cTn id="129" presetID="26" presetClass="entr" presetSubtype="0"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wipe(down)">
                                      <p:cBhvr>
                                        <p:cTn id="131" dur="145">
                                          <p:stCondLst>
                                            <p:cond delay="0"/>
                                          </p:stCondLst>
                                        </p:cTn>
                                        <p:tgtEl>
                                          <p:spTgt spid="44"/>
                                        </p:tgtEl>
                                      </p:cBhvr>
                                    </p:animEffect>
                                    <p:anim calcmode="lin" valueType="num">
                                      <p:cBhvr>
                                        <p:cTn id="132"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33"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34"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35"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36"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7" dur="7">
                                          <p:stCondLst>
                                            <p:cond delay="162"/>
                                          </p:stCondLst>
                                        </p:cTn>
                                        <p:tgtEl>
                                          <p:spTgt spid="44"/>
                                        </p:tgtEl>
                                      </p:cBhvr>
                                      <p:to x="100000" y="60000"/>
                                    </p:animScale>
                                    <p:animScale>
                                      <p:cBhvr>
                                        <p:cTn id="138" dur="41" decel="50000">
                                          <p:stCondLst>
                                            <p:cond delay="169"/>
                                          </p:stCondLst>
                                        </p:cTn>
                                        <p:tgtEl>
                                          <p:spTgt spid="44"/>
                                        </p:tgtEl>
                                      </p:cBhvr>
                                      <p:to x="100000" y="100000"/>
                                    </p:animScale>
                                    <p:animScale>
                                      <p:cBhvr>
                                        <p:cTn id="139" dur="7">
                                          <p:stCondLst>
                                            <p:cond delay="328"/>
                                          </p:stCondLst>
                                        </p:cTn>
                                        <p:tgtEl>
                                          <p:spTgt spid="44"/>
                                        </p:tgtEl>
                                      </p:cBhvr>
                                      <p:to x="100000" y="80000"/>
                                    </p:animScale>
                                    <p:animScale>
                                      <p:cBhvr>
                                        <p:cTn id="140" dur="41" decel="50000">
                                          <p:stCondLst>
                                            <p:cond delay="335"/>
                                          </p:stCondLst>
                                        </p:cTn>
                                        <p:tgtEl>
                                          <p:spTgt spid="44"/>
                                        </p:tgtEl>
                                      </p:cBhvr>
                                      <p:to x="100000" y="100000"/>
                                    </p:animScale>
                                    <p:animScale>
                                      <p:cBhvr>
                                        <p:cTn id="141" dur="7">
                                          <p:stCondLst>
                                            <p:cond delay="410"/>
                                          </p:stCondLst>
                                        </p:cTn>
                                        <p:tgtEl>
                                          <p:spTgt spid="44"/>
                                        </p:tgtEl>
                                      </p:cBhvr>
                                      <p:to x="100000" y="90000"/>
                                    </p:animScale>
                                    <p:animScale>
                                      <p:cBhvr>
                                        <p:cTn id="142" dur="41" decel="50000">
                                          <p:stCondLst>
                                            <p:cond delay="417"/>
                                          </p:stCondLst>
                                        </p:cTn>
                                        <p:tgtEl>
                                          <p:spTgt spid="44"/>
                                        </p:tgtEl>
                                      </p:cBhvr>
                                      <p:to x="100000" y="100000"/>
                                    </p:animScale>
                                    <p:animScale>
                                      <p:cBhvr>
                                        <p:cTn id="143" dur="7">
                                          <p:stCondLst>
                                            <p:cond delay="452"/>
                                          </p:stCondLst>
                                        </p:cTn>
                                        <p:tgtEl>
                                          <p:spTgt spid="44"/>
                                        </p:tgtEl>
                                      </p:cBhvr>
                                      <p:to x="100000" y="95000"/>
                                    </p:animScale>
                                    <p:animScale>
                                      <p:cBhvr>
                                        <p:cTn id="144" dur="41" decel="50000">
                                          <p:stCondLst>
                                            <p:cond delay="459"/>
                                          </p:stCondLst>
                                        </p:cTn>
                                        <p:tgtEl>
                                          <p:spTgt spid="44"/>
                                        </p:tgtEl>
                                      </p:cBhvr>
                                      <p:to x="100000" y="100000"/>
                                    </p:animScale>
                                  </p:childTnLst>
                                </p:cTn>
                              </p:par>
                              <p:par>
                                <p:cTn id="145" presetID="1" presetClass="mediacall" presetSubtype="0" fill="hold" nodeType="withEffect">
                                  <p:stCondLst>
                                    <p:cond delay="0"/>
                                  </p:stCondLst>
                                  <p:childTnLst>
                                    <p:cmd type="call" cmd="playFrom(0.0)">
                                      <p:cBhvr>
                                        <p:cTn id="146" dur="3048" fill="hold"/>
                                        <p:tgtEl>
                                          <p:spTgt spid="38"/>
                                        </p:tgtEl>
                                      </p:cBhvr>
                                    </p:cmd>
                                  </p:childTnLst>
                                </p:cTn>
                              </p:par>
                              <p:par>
                                <p:cTn id="147" presetID="53" presetClass="entr" presetSubtype="16" fill="hold" nodeType="withEffect">
                                  <p:stCondLst>
                                    <p:cond delay="300"/>
                                  </p:stCondLst>
                                  <p:childTnLst>
                                    <p:set>
                                      <p:cBhvr>
                                        <p:cTn id="148" dur="1" fill="hold">
                                          <p:stCondLst>
                                            <p:cond delay="0"/>
                                          </p:stCondLst>
                                        </p:cTn>
                                        <p:tgtEl>
                                          <p:spTgt spid="34"/>
                                        </p:tgtEl>
                                        <p:attrNameLst>
                                          <p:attrName>style.visibility</p:attrName>
                                        </p:attrNameLst>
                                      </p:cBhvr>
                                      <p:to>
                                        <p:strVal val="visible"/>
                                      </p:to>
                                    </p:set>
                                    <p:anim calcmode="lin" valueType="num">
                                      <p:cBhvr>
                                        <p:cTn id="149" dur="300" fill="hold"/>
                                        <p:tgtEl>
                                          <p:spTgt spid="34"/>
                                        </p:tgtEl>
                                        <p:attrNameLst>
                                          <p:attrName>ppt_w</p:attrName>
                                        </p:attrNameLst>
                                      </p:cBhvr>
                                      <p:tavLst>
                                        <p:tav tm="0">
                                          <p:val>
                                            <p:fltVal val="0"/>
                                          </p:val>
                                        </p:tav>
                                        <p:tav tm="100000">
                                          <p:val>
                                            <p:strVal val="#ppt_w"/>
                                          </p:val>
                                        </p:tav>
                                      </p:tavLst>
                                    </p:anim>
                                    <p:anim calcmode="lin" valueType="num">
                                      <p:cBhvr>
                                        <p:cTn id="150" dur="300" fill="hold"/>
                                        <p:tgtEl>
                                          <p:spTgt spid="34"/>
                                        </p:tgtEl>
                                        <p:attrNameLst>
                                          <p:attrName>ppt_h</p:attrName>
                                        </p:attrNameLst>
                                      </p:cBhvr>
                                      <p:tavLst>
                                        <p:tav tm="0">
                                          <p:val>
                                            <p:fltVal val="0"/>
                                          </p:val>
                                        </p:tav>
                                        <p:tav tm="100000">
                                          <p:val>
                                            <p:strVal val="#ppt_h"/>
                                          </p:val>
                                        </p:tav>
                                      </p:tavLst>
                                    </p:anim>
                                    <p:animEffect transition="in" filter="fade">
                                      <p:cBhvr>
                                        <p:cTn id="151" dur="300"/>
                                        <p:tgtEl>
                                          <p:spTgt spid="34"/>
                                        </p:tgtEl>
                                      </p:cBhvr>
                                    </p:animEffect>
                                  </p:childTnLst>
                                </p:cTn>
                              </p:par>
                              <p:par>
                                <p:cTn id="152" presetID="1" presetClass="exit" presetSubtype="0" fill="hold" nodeType="withEffect">
                                  <p:stCondLst>
                                    <p:cond delay="700"/>
                                  </p:stCondLst>
                                  <p:childTnLst>
                                    <p:set>
                                      <p:cBhvr>
                                        <p:cTn id="153" dur="1" fill="hold">
                                          <p:stCondLst>
                                            <p:cond delay="0"/>
                                          </p:stCondLst>
                                        </p:cTn>
                                        <p:tgtEl>
                                          <p:spTgt spid="35"/>
                                        </p:tgtEl>
                                        <p:attrNameLst>
                                          <p:attrName>style.visibility</p:attrName>
                                        </p:attrNameLst>
                                      </p:cBhvr>
                                      <p:to>
                                        <p:strVal val="hidden"/>
                                      </p:to>
                                    </p:set>
                                  </p:childTnLst>
                                </p:cTn>
                              </p:par>
                              <p:par>
                                <p:cTn id="154" presetID="37" presetClass="exit" presetSubtype="0" fill="hold" nodeType="withEffect">
                                  <p:stCondLst>
                                    <p:cond delay="800"/>
                                  </p:stCondLst>
                                  <p:childTnLst>
                                    <p:animEffect transition="out" filter="fade">
                                      <p:cBhvr>
                                        <p:cTn id="155" dur="1000"/>
                                        <p:tgtEl>
                                          <p:spTgt spid="31"/>
                                        </p:tgtEl>
                                      </p:cBhvr>
                                    </p:animEffect>
                                    <p:anim calcmode="lin" valueType="num">
                                      <p:cBhvr>
                                        <p:cTn id="156" dur="1000"/>
                                        <p:tgtEl>
                                          <p:spTgt spid="31"/>
                                        </p:tgtEl>
                                        <p:attrNameLst>
                                          <p:attrName>ppt_x</p:attrName>
                                        </p:attrNameLst>
                                      </p:cBhvr>
                                      <p:tavLst>
                                        <p:tav tm="0">
                                          <p:val>
                                            <p:strVal val="ppt_x"/>
                                          </p:val>
                                        </p:tav>
                                        <p:tav tm="100000">
                                          <p:val>
                                            <p:strVal val="ppt_x"/>
                                          </p:val>
                                        </p:tav>
                                      </p:tavLst>
                                    </p:anim>
                                    <p:anim calcmode="lin" valueType="num">
                                      <p:cBhvr>
                                        <p:cTn id="157" dur="100" decel="100000"/>
                                        <p:tgtEl>
                                          <p:spTgt spid="31"/>
                                        </p:tgtEl>
                                        <p:attrNameLst>
                                          <p:attrName>ppt_y</p:attrName>
                                        </p:attrNameLst>
                                      </p:cBhvr>
                                      <p:tavLst>
                                        <p:tav tm="0">
                                          <p:val>
                                            <p:strVal val="ppt_y"/>
                                          </p:val>
                                        </p:tav>
                                        <p:tav tm="100000">
                                          <p:val>
                                            <p:strVal val="ppt_y-.03"/>
                                          </p:val>
                                        </p:tav>
                                      </p:tavLst>
                                    </p:anim>
                                    <p:anim calcmode="lin" valueType="num">
                                      <p:cBhvr>
                                        <p:cTn id="158" dur="900" accel="100000">
                                          <p:stCondLst>
                                            <p:cond delay="100"/>
                                          </p:stCondLst>
                                        </p:cTn>
                                        <p:tgtEl>
                                          <p:spTgt spid="31"/>
                                        </p:tgtEl>
                                        <p:attrNameLst>
                                          <p:attrName>ppt_y</p:attrName>
                                        </p:attrNameLst>
                                      </p:cBhvr>
                                      <p:tavLst>
                                        <p:tav tm="0">
                                          <p:val>
                                            <p:strVal val="ppt_y"/>
                                          </p:val>
                                        </p:tav>
                                        <p:tav tm="100000">
                                          <p:val>
                                            <p:strVal val="ppt_y+1"/>
                                          </p:val>
                                        </p:tav>
                                      </p:tavLst>
                                    </p:anim>
                                    <p:set>
                                      <p:cBhvr>
                                        <p:cTn id="159" dur="1" fill="hold">
                                          <p:stCondLst>
                                            <p:cond delay="999"/>
                                          </p:stCondLst>
                                        </p:cTn>
                                        <p:tgtEl>
                                          <p:spTgt spid="31"/>
                                        </p:tgtEl>
                                        <p:attrNameLst>
                                          <p:attrName>style.visibility</p:attrName>
                                        </p:attrNameLst>
                                      </p:cBhvr>
                                      <p:to>
                                        <p:strVal val="hidden"/>
                                      </p:to>
                                    </p:set>
                                  </p:childTnLst>
                                </p:cTn>
                              </p:par>
                              <p:par>
                                <p:cTn id="160" presetID="37" presetClass="exit" presetSubtype="0" fill="hold" nodeType="withEffect">
                                  <p:stCondLst>
                                    <p:cond delay="800"/>
                                  </p:stCondLst>
                                  <p:childTnLst>
                                    <p:animEffect transition="out" filter="fade">
                                      <p:cBhvr>
                                        <p:cTn id="161" dur="1000"/>
                                        <p:tgtEl>
                                          <p:spTgt spid="34"/>
                                        </p:tgtEl>
                                      </p:cBhvr>
                                    </p:animEffect>
                                    <p:anim calcmode="lin" valueType="num">
                                      <p:cBhvr>
                                        <p:cTn id="162" dur="1000"/>
                                        <p:tgtEl>
                                          <p:spTgt spid="34"/>
                                        </p:tgtEl>
                                        <p:attrNameLst>
                                          <p:attrName>ppt_x</p:attrName>
                                        </p:attrNameLst>
                                      </p:cBhvr>
                                      <p:tavLst>
                                        <p:tav tm="0">
                                          <p:val>
                                            <p:strVal val="ppt_x"/>
                                          </p:val>
                                        </p:tav>
                                        <p:tav tm="100000">
                                          <p:val>
                                            <p:strVal val="ppt_x"/>
                                          </p:val>
                                        </p:tav>
                                      </p:tavLst>
                                    </p:anim>
                                    <p:anim calcmode="lin" valueType="num">
                                      <p:cBhvr>
                                        <p:cTn id="163" dur="100" decel="100000"/>
                                        <p:tgtEl>
                                          <p:spTgt spid="34"/>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34"/>
                                        </p:tgtEl>
                                        <p:attrNameLst>
                                          <p:attrName>ppt_y</p:attrName>
                                        </p:attrNameLst>
                                      </p:cBhvr>
                                      <p:tavLst>
                                        <p:tav tm="0">
                                          <p:val>
                                            <p:strVal val="ppt_y"/>
                                          </p:val>
                                        </p:tav>
                                        <p:tav tm="100000">
                                          <p:val>
                                            <p:strVal val="ppt_y+1"/>
                                          </p:val>
                                        </p:tav>
                                      </p:tavLst>
                                    </p:anim>
                                    <p:set>
                                      <p:cBhvr>
                                        <p:cTn id="165" dur="1" fill="hold">
                                          <p:stCondLst>
                                            <p:cond delay="999"/>
                                          </p:stCondLst>
                                        </p:cTn>
                                        <p:tgtEl>
                                          <p:spTgt spid="34"/>
                                        </p:tgtEl>
                                        <p:attrNameLst>
                                          <p:attrName>style.visibility</p:attrName>
                                        </p:attrNameLst>
                                      </p:cBhvr>
                                      <p:to>
                                        <p:strVal val="hidden"/>
                                      </p:to>
                                    </p:set>
                                  </p:childTnLst>
                                </p:cTn>
                              </p:par>
                              <p:par>
                                <p:cTn id="166" presetID="1" presetClass="entr" presetSubtype="0" fill="hold" nodeType="withEffect">
                                  <p:stCondLst>
                                    <p:cond delay="2000"/>
                                  </p:stCondLst>
                                  <p:childTnLst>
                                    <p:set>
                                      <p:cBhvr>
                                        <p:cTn id="167" dur="1" fill="hold">
                                          <p:stCondLst>
                                            <p:cond delay="0"/>
                                          </p:stCondLst>
                                        </p:cTn>
                                        <p:tgtEl>
                                          <p:spTgt spid="41"/>
                                        </p:tgtEl>
                                        <p:attrNameLst>
                                          <p:attrName>style.visibility</p:attrName>
                                        </p:attrNameLst>
                                      </p:cBhvr>
                                      <p:to>
                                        <p:strVal val="visible"/>
                                      </p:to>
                                    </p:set>
                                  </p:childTnLst>
                                </p:cTn>
                              </p:par>
                              <p:par>
                                <p:cTn id="168" presetID="0" presetClass="path" presetSubtype="0" accel="50000" decel="50000" fill="hold" nodeType="withEffect">
                                  <p:stCondLst>
                                    <p:cond delay="2000"/>
                                  </p:stCondLst>
                                  <p:childTnLst>
                                    <p:animMotion origin="layout" path="M -0.00642 0.01759 L -0.00642 0.01759 C 0.03056 0.06666 0.07049 0.12376 0.11111 0.16419 C 0.13004 0.18302 0.18438 0.21944 0.20295 0.23179 C 0.21458 0.2395 0.22674 0.24506 0.23785 0.25432 C 0.25903 0.27222 0.28073 0.28827 0.30139 0.30802 L 0.36007 0.3645 C 0.37465 0.37808 0.38594 0.38734 0.40139 0.39845 C 0.40712 0.40247 0.41285 0.40648 0.41892 0.40956 C 0.42674 0.41389 0.43455 0.4179 0.44271 0.42098 C 0.44948 0.42345 0.45642 0.425 0.46337 0.42654 C 0.48247 0.43086 0.49427 0.4324 0.5125 0.43518 C 0.53993 0.43395 0.56754 0.43518 0.59497 0.43209 C 0.60313 0.43148 0.61094 0.42654 0.61875 0.42376 C 0.6316 0.41913 0.63767 0.41635 0.65052 0.40956 C 0.65747 0.40617 0.66424 0.40185 0.67118 0.39845 C 0.67917 0.39444 0.68715 0.39166 0.69497 0.38703 C 0.72205 0.37068 0.75747 0.3429 0.78073 0.31666 C 0.79236 0.30339 0.80452 0.29166 0.81563 0.27716 C 0.82205 0.26851 0.82865 0.2608 0.83472 0.25154 C 0.83872 0.24568 0.84202 0.23827 0.84583 0.23179 C 0.84983 0.225 0.85417 0.21851 0.85851 0.21203 C 0.86267 0.20617 0.86702 0.20123 0.87118 0.19506 C 0.87865 0.18426 0.88594 0.17253 0.8934 0.16142 C 0.89705 0.15555 0.90104 0.15061 0.90452 0.14444 C 0.90712 0.13981 0.90955 0.13456 0.9125 0.13024 C 0.91806 0.1216 0.92413 0.11327 0.92986 0.10493 L 0.93941 0.09074 C 0.94063 0.08889 0.95469 0.0679 0.95695 0.06543 L 0.97118 0.04845 C 0.97274 0.0466 0.97448 0.04475 0.97587 0.0429 C 0.97743 0.04105 0.98472 0.03086 0.98698 0.0287 C 0.9875 0.02839 0.98802 0.0287 0.98872 0.0287 L 0.98872 0.0287 " pathEditMode="relative" ptsTypes="AAAAAAAAAAAAAAAAAAAAAAAAAAAAAAAAAA">
                                      <p:cBhvr>
                                        <p:cTn id="169" dur="2000" fill="hold"/>
                                        <p:tgtEl>
                                          <p:spTgt spid="41"/>
                                        </p:tgtEl>
                                        <p:attrNameLst>
                                          <p:attrName>ppt_x</p:attrName>
                                          <p:attrName>ppt_y</p:attrName>
                                        </p:attrNameLst>
                                      </p:cBhvr>
                                    </p:animMotion>
                                  </p:childTnLst>
                                </p:cTn>
                              </p:par>
                              <p:par>
                                <p:cTn id="170" presetID="1" presetClass="mediacall" presetSubtype="0" fill="hold" nodeType="withEffect">
                                  <p:stCondLst>
                                    <p:cond delay="2000"/>
                                  </p:stCondLst>
                                  <p:childTnLst>
                                    <p:cmd type="call" cmd="playFrom(0.0)">
                                      <p:cBhvr>
                                        <p:cTn id="171" dur="305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2" fill="hold" display="0">
                  <p:stCondLst>
                    <p:cond delay="indefinite"/>
                  </p:stCondLst>
                  <p:endCondLst>
                    <p:cond evt="onStopAudio" delay="0">
                      <p:tgtEl>
                        <p:sldTgt/>
                      </p:tgtEl>
                    </p:cond>
                  </p:endCondLst>
                </p:cTn>
                <p:tgtEl>
                  <p:spTgt spid="36"/>
                </p:tgtEl>
              </p:cMediaNode>
            </p:audio>
            <p:audio>
              <p:cMediaNode vol="80000">
                <p:cTn id="173" fill="hold" display="0">
                  <p:stCondLst>
                    <p:cond delay="indefinite"/>
                  </p:stCondLst>
                  <p:endCondLst>
                    <p:cond evt="onStopAudio" delay="0">
                      <p:tgtEl>
                        <p:sldTgt/>
                      </p:tgtEl>
                    </p:cond>
                  </p:endCondLst>
                </p:cTn>
                <p:tgtEl>
                  <p:spTgt spid="37"/>
                </p:tgtEl>
              </p:cMediaNode>
            </p:audio>
            <p:audio>
              <p:cMediaNode vol="80000">
                <p:cTn id="174" fill="hold" display="0">
                  <p:stCondLst>
                    <p:cond delay="indefinite"/>
                  </p:stCondLst>
                  <p:endCondLst>
                    <p:cond evt="onStopAudio" delay="0">
                      <p:tgtEl>
                        <p:sldTgt/>
                      </p:tgtEl>
                    </p:cond>
                  </p:endCondLst>
                </p:cTn>
                <p:tgtEl>
                  <p:spTgt spid="38"/>
                </p:tgtEl>
              </p:cMediaNode>
            </p:audio>
            <p:audio>
              <p:cMediaNode vol="80000">
                <p:cTn id="175"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864024"/>
            <a:ext cx="12192000" cy="3129443"/>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3035968" y="3084324"/>
            <a:ext cx="5650832" cy="748988"/>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US" altLang="zh-CN"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rPr>
              <a:t>TÌM HIỂU BÀI</a:t>
            </a:r>
            <a:endParaRPr lang="zh-CN" altLang="en-US" sz="4267" b="1" dirty="0">
              <a:solidFill>
                <a:prstClr val="black"/>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5169458" y="1906115"/>
            <a:ext cx="1383853" cy="1118319"/>
            <a:chOff x="3921290" y="2113377"/>
            <a:chExt cx="1239880" cy="838740"/>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667">
                <a:solidFill>
                  <a:prstClr val="white"/>
                </a:solidFill>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38740"/>
            </a:xfrm>
            <a:prstGeom prst="rect">
              <a:avLst/>
            </a:prstGeom>
            <a:noFill/>
          </p:spPr>
          <p:txBody>
            <a:bodyPr wrap="square" rtlCol="0">
              <a:spAutoFit/>
            </a:bodyPr>
            <a:lstStyle/>
            <a:p>
              <a:pPr defTabSz="914377"/>
              <a:r>
                <a:rPr lang="en-US" altLang="zh-CN"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rPr>
                <a:t>2</a:t>
              </a:r>
              <a:endParaRPr lang="zh-CN" altLang="en-US" sz="6667" dirty="0">
                <a:solidFill>
                  <a:prstClr val="white"/>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384397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56829" y="2279969"/>
            <a:ext cx="7768473" cy="1118319"/>
          </a:xfrm>
          <a:prstGeom prst="rect">
            <a:avLst/>
          </a:prstGeom>
          <a:noFill/>
        </p:spPr>
        <p:txBody>
          <a:bodyPr wrap="none" rtlCol="0">
            <a:spAutoFit/>
          </a:bodyPr>
          <a:lstStyle/>
          <a:p>
            <a:pPr defTabSz="914377"/>
            <a:r>
              <a:rPr lang="en-US" altLang="zh-CN" sz="6667" b="1" dirty="0">
                <a:solidFill>
                  <a:srgbClr val="92D050"/>
                </a:solidFill>
                <a:latin typeface="UTM Kona KT" panose="02040603050506020204" pitchFamily="18" charset="0"/>
                <a:ea typeface="字魂70号-灵悦黑体" panose="00000500000000000000" pitchFamily="2" charset="-122"/>
              </a:rPr>
              <a:t>TRUNG THU ĐỘC LẬP</a:t>
            </a:r>
            <a:endParaRPr lang="zh-CN" altLang="en-US" sz="6667"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4024"/>
            <a:ext cx="12192000" cy="3129443"/>
          </a:xfrm>
          <a:prstGeom prst="rect">
            <a:avLst/>
          </a:prstGeom>
        </p:spPr>
      </p:pic>
      <p:grpSp>
        <p:nvGrpSpPr>
          <p:cNvPr id="7" name="组合 6"/>
          <p:cNvGrpSpPr/>
          <p:nvPr/>
        </p:nvGrpSpPr>
        <p:grpSpPr>
          <a:xfrm>
            <a:off x="3243823" y="4783153"/>
            <a:ext cx="4942236" cy="1937849"/>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0" name="文本框 9"/>
          <p:cNvSpPr txBox="1"/>
          <p:nvPr/>
        </p:nvSpPr>
        <p:spPr>
          <a:xfrm>
            <a:off x="7522303" y="3638322"/>
            <a:ext cx="2103461" cy="605230"/>
          </a:xfrm>
          <a:prstGeom prst="rect">
            <a:avLst/>
          </a:prstGeom>
          <a:noFill/>
          <a:effectLst>
            <a:outerShdw blurRad="50800" dist="38100" dir="2700000" algn="tl" rotWithShape="0">
              <a:prstClr val="black">
                <a:alpha val="40000"/>
              </a:prstClr>
            </a:outerShdw>
          </a:effectLst>
        </p:spPr>
        <p:txBody>
          <a:bodyPr wrap="none" rtlCol="0">
            <a:spAutoFit/>
          </a:bodyPr>
          <a:lstStyle/>
          <a:p>
            <a:pPr defTabSz="914377"/>
            <a:r>
              <a:rPr lang="en-US" altLang="zh-CN" sz="3333" b="1" dirty="0" err="1">
                <a:solidFill>
                  <a:prstClr val="white"/>
                </a:solidFill>
                <a:latin typeface="Arial" panose="020B0604020202020204" pitchFamily="34" charset="0"/>
                <a:ea typeface="字魂70号-灵悦黑体" panose="00000500000000000000" pitchFamily="2" charset="-122"/>
                <a:cs typeface="Arial" panose="020B0604020202020204" pitchFamily="34" charset="0"/>
              </a:rPr>
              <a:t>Thép</a:t>
            </a:r>
            <a:r>
              <a:rPr lang="en-US" altLang="zh-CN" sz="3333" b="1" dirty="0">
                <a:solidFill>
                  <a:prstClr val="white"/>
                </a:solidFill>
                <a:latin typeface="Arial" panose="020B0604020202020204" pitchFamily="34" charset="0"/>
                <a:ea typeface="字魂70号-灵悦黑体" panose="00000500000000000000" pitchFamily="2" charset="-122"/>
                <a:cs typeface="Arial" panose="020B0604020202020204" pitchFamily="34" charset="0"/>
              </a:rPr>
              <a:t> </a:t>
            </a:r>
            <a:r>
              <a:rPr lang="en-US" altLang="zh-CN" sz="3333" b="1" dirty="0" err="1">
                <a:solidFill>
                  <a:prstClr val="white"/>
                </a:solidFill>
                <a:latin typeface="Arial" panose="020B0604020202020204" pitchFamily="34" charset="0"/>
                <a:ea typeface="字魂70号-灵悦黑体" panose="00000500000000000000" pitchFamily="2" charset="-122"/>
                <a:cs typeface="Arial" panose="020B0604020202020204" pitchFamily="34" charset="0"/>
              </a:rPr>
              <a:t>Mới</a:t>
            </a:r>
            <a:endParaRPr lang="zh-CN" altLang="en-US" sz="3333" b="1" dirty="0">
              <a:solidFill>
                <a:prstClr val="white"/>
              </a:solidFill>
              <a:latin typeface="Arial" panose="020B0604020202020204" pitchFamily="34" charset="0"/>
              <a:ea typeface="字魂70号-灵悦黑体" panose="00000500000000000000" pitchFamily="2" charset="-122"/>
              <a:cs typeface="Arial" panose="020B0604020202020204" pitchFamily="34" charset="0"/>
            </a:endParaRPr>
          </a:p>
        </p:txBody>
      </p:sp>
      <p:sp>
        <p:nvSpPr>
          <p:cNvPr id="13" name="文本框 12"/>
          <p:cNvSpPr txBox="1"/>
          <p:nvPr/>
        </p:nvSpPr>
        <p:spPr>
          <a:xfrm>
            <a:off x="4111358" y="1162613"/>
            <a:ext cx="2198743" cy="810543"/>
          </a:xfrm>
          <a:prstGeom prst="rect">
            <a:avLst/>
          </a:prstGeom>
          <a:noFill/>
        </p:spPr>
        <p:txBody>
          <a:bodyPr wrap="none" rtlCol="0">
            <a:spAutoFit/>
          </a:bodyPr>
          <a:lstStyle/>
          <a:p>
            <a:pPr defTabSz="914377"/>
            <a:r>
              <a:rPr lang="en-US" altLang="zh-CN" sz="4667" dirty="0" err="1">
                <a:solidFill>
                  <a:prstClr val="white"/>
                </a:solidFill>
                <a:effectLst>
                  <a:glow rad="228600">
                    <a:srgbClr val="70AD47">
                      <a:satMod val="175000"/>
                      <a:alpha val="40000"/>
                    </a:srgbClr>
                  </a:glow>
                </a:effectLst>
                <a:latin typeface="UTM Kona KT" panose="02040603050506020204" pitchFamily="18" charset="0"/>
                <a:ea typeface="字魂70号-灵悦黑体" panose="00000500000000000000" pitchFamily="2" charset="-122"/>
              </a:rPr>
              <a:t>Chính</a:t>
            </a:r>
            <a:r>
              <a:rPr lang="en-US" altLang="zh-CN" sz="4667" dirty="0">
                <a:solidFill>
                  <a:prstClr val="white"/>
                </a:solidFill>
                <a:effectLst>
                  <a:glow rad="228600">
                    <a:srgbClr val="70AD47">
                      <a:satMod val="175000"/>
                      <a:alpha val="40000"/>
                    </a:srgbClr>
                  </a:glow>
                </a:effectLst>
                <a:latin typeface="UTM Kona KT" panose="02040603050506020204" pitchFamily="18" charset="0"/>
                <a:ea typeface="字魂70号-灵悦黑体" panose="00000500000000000000" pitchFamily="2" charset="-122"/>
              </a:rPr>
              <a:t> </a:t>
            </a:r>
            <a:r>
              <a:rPr lang="en-US" altLang="zh-CN" sz="4667" dirty="0" err="1">
                <a:solidFill>
                  <a:prstClr val="white"/>
                </a:solidFill>
                <a:effectLst>
                  <a:glow rad="228600">
                    <a:srgbClr val="70AD47">
                      <a:satMod val="175000"/>
                      <a:alpha val="40000"/>
                    </a:srgbClr>
                  </a:glow>
                </a:effectLst>
                <a:latin typeface="UTM Kona KT" panose="02040603050506020204" pitchFamily="18" charset="0"/>
                <a:ea typeface="字魂70号-灵悦黑体" panose="00000500000000000000" pitchFamily="2" charset="-122"/>
              </a:rPr>
              <a:t>tả</a:t>
            </a:r>
            <a:endParaRPr lang="en-US" altLang="zh-CN" sz="4667" dirty="0">
              <a:solidFill>
                <a:prstClr val="white"/>
              </a:solidFill>
              <a:effectLst>
                <a:glow rad="228600">
                  <a:srgbClr val="70AD47">
                    <a:satMod val="175000"/>
                    <a:alpha val="40000"/>
                  </a:srgbClr>
                </a:glow>
              </a:effectLst>
              <a:latin typeface="UTM Kona KT" panose="02040603050506020204" pitchFamily="18" charset="0"/>
              <a:ea typeface="字魂70号-灵悦黑体" panose="00000500000000000000" pitchFamily="2" charset="-122"/>
            </a:endParaRPr>
          </a:p>
        </p:txBody>
      </p:sp>
      <p:sp>
        <p:nvSpPr>
          <p:cNvPr id="23" name="文本框 7">
            <a:extLst>
              <a:ext uri="{FF2B5EF4-FFF2-40B4-BE49-F238E27FC236}">
                <a16:creationId xmlns:a16="http://schemas.microsoft.com/office/drawing/2014/main" id="{9F58ACDE-3C4D-4467-8360-29EDAF5F7343}"/>
              </a:ext>
            </a:extLst>
          </p:cNvPr>
          <p:cNvSpPr txBox="1"/>
          <p:nvPr/>
        </p:nvSpPr>
        <p:spPr>
          <a:xfrm>
            <a:off x="56829" y="2213190"/>
            <a:ext cx="7768473" cy="1118319"/>
          </a:xfrm>
          <a:prstGeom prst="rect">
            <a:avLst/>
          </a:prstGeom>
          <a:noFill/>
        </p:spPr>
        <p:txBody>
          <a:bodyPr wrap="none" rtlCol="0">
            <a:spAutoFit/>
          </a:bodyPr>
          <a:lstStyle/>
          <a:p>
            <a:pPr defTabSz="914377"/>
            <a:r>
              <a:rPr lang="en-US" altLang="zh-CN" sz="6667" b="1" dirty="0">
                <a:solidFill>
                  <a:prstClr val="white"/>
                </a:solidFill>
                <a:latin typeface="UTM Kona KT" panose="02040603050506020204" pitchFamily="18" charset="0"/>
                <a:ea typeface="字魂70号-灵悦黑体" panose="00000500000000000000" pitchFamily="2" charset="-122"/>
              </a:rPr>
              <a:t>TRUNG THU ĐỘC LẬP</a:t>
            </a:r>
            <a:endParaRPr lang="zh-CN" altLang="en-US" sz="6667" b="1" dirty="0">
              <a:solidFill>
                <a:prstClr val="white"/>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26545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500"/>
                            </p:stCondLst>
                            <p:childTnLst>
                              <p:par>
                                <p:cTn id="21" presetID="12" presetClass="entr" presetSubtype="4" fill="hold" grpId="0" nodeType="after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grpId="0" nodeType="withEffect">
                                  <p:stCondLst>
                                    <p:cond delay="0"/>
                                  </p:stCondLst>
                                  <p:iterate type="lt">
                                    <p:tmPct val="14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up)">
                                      <p:cBhvr>
                                        <p:cTn id="28" dur="500"/>
                                        <p:tgtEl>
                                          <p:spTgt spid="23"/>
                                        </p:tgtEl>
                                      </p:cBhvr>
                                    </p:animEffect>
                                  </p:childTnLst>
                                </p:cTn>
                              </p:par>
                            </p:childTnLst>
                          </p:cTn>
                        </p:par>
                        <p:par>
                          <p:cTn id="29" fill="hold">
                            <p:stCondLst>
                              <p:cond delay="391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3"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9184"/>
            <a:ext cx="12192000" cy="3129443"/>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561127" y="-657192"/>
            <a:ext cx="13701485" cy="8172384"/>
          </a:xfrm>
          <a:prstGeom prst="rect">
            <a:avLst/>
          </a:prstGeom>
        </p:spPr>
      </p:pic>
      <p:grpSp>
        <p:nvGrpSpPr>
          <p:cNvPr id="7" name="组合 6"/>
          <p:cNvGrpSpPr/>
          <p:nvPr/>
        </p:nvGrpSpPr>
        <p:grpSpPr>
          <a:xfrm>
            <a:off x="-3400453" y="4783153"/>
            <a:ext cx="4942236" cy="1937849"/>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1" name="TextBox 10">
            <a:extLst>
              <a:ext uri="{FF2B5EF4-FFF2-40B4-BE49-F238E27FC236}">
                <a16:creationId xmlns:a16="http://schemas.microsoft.com/office/drawing/2014/main" id="{A02BE402-FB76-4650-A23E-F042F094B643}"/>
              </a:ext>
            </a:extLst>
          </p:cNvPr>
          <p:cNvSpPr txBox="1"/>
          <p:nvPr/>
        </p:nvSpPr>
        <p:spPr>
          <a:xfrm>
            <a:off x="1368139" y="1581735"/>
            <a:ext cx="9455723" cy="3703065"/>
          </a:xfrm>
          <a:prstGeom prst="rect">
            <a:avLst/>
          </a:prstGeom>
          <a:noFill/>
        </p:spPr>
        <p:txBody>
          <a:bodyPr wrap="square">
            <a:spAutoFit/>
          </a:bodyPr>
          <a:lstStyle/>
          <a:p>
            <a:pPr algn="just" defTabSz="914377"/>
            <a:r>
              <a:rPr lang="en-US" sz="2933" dirty="0">
                <a:solidFill>
                  <a:prstClr val="black"/>
                </a:solidFill>
                <a:latin typeface="Calibri" panose="020F0502020204030204"/>
              </a:rPr>
              <a:t>	</a:t>
            </a:r>
            <a:r>
              <a:rPr lang="vi-VN" sz="2933" dirty="0">
                <a:solidFill>
                  <a:prstClr val="black"/>
                </a:solidFill>
                <a:latin typeface="Arial" panose="020B0604020202020204" pitchFamily="34" charset="0"/>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933"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CFA1BF60-F66A-4269-8DE2-F85B5EEAA514}"/>
              </a:ext>
            </a:extLst>
          </p:cNvPr>
          <p:cNvSpPr txBox="1"/>
          <p:nvPr/>
        </p:nvSpPr>
        <p:spPr>
          <a:xfrm>
            <a:off x="2187135" y="931478"/>
            <a:ext cx="9455723" cy="605230"/>
          </a:xfrm>
          <a:prstGeom prst="rect">
            <a:avLst/>
          </a:prstGeom>
          <a:noFill/>
        </p:spPr>
        <p:txBody>
          <a:bodyPr wrap="square">
            <a:spAutoFit/>
          </a:bodyPr>
          <a:lstStyle/>
          <a:p>
            <a:pPr algn="just" defTabSz="914377"/>
            <a:r>
              <a:rPr lang="en-US" sz="3333" dirty="0">
                <a:solidFill>
                  <a:srgbClr val="70AD47">
                    <a:lumMod val="75000"/>
                  </a:srgb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8957915" y="5293279"/>
            <a:ext cx="2322287" cy="543675"/>
          </a:xfrm>
          <a:prstGeom prst="rect">
            <a:avLst/>
          </a:prstGeom>
          <a:noFill/>
        </p:spPr>
        <p:txBody>
          <a:bodyPr wrap="square">
            <a:spAutoFit/>
          </a:bodyPr>
          <a:lstStyle/>
          <a:p>
            <a:pPr algn="just" defTabSz="914377"/>
            <a:r>
              <a:rPr lang="en-US" sz="2933" b="1" i="1" dirty="0" err="1">
                <a:solidFill>
                  <a:srgbClr val="70AD47">
                    <a:lumMod val="75000"/>
                  </a:srgbClr>
                </a:solidFill>
                <a:latin typeface="Arial" panose="020B0604020202020204" pitchFamily="34" charset="0"/>
                <a:cs typeface="Arial" panose="020B0604020202020204" pitchFamily="34" charset="0"/>
              </a:rPr>
              <a:t>Thép</a:t>
            </a:r>
            <a:r>
              <a:rPr lang="en-US" sz="2933" b="1" i="1" dirty="0">
                <a:solidFill>
                  <a:srgbClr val="70AD47">
                    <a:lumMod val="75000"/>
                  </a:srgbClr>
                </a:solidFill>
                <a:latin typeface="Arial" panose="020B0604020202020204" pitchFamily="34" charset="0"/>
                <a:cs typeface="Arial" panose="020B0604020202020204" pitchFamily="34" charset="0"/>
              </a:rPr>
              <a:t> </a:t>
            </a:r>
            <a:r>
              <a:rPr lang="en-US" sz="2933" b="1" i="1" dirty="0" err="1">
                <a:solidFill>
                  <a:srgbClr val="70AD47">
                    <a:lumMod val="75000"/>
                  </a:srgbClr>
                </a:solidFill>
                <a:latin typeface="Arial" panose="020B0604020202020204" pitchFamily="34" charset="0"/>
                <a:cs typeface="Arial" panose="020B0604020202020204" pitchFamily="34" charset="0"/>
              </a:rPr>
              <a:t>Mới</a:t>
            </a:r>
            <a:endParaRPr lang="en-US" sz="2933" b="1" i="1" dirty="0">
              <a:solidFill>
                <a:srgbClr val="70AD47">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142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Words>
  <Application>Microsoft Office PowerPoint</Application>
  <PresentationFormat>Widescreen</PresentationFormat>
  <Paragraphs>73</Paragraphs>
  <Slides>24</Slides>
  <Notes>13</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#9Slide03 AllRoundGothic</vt:lpstr>
      <vt:lpstr>Arial</vt:lpstr>
      <vt:lpstr>Calibri</vt:lpstr>
      <vt:lpstr>Calibri Light</vt:lpstr>
      <vt:lpstr>Microsoft YaHei</vt:lpstr>
      <vt:lpstr>UTM Kona KT</vt:lpstr>
      <vt:lpstr>UTM Neo Sans Intel</vt:lpstr>
      <vt:lpstr>字魂70号-灵悦黑体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tú nguyễn</dc:creator>
  <cp:lastModifiedBy>tú nguyễn</cp:lastModifiedBy>
  <cp:revision>1</cp:revision>
  <dcterms:created xsi:type="dcterms:W3CDTF">2021-10-25T01:47:43Z</dcterms:created>
  <dcterms:modified xsi:type="dcterms:W3CDTF">2021-10-25T01:48:22Z</dcterms:modified>
</cp:coreProperties>
</file>