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294" r:id="rId5"/>
    <p:sldId id="303" r:id="rId6"/>
    <p:sldId id="274" r:id="rId7"/>
    <p:sldId id="332" r:id="rId8"/>
    <p:sldId id="324" r:id="rId9"/>
    <p:sldId id="325" r:id="rId10"/>
    <p:sldId id="326" r:id="rId11"/>
    <p:sldId id="319" r:id="rId12"/>
    <p:sldId id="287" r:id="rId13"/>
    <p:sldId id="308" r:id="rId14"/>
    <p:sldId id="304" r:id="rId15"/>
    <p:sldId id="333" r:id="rId16"/>
    <p:sldId id="334" r:id="rId17"/>
    <p:sldId id="309" r:id="rId18"/>
    <p:sldId id="330" r:id="rId19"/>
    <p:sldId id="295" r:id="rId20"/>
    <p:sldId id="302" r:id="rId21"/>
  </p:sldIdLst>
  <p:sldSz cx="18288000" cy="10287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Livvic" pitchFamily="2" charset="-93"/>
      <p:regular r:id="rId28"/>
      <p:bold r:id="rId29"/>
      <p:italic r:id="rId30"/>
      <p:boldItalic r:id="rId31"/>
    </p:embeddedFont>
    <p:embeddedFont>
      <p:font typeface="Livvic Bold" pitchFamily="2" charset="-93"/>
      <p:regular r:id="rId32"/>
      <p:bold r:id="rId33"/>
    </p:embeddedFont>
    <p:embeddedFont>
      <p:font typeface="Livvic Bold Bold" panose="020B0604020202020204" charset="-93"/>
      <p:regular r:id="rId34"/>
    </p:embeddedFont>
    <p:embeddedFont>
      <p:font typeface="Now"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22" autoAdjust="0"/>
  </p:normalViewPr>
  <p:slideViewPr>
    <p:cSldViewPr>
      <p:cViewPr varScale="1">
        <p:scale>
          <a:sx n="42" d="100"/>
          <a:sy n="42" d="100"/>
        </p:scale>
        <p:origin x="80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1752600" y="2171700"/>
            <a:ext cx="13625985" cy="2282676"/>
          </a:xfrm>
          <a:prstGeom prst="rect">
            <a:avLst/>
          </a:prstGeom>
        </p:spPr>
        <p:txBody>
          <a:bodyPr lIns="0" tIns="0" rIns="0" bIns="0" rtlCol="0" anchor="t">
            <a:spAutoFit/>
          </a:bodyPr>
          <a:lstStyle/>
          <a:p>
            <a:pPr algn="ctr">
              <a:lnSpc>
                <a:spcPts val="8880"/>
              </a:lnSpc>
            </a:pPr>
            <a:r>
              <a:rPr lang="en-US" sz="7400" dirty="0" err="1">
                <a:solidFill>
                  <a:srgbClr val="0070C0"/>
                </a:solidFill>
                <a:latin typeface="Livvic Bold Bold"/>
              </a:rPr>
              <a:t>Chào</a:t>
            </a:r>
            <a:r>
              <a:rPr lang="en-US" sz="7400" dirty="0">
                <a:solidFill>
                  <a:srgbClr val="0070C0"/>
                </a:solidFill>
                <a:latin typeface="Livvic Bold Bold"/>
              </a:rPr>
              <a:t> </a:t>
            </a:r>
            <a:r>
              <a:rPr lang="en-US" sz="7400" dirty="0" err="1">
                <a:solidFill>
                  <a:srgbClr val="0070C0"/>
                </a:solidFill>
                <a:latin typeface="Livvic Bold Bold"/>
              </a:rPr>
              <a:t>đón</a:t>
            </a:r>
            <a:r>
              <a:rPr lang="en-US" sz="7400" dirty="0">
                <a:solidFill>
                  <a:srgbClr val="0070C0"/>
                </a:solidFill>
                <a:latin typeface="Livvic Bold Bold"/>
              </a:rPr>
              <a:t> </a:t>
            </a:r>
            <a:r>
              <a:rPr lang="en-US" sz="7400" dirty="0" err="1">
                <a:solidFill>
                  <a:srgbClr val="0070C0"/>
                </a:solidFill>
                <a:latin typeface="Livvic Bold Bold"/>
              </a:rPr>
              <a:t>các</a:t>
            </a:r>
            <a:r>
              <a:rPr lang="en-US" sz="7400" dirty="0">
                <a:solidFill>
                  <a:srgbClr val="0070C0"/>
                </a:solidFill>
                <a:latin typeface="Livvic Bold Bold"/>
              </a:rPr>
              <a:t> </a:t>
            </a:r>
            <a:r>
              <a:rPr lang="en-US" sz="7400" dirty="0" err="1">
                <a:solidFill>
                  <a:srgbClr val="0070C0"/>
                </a:solidFill>
                <a:latin typeface="Livvic Bold Bold"/>
              </a:rPr>
              <a:t>em</a:t>
            </a:r>
            <a:r>
              <a:rPr lang="en-US" sz="7400" dirty="0">
                <a:solidFill>
                  <a:srgbClr val="0070C0"/>
                </a:solidFill>
                <a:latin typeface="Livvic Bold Bold"/>
              </a:rPr>
              <a:t> </a:t>
            </a:r>
            <a:r>
              <a:rPr lang="en-US" sz="7400" dirty="0" err="1">
                <a:solidFill>
                  <a:srgbClr val="0070C0"/>
                </a:solidFill>
                <a:latin typeface="Livvic Bold Bold"/>
              </a:rPr>
              <a:t>học</a:t>
            </a:r>
            <a:r>
              <a:rPr lang="en-US" sz="7400" dirty="0">
                <a:solidFill>
                  <a:srgbClr val="0070C0"/>
                </a:solidFill>
                <a:latin typeface="Livvic Bold Bold"/>
              </a:rPr>
              <a:t> </a:t>
            </a:r>
            <a:r>
              <a:rPr lang="en-US" sz="7400" dirty="0" err="1">
                <a:solidFill>
                  <a:srgbClr val="0070C0"/>
                </a:solidFill>
                <a:latin typeface="Livvic Bold Bold"/>
              </a:rPr>
              <a:t>sinh</a:t>
            </a:r>
            <a:r>
              <a:rPr lang="en-US" sz="7400" dirty="0">
                <a:solidFill>
                  <a:srgbClr val="0070C0"/>
                </a:solidFill>
                <a:latin typeface="Livvic Bold Bold"/>
              </a:rPr>
              <a:t> 4</a:t>
            </a:r>
            <a:r>
              <a:rPr lang="vi-VN" sz="7400" dirty="0">
                <a:solidFill>
                  <a:srgbClr val="0070C0"/>
                </a:solidFill>
                <a:latin typeface="Livvic Bold Bold"/>
              </a:rPr>
              <a:t> </a:t>
            </a:r>
            <a:r>
              <a:rPr lang="en-US" sz="7400" dirty="0" err="1">
                <a:solidFill>
                  <a:srgbClr val="0070C0"/>
                </a:solidFill>
                <a:latin typeface="Livvic Bold Bold"/>
              </a:rPr>
              <a:t>đã</a:t>
            </a:r>
            <a:r>
              <a:rPr lang="en-US" sz="7400" dirty="0">
                <a:solidFill>
                  <a:srgbClr val="0070C0"/>
                </a:solidFill>
                <a:latin typeface="Livvic Bold Bold"/>
              </a:rPr>
              <a:t> </a:t>
            </a:r>
            <a:r>
              <a:rPr lang="en-US" sz="7400" dirty="0" err="1">
                <a:solidFill>
                  <a:srgbClr val="0070C0"/>
                </a:solidFill>
                <a:latin typeface="Livvic Bold Bold"/>
              </a:rPr>
              <a:t>đến</a:t>
            </a:r>
            <a:r>
              <a:rPr lang="en-US" sz="7400" dirty="0">
                <a:solidFill>
                  <a:srgbClr val="0070C0"/>
                </a:solidFill>
                <a:latin typeface="Livvic Bold Bold"/>
              </a:rPr>
              <a:t> </a:t>
            </a:r>
            <a:r>
              <a:rPr lang="en-US" sz="7400" dirty="0" err="1">
                <a:solidFill>
                  <a:srgbClr val="0070C0"/>
                </a:solidFill>
                <a:latin typeface="Livvic Bold Bold"/>
              </a:rPr>
              <a:t>với</a:t>
            </a:r>
            <a:r>
              <a:rPr lang="en-US" sz="7400" dirty="0">
                <a:solidFill>
                  <a:srgbClr val="0070C0"/>
                </a:solidFill>
                <a:latin typeface="Livvic Bold Bold"/>
              </a:rPr>
              <a:t> </a:t>
            </a:r>
            <a:r>
              <a:rPr lang="en-US" sz="7400" dirty="0" err="1">
                <a:solidFill>
                  <a:srgbClr val="0070C0"/>
                </a:solidFill>
                <a:latin typeface="Livvic Bold Bold"/>
              </a:rPr>
              <a:t>tiết</a:t>
            </a:r>
            <a:r>
              <a:rPr lang="en-US" sz="7400" dirty="0">
                <a:solidFill>
                  <a:srgbClr val="0070C0"/>
                </a:solidFill>
                <a:latin typeface="Livvic Bold Bold"/>
              </a:rPr>
              <a:t> </a:t>
            </a:r>
            <a:r>
              <a:rPr lang="en-US" sz="7400" dirty="0" err="1">
                <a:solidFill>
                  <a:srgbClr val="0070C0"/>
                </a:solidFill>
                <a:latin typeface="Livvic Bold Bold"/>
              </a:rPr>
              <a:t>Mĩ</a:t>
            </a:r>
            <a:r>
              <a:rPr lang="en-US" sz="7400" dirty="0">
                <a:solidFill>
                  <a:srgbClr val="0070C0"/>
                </a:solidFill>
                <a:latin typeface="Livvic Bold Bold"/>
              </a:rPr>
              <a:t> </a:t>
            </a:r>
            <a:r>
              <a:rPr lang="en-US" sz="7400" dirty="0" err="1">
                <a:solidFill>
                  <a:srgbClr val="0070C0"/>
                </a:solidFill>
                <a:latin typeface="Livvic Bold Bold"/>
              </a:rPr>
              <a:t>thuật</a:t>
            </a:r>
            <a:endParaRPr lang="en-US" sz="7400" dirty="0">
              <a:solidFill>
                <a:srgbClr val="0070C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C0000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098366" y="1028700"/>
            <a:ext cx="5922066" cy="8001000"/>
          </a:xfrm>
          <a:prstGeom prst="rect">
            <a:avLst/>
          </a:prstGeom>
        </p:spPr>
      </p:pic>
    </p:spTree>
    <p:custDataLst>
      <p:tags r:id="rId1"/>
    </p:custDataLst>
    <p:extLst>
      <p:ext uri="{BB962C8B-B14F-4D97-AF65-F5344CB8AC3E}">
        <p14:creationId xmlns:p14="http://schemas.microsoft.com/office/powerpoint/2010/main" val="3956485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505200" y="3619500"/>
            <a:ext cx="11353800" cy="2987997"/>
          </a:xfrm>
          <a:prstGeom prst="rect">
            <a:avLst/>
          </a:prstGeom>
        </p:spPr>
        <p:txBody>
          <a:bodyPr wrap="square" lIns="0" tIns="0" rIns="0" bIns="0" rtlCol="0" anchor="t">
            <a:spAutoFit/>
          </a:bodyPr>
          <a:lstStyle/>
          <a:p>
            <a:pPr marL="518163" lvl="1" algn="just">
              <a:lnSpc>
                <a:spcPts val="5760"/>
              </a:lnSpc>
            </a:pPr>
            <a:r>
              <a:rPr lang="en-US" sz="6000" dirty="0" err="1">
                <a:solidFill>
                  <a:srgbClr val="0070C0"/>
                </a:solidFill>
                <a:latin typeface="Times New Roman" panose="02020603050405020304" pitchFamily="18" charset="0"/>
                <a:cs typeface="Times New Roman" panose="02020603050405020304" pitchFamily="18" charset="0"/>
              </a:rPr>
              <a:t>Tranh</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chân</a:t>
            </a:r>
            <a:r>
              <a:rPr lang="en-US" sz="6000" dirty="0">
                <a:solidFill>
                  <a:srgbClr val="0070C0"/>
                </a:solidFill>
                <a:latin typeface="Times New Roman" panose="02020603050405020304" pitchFamily="18" charset="0"/>
                <a:cs typeface="Times New Roman" panose="02020603050405020304" pitchFamily="18" charset="0"/>
              </a:rPr>
              <a:t> dung </a:t>
            </a:r>
            <a:r>
              <a:rPr lang="en-US" sz="6000" dirty="0" err="1">
                <a:solidFill>
                  <a:srgbClr val="0070C0"/>
                </a:solidFill>
                <a:latin typeface="Times New Roman" panose="02020603050405020304" pitchFamily="18" charset="0"/>
                <a:cs typeface="Times New Roman" panose="02020603050405020304" pitchFamily="18" charset="0"/>
              </a:rPr>
              <a:t>có</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thể</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diễn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tả</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được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đặc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điểm</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hoạt</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động</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và</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nghiệp</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của</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nhân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vật</a:t>
            </a:r>
            <a:r>
              <a:rPr lang="en-US" sz="6000" dirty="0">
                <a:solidFill>
                  <a:srgbClr val="0070C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Picture 3">
            <a:extLst>
              <a:ext uri="{FF2B5EF4-FFF2-40B4-BE49-F238E27FC236}">
                <a16:creationId xmlns:a16="http://schemas.microsoft.com/office/drawing/2014/main" id="{0E149F6B-1FA0-D0B4-FDBB-6CF3E5F7DBA4}"/>
              </a:ext>
            </a:extLst>
          </p:cNvPr>
          <p:cNvPicPr>
            <a:picLocks noChangeAspect="1"/>
          </p:cNvPicPr>
          <p:nvPr/>
        </p:nvPicPr>
        <p:blipFill>
          <a:blip r:embed="rId3"/>
          <a:stretch>
            <a:fillRect/>
          </a:stretch>
        </p:blipFill>
        <p:spPr>
          <a:xfrm>
            <a:off x="10896600" y="2435769"/>
            <a:ext cx="4114800" cy="56388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087B3618-7F40-3083-0EC1-8A0E07B8F94D}"/>
              </a:ext>
            </a:extLst>
          </p:cNvPr>
          <p:cNvPicPr>
            <a:picLocks noChangeAspect="1"/>
          </p:cNvPicPr>
          <p:nvPr/>
        </p:nvPicPr>
        <p:blipFill>
          <a:blip r:embed="rId4"/>
          <a:stretch>
            <a:fillRect/>
          </a:stretch>
        </p:blipFill>
        <p:spPr>
          <a:xfrm>
            <a:off x="4723030" y="2400300"/>
            <a:ext cx="4570449" cy="5709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12" y="-2242"/>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152400" y="460279"/>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2.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1447800" y="1460874"/>
            <a:ext cx="12268200" cy="729880"/>
          </a:xfrm>
          <a:prstGeom prst="rect">
            <a:avLst/>
          </a:prstGeom>
        </p:spPr>
        <p:txBody>
          <a:bodyPr wrap="square" lIns="0" tIns="0" rIns="0" bIns="0" rtlCol="0" anchor="t">
            <a:spAutoFit/>
          </a:bodyPr>
          <a:lstStyle/>
          <a:p>
            <a:pPr>
              <a:lnSpc>
                <a:spcPts val="5981"/>
              </a:lnSpc>
            </a:pPr>
            <a:r>
              <a:rPr lang="en-US" sz="4984" dirty="0" err="1">
                <a:solidFill>
                  <a:srgbClr val="00B0F0"/>
                </a:solidFill>
                <a:latin typeface="Livvic Bold"/>
              </a:rPr>
              <a:t>Tạo</a:t>
            </a:r>
            <a:r>
              <a:rPr lang="en-US" sz="4984" dirty="0">
                <a:solidFill>
                  <a:srgbClr val="00B0F0"/>
                </a:solidFill>
                <a:latin typeface="Livvic Bold"/>
              </a:rPr>
              <a:t> </a:t>
            </a:r>
            <a:r>
              <a:rPr lang="en-US" sz="4984" dirty="0" err="1">
                <a:solidFill>
                  <a:srgbClr val="00B0F0"/>
                </a:solidFill>
                <a:latin typeface="Livvic Bold"/>
              </a:rPr>
              <a:t>hình</a:t>
            </a:r>
            <a:r>
              <a:rPr lang="en-US" sz="4984" dirty="0">
                <a:solidFill>
                  <a:srgbClr val="00B0F0"/>
                </a:solidFill>
                <a:latin typeface="Livvic Bold"/>
              </a:rPr>
              <a:t> </a:t>
            </a:r>
            <a:r>
              <a:rPr lang="en-US" sz="4984" dirty="0" err="1">
                <a:solidFill>
                  <a:srgbClr val="00B0F0"/>
                </a:solidFill>
                <a:latin typeface="Livvic Bold"/>
              </a:rPr>
              <a:t>tranh</a:t>
            </a:r>
            <a:r>
              <a:rPr lang="en-US" sz="4984" dirty="0">
                <a:solidFill>
                  <a:srgbClr val="00B0F0"/>
                </a:solidFill>
                <a:latin typeface="Livvic Bold"/>
              </a:rPr>
              <a:t> </a:t>
            </a:r>
            <a:r>
              <a:rPr lang="en-US" sz="4984" dirty="0" err="1">
                <a:solidFill>
                  <a:srgbClr val="00B0F0"/>
                </a:solidFill>
                <a:latin typeface="Livvic Bold"/>
              </a:rPr>
              <a:t>chân</a:t>
            </a:r>
            <a:r>
              <a:rPr lang="en-US" sz="4984" dirty="0">
                <a:solidFill>
                  <a:srgbClr val="00B0F0"/>
                </a:solidFill>
                <a:latin typeface="Livvic Bold"/>
              </a:rPr>
              <a:t> dung </a:t>
            </a:r>
            <a:r>
              <a:rPr lang="en-US" sz="4984" dirty="0" err="1">
                <a:solidFill>
                  <a:srgbClr val="00B0F0"/>
                </a:solidFill>
                <a:latin typeface="Livvic Bold"/>
              </a:rPr>
              <a:t>nhân</a:t>
            </a:r>
            <a:r>
              <a:rPr lang="en-US" sz="4984" dirty="0">
                <a:solidFill>
                  <a:srgbClr val="00B0F0"/>
                </a:solidFill>
                <a:latin typeface="Livvic Bold"/>
              </a:rPr>
              <a:t> </a:t>
            </a:r>
            <a:r>
              <a:rPr lang="en-US" sz="4984" dirty="0" err="1">
                <a:solidFill>
                  <a:srgbClr val="00B0F0"/>
                </a:solidFill>
                <a:latin typeface="Livvic Bold"/>
              </a:rPr>
              <a:t>vật</a:t>
            </a:r>
            <a:endParaRPr lang="en-US" sz="4984" dirty="0">
              <a:solidFill>
                <a:srgbClr val="00B0F0"/>
              </a:solidFill>
              <a:latin typeface="Livvic Bold"/>
            </a:endParaRPr>
          </a:p>
        </p:txBody>
      </p:sp>
      <p:sp>
        <p:nvSpPr>
          <p:cNvPr id="7" name="TextBox 6">
            <a:extLst>
              <a:ext uri="{FF2B5EF4-FFF2-40B4-BE49-F238E27FC236}">
                <a16:creationId xmlns:a16="http://schemas.microsoft.com/office/drawing/2014/main" id="{99E37460-6975-8AE2-171B-A279474DEB09}"/>
              </a:ext>
            </a:extLst>
          </p:cNvPr>
          <p:cNvSpPr txBox="1"/>
          <p:nvPr/>
        </p:nvSpPr>
        <p:spPr>
          <a:xfrm>
            <a:off x="762000" y="3144013"/>
            <a:ext cx="11125200" cy="542712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lang="en-US" sz="4400" b="1" dirty="0">
                <a:solidFill>
                  <a:srgbClr val="00B050"/>
                </a:solidFill>
                <a:latin typeface="Times New Roman" panose="02020603050405020304" pitchFamily="18" charset="0"/>
                <a:cs typeface="Times New Roman" panose="02020603050405020304" pitchFamily="18" charset="0"/>
              </a:rPr>
              <a:t>C</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hân dung</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vẽ</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ai? Đặc điểm đáng nhớ của người đó là gì?</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Cần vẽ th</a:t>
            </a:r>
            <a:r>
              <a:rPr lang="en-US" sz="4400" b="1" dirty="0">
                <a:solidFill>
                  <a:srgbClr val="00B050"/>
                </a:solidFill>
                <a:latin typeface="Times New Roman" panose="02020603050405020304" pitchFamily="18" charset="0"/>
                <a:cs typeface="Times New Roman" panose="02020603050405020304" pitchFamily="18" charset="0"/>
              </a:rPr>
              <a:t>ê</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hoặc</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sử</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dụng</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liệu</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sưu</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tầm</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gì để bài vẽ</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tạo</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hình</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sinh động hơn</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rõ</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điểm</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lang="en-US" sz="4400" b="1" dirty="0">
                <a:solidFill>
                  <a:srgbClr val="00B050"/>
                </a:solidFill>
                <a:latin typeface="Times New Roman" panose="02020603050405020304" pitchFamily="18" charset="0"/>
                <a:cs typeface="Times New Roman" panose="02020603050405020304" pitchFamily="18" charset="0"/>
              </a:rPr>
              <a:t>Em </a:t>
            </a:r>
            <a:r>
              <a:rPr lang="en-US" sz="4400" b="1" dirty="0" err="1">
                <a:solidFill>
                  <a:srgbClr val="00B050"/>
                </a:solidFill>
                <a:latin typeface="Times New Roman" panose="02020603050405020304" pitchFamily="18" charset="0"/>
                <a:cs typeface="Times New Roman" panose="02020603050405020304" pitchFamily="18" charset="0"/>
              </a:rPr>
              <a:t>đã</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thể</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hiện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không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gian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cho</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bài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vẽ</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sinh</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động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ra</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sao</a:t>
            </a:r>
            <a:r>
              <a:rPr lang="en-US" sz="4400" b="1" dirty="0">
                <a:solidFill>
                  <a:srgbClr val="00B05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endPar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4.19753E-6 L -4.86111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1447800" y="49306"/>
            <a:ext cx="15163800" cy="1146596"/>
          </a:xfrm>
          <a:prstGeom prst="rect">
            <a:avLst/>
          </a:prstGeom>
        </p:spPr>
        <p:txBody>
          <a:bodyPr wrap="square" lIns="0" tIns="0" rIns="0" bIns="0" rtlCol="0" anchor="t">
            <a:spAutoFit/>
          </a:bodyPr>
          <a:lstStyle/>
          <a:p>
            <a:pPr marL="915208" lvl="1" algn="ctr">
              <a:lnSpc>
                <a:spcPts val="10173"/>
              </a:lnSpc>
            </a:pPr>
            <a:r>
              <a:rPr lang="en-US" sz="5400" b="1" dirty="0" err="1">
                <a:solidFill>
                  <a:srgbClr val="FF0000"/>
                </a:solidFill>
                <a:latin typeface="Livvic Bold" panose="020B0604020202020204" charset="0"/>
              </a:rPr>
              <a:t>Bài</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mẫu</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gợi</a:t>
            </a:r>
            <a:r>
              <a:rPr lang="en-US" sz="5400" b="1" dirty="0">
                <a:solidFill>
                  <a:srgbClr val="FF0000"/>
                </a:solidFill>
                <a:latin typeface="Livvic Bold" panose="020B0604020202020204" charset="0"/>
              </a:rPr>
              <a:t> ý </a:t>
            </a:r>
            <a:r>
              <a:rPr lang="en-US" sz="5400" b="1" dirty="0" err="1">
                <a:solidFill>
                  <a:srgbClr val="FF0000"/>
                </a:solidFill>
                <a:latin typeface="Livvic Bold" panose="020B0604020202020204" charset="0"/>
              </a:rPr>
              <a:t>sử</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dụng</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chất</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liệu</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khác</a:t>
            </a:r>
            <a:r>
              <a:rPr lang="en-US" sz="5400" b="1" dirty="0">
                <a:solidFill>
                  <a:srgbClr val="FF0000"/>
                </a:solidFill>
                <a:latin typeface="Livvic Bold" panose="020B0604020202020204" charset="0"/>
              </a:rPr>
              <a:t> </a:t>
            </a:r>
          </a:p>
        </p:txBody>
      </p:sp>
      <p:pic>
        <p:nvPicPr>
          <p:cNvPr id="16" name="Picture 15">
            <a:extLst>
              <a:ext uri="{FF2B5EF4-FFF2-40B4-BE49-F238E27FC236}">
                <a16:creationId xmlns:a16="http://schemas.microsoft.com/office/drawing/2014/main" id="{C02D77E7-C48E-B33C-7C98-27C58EE2721F}"/>
              </a:ext>
            </a:extLst>
          </p:cNvPr>
          <p:cNvPicPr>
            <a:picLocks noChangeAspect="1"/>
          </p:cNvPicPr>
          <p:nvPr/>
        </p:nvPicPr>
        <p:blipFill>
          <a:blip r:embed="rId3"/>
          <a:stretch>
            <a:fillRect/>
          </a:stretch>
        </p:blipFill>
        <p:spPr>
          <a:xfrm>
            <a:off x="3276600" y="1714500"/>
            <a:ext cx="10802033" cy="5943600"/>
          </a:xfrm>
          <a:prstGeom prst="rect">
            <a:avLst/>
          </a:prstGeom>
        </p:spPr>
      </p:pic>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6CEA2A-039E-BA59-12E8-AF172F4CB1B0}"/>
              </a:ext>
            </a:extLst>
          </p:cNvPr>
          <p:cNvPicPr>
            <a:picLocks noChangeAspect="1"/>
          </p:cNvPicPr>
          <p:nvPr/>
        </p:nvPicPr>
        <p:blipFill>
          <a:blip r:embed="rId2"/>
          <a:stretch>
            <a:fillRect/>
          </a:stretch>
        </p:blipFill>
        <p:spPr>
          <a:xfrm>
            <a:off x="0" y="-15688"/>
            <a:ext cx="18253006" cy="10284843"/>
          </a:xfrm>
          <a:prstGeom prst="rect">
            <a:avLst/>
          </a:prstGeom>
        </p:spPr>
      </p:pic>
      <p:pic>
        <p:nvPicPr>
          <p:cNvPr id="2" name="Picture 1">
            <a:extLst>
              <a:ext uri="{FF2B5EF4-FFF2-40B4-BE49-F238E27FC236}">
                <a16:creationId xmlns:a16="http://schemas.microsoft.com/office/drawing/2014/main" id="{8474C591-869D-A901-0CD4-DDE8D8B4E90D}"/>
              </a:ext>
            </a:extLst>
          </p:cNvPr>
          <p:cNvPicPr>
            <a:picLocks noChangeAspect="1"/>
          </p:cNvPicPr>
          <p:nvPr/>
        </p:nvPicPr>
        <p:blipFill>
          <a:blip r:embed="rId3"/>
          <a:stretch>
            <a:fillRect/>
          </a:stretch>
        </p:blipFill>
        <p:spPr>
          <a:xfrm>
            <a:off x="1447800" y="1028700"/>
            <a:ext cx="4432176" cy="6090432"/>
          </a:xfrm>
          <a:prstGeom prst="rect">
            <a:avLst/>
          </a:prstGeom>
        </p:spPr>
      </p:pic>
      <p:pic>
        <p:nvPicPr>
          <p:cNvPr id="5" name="Picture 4">
            <a:extLst>
              <a:ext uri="{FF2B5EF4-FFF2-40B4-BE49-F238E27FC236}">
                <a16:creationId xmlns:a16="http://schemas.microsoft.com/office/drawing/2014/main" id="{4DE6716B-5DB2-8BE4-753F-276A4FFE02EA}"/>
              </a:ext>
            </a:extLst>
          </p:cNvPr>
          <p:cNvPicPr>
            <a:picLocks noChangeAspect="1"/>
          </p:cNvPicPr>
          <p:nvPr/>
        </p:nvPicPr>
        <p:blipFill rotWithShape="1">
          <a:blip r:embed="rId4"/>
          <a:srcRect l="2469" r="2469"/>
          <a:stretch/>
        </p:blipFill>
        <p:spPr>
          <a:xfrm>
            <a:off x="11442762" y="1193683"/>
            <a:ext cx="4432176" cy="5715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0EBE649A-7F88-8F74-F55A-7A366FB52E29}"/>
              </a:ext>
            </a:extLst>
          </p:cNvPr>
          <p:cNvPicPr>
            <a:picLocks noChangeAspect="1"/>
          </p:cNvPicPr>
          <p:nvPr/>
        </p:nvPicPr>
        <p:blipFill rotWithShape="1">
          <a:blip r:embed="rId5"/>
          <a:srcRect l="25298" t="3850" r="37296"/>
          <a:stretch/>
        </p:blipFill>
        <p:spPr>
          <a:xfrm>
            <a:off x="6447429" y="1146618"/>
            <a:ext cx="4038600" cy="5715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0B4FCC09-AE92-0535-2769-8A10BDA8BBF9}"/>
              </a:ext>
            </a:extLst>
          </p:cNvPr>
          <p:cNvSpPr txBox="1"/>
          <p:nvPr/>
        </p:nvSpPr>
        <p:spPr>
          <a:xfrm>
            <a:off x="1562100" y="7165111"/>
            <a:ext cx="4203576" cy="707886"/>
          </a:xfrm>
          <a:prstGeom prst="rect">
            <a:avLst/>
          </a:prstGeom>
          <a:solidFill>
            <a:schemeClr val="accent6">
              <a:lumMod val="40000"/>
              <a:lumOff val="60000"/>
            </a:schemeClr>
          </a:solid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Sản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phẩm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đất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nặn</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06076B8-6303-4230-462A-C1FF850DFEEF}"/>
              </a:ext>
            </a:extLst>
          </p:cNvPr>
          <p:cNvSpPr txBox="1"/>
          <p:nvPr/>
        </p:nvSpPr>
        <p:spPr>
          <a:xfrm>
            <a:off x="5977653" y="7176387"/>
            <a:ext cx="5147547" cy="707886"/>
          </a:xfrm>
          <a:prstGeom prst="rect">
            <a:avLst/>
          </a:prstGeom>
          <a:solidFill>
            <a:schemeClr val="accent6">
              <a:lumMod val="40000"/>
              <a:lumOff val="60000"/>
            </a:schemeClr>
          </a:solid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Sản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phẩm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bìa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hoa</a:t>
            </a:r>
            <a:r>
              <a:rPr lang="en-US" sz="4000" b="1" dirty="0">
                <a:solidFill>
                  <a:srgbClr val="0070C0"/>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FEEDD2EC-3411-1634-14DE-5B1ABE786F7F}"/>
              </a:ext>
            </a:extLst>
          </p:cNvPr>
          <p:cNvSpPr txBox="1"/>
          <p:nvPr/>
        </p:nvSpPr>
        <p:spPr>
          <a:xfrm>
            <a:off x="11239500" y="7155131"/>
            <a:ext cx="5981700" cy="707886"/>
          </a:xfrm>
          <a:prstGeom prst="rect">
            <a:avLst/>
          </a:prstGeom>
          <a:solidFill>
            <a:schemeClr val="accent6">
              <a:lumMod val="40000"/>
              <a:lumOff val="60000"/>
            </a:schemeClr>
          </a:solid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Sản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phẩm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giấy</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bìa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màu</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334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467100" y="2781300"/>
            <a:ext cx="11353800" cy="5215659"/>
          </a:xfrm>
          <a:prstGeom prst="rect">
            <a:avLst/>
          </a:prstGeom>
        </p:spPr>
        <p:txBody>
          <a:bodyPr wrap="square" lIns="0" tIns="0" rIns="0" bIns="0" rtlCol="0" anchor="t">
            <a:spAutoFit/>
          </a:bodyPr>
          <a:lstStyle/>
          <a:p>
            <a:pPr marL="518163" lvl="1" algn="ctr">
              <a:lnSpc>
                <a:spcPts val="5760"/>
              </a:lnSpc>
            </a:pPr>
            <a:r>
              <a:rPr lang="en-US" sz="6600" b="1" dirty="0" err="1">
                <a:solidFill>
                  <a:srgbClr val="0070C0"/>
                </a:solidFill>
                <a:latin typeface="Times New Roman" panose="02020603050405020304" pitchFamily="18" charset="0"/>
                <a:cs typeface="Times New Roman" panose="02020603050405020304" pitchFamily="18" charset="0"/>
              </a:rPr>
              <a:t>Cần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sử</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dụng</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các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chất</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liệu</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sưu</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tầm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để</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làm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rõ</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đặc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điểm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nhân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vật</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và</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sử</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dụng</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chất</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kết</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dính</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Nên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chú</a:t>
            </a:r>
            <a:r>
              <a:rPr lang="en-US" sz="6600" b="1" dirty="0">
                <a:solidFill>
                  <a:srgbClr val="0070C0"/>
                </a:solidFill>
                <a:latin typeface="Times New Roman" panose="02020603050405020304" pitchFamily="18" charset="0"/>
                <a:cs typeface="Times New Roman" panose="02020603050405020304" pitchFamily="18" charset="0"/>
              </a:rPr>
              <a:t> ý </a:t>
            </a:r>
            <a:r>
              <a:rPr lang="en-US" sz="6600" b="1" dirty="0" err="1">
                <a:solidFill>
                  <a:srgbClr val="0070C0"/>
                </a:solidFill>
                <a:latin typeface="Times New Roman" panose="02020603050405020304" pitchFamily="18" charset="0"/>
                <a:cs typeface="Times New Roman" panose="02020603050405020304" pitchFamily="18" charset="0"/>
              </a:rPr>
              <a:t>giữ</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gìn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vệ</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sinh</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chung</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chỗ</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ngồi</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sạch</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sẽ</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gọn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gàng</a:t>
            </a:r>
            <a:r>
              <a:rPr lang="en-US" sz="6600" b="1" dirty="0">
                <a:solidFill>
                  <a:srgbClr val="0070C0"/>
                </a:solidFill>
                <a:latin typeface="Times New Roman" panose="02020603050405020304" pitchFamily="18" charset="0"/>
                <a:cs typeface="Times New Roman" panose="02020603050405020304" pitchFamily="18" charset="0"/>
              </a:rPr>
              <a:t>. </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180436" y="12257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280922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343400" y="941809"/>
            <a:ext cx="11658600" cy="8423553"/>
            <a:chOff x="0" y="0"/>
            <a:chExt cx="11747283" cy="11231393"/>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485145"/>
              <a:ext cx="11429418" cy="9746248"/>
            </a:xfrm>
            <a:prstGeom prst="rect">
              <a:avLst/>
            </a:prstGeom>
          </p:spPr>
          <p:txBody>
            <a:bodyPr wrap="square" lIns="0" tIns="0" rIns="0" bIns="0" rtlCol="0" anchor="t">
              <a:spAutoFit/>
            </a:bodyPr>
            <a:lstStyle/>
            <a:p>
              <a:pPr algn="ctr">
                <a:lnSpc>
                  <a:spcPts val="3817"/>
                </a:lnSpc>
              </a:pPr>
              <a:endParaRPr lang="en-US" sz="4000" b="1" dirty="0">
                <a:solidFill>
                  <a:srgbClr val="0070C0"/>
                </a:solidFill>
                <a:latin typeface="+mj-lt"/>
              </a:endParaRPr>
            </a:p>
            <a:p>
              <a:pPr algn="ctr">
                <a:lnSpc>
                  <a:spcPts val="3817"/>
                </a:lnSpc>
              </a:pPr>
              <a:r>
                <a:rPr lang="vi-VN" sz="4000" b="1" dirty="0">
                  <a:solidFill>
                    <a:srgbClr val="0070C0"/>
                  </a:solidFill>
                  <a:latin typeface="+mj-lt"/>
                </a:rPr>
                <a:t>*Trưng bày, thảo luận và chia sẻ</a:t>
              </a:r>
            </a:p>
            <a:p>
              <a:pPr>
                <a:lnSpc>
                  <a:spcPts val="3817"/>
                </a:lnSpc>
              </a:pPr>
              <a:endParaRPr lang="vi-VN" sz="4000" b="1" dirty="0">
                <a:solidFill>
                  <a:srgbClr val="0070C0"/>
                </a:solidFill>
                <a:latin typeface="+mj-lt"/>
              </a:endParaRPr>
            </a:p>
            <a:p>
              <a:pPr marL="514350" indent="-514350">
                <a:lnSpc>
                  <a:spcPts val="3817"/>
                </a:lnSpc>
                <a:buAutoNum type="arabicPeriod"/>
              </a:pPr>
              <a:r>
                <a:rPr lang="vi-VN" sz="4000" b="1" dirty="0">
                  <a:solidFill>
                    <a:srgbClr val="0070C0"/>
                  </a:solidFill>
                  <a:latin typeface="+mj-lt"/>
                </a:rPr>
                <a:t>Em thích bài vẽ nào?</a:t>
              </a:r>
            </a:p>
            <a:p>
              <a:pPr marL="514350" indent="-514350">
                <a:lnSpc>
                  <a:spcPts val="3817"/>
                </a:lnSpc>
                <a:buFontTx/>
                <a:buAutoNum type="arabicPeriod"/>
              </a:pPr>
              <a:r>
                <a:rPr lang="vi-VN" sz="4000" b="1" dirty="0">
                  <a:solidFill>
                    <a:srgbClr val="0070C0"/>
                  </a:solidFill>
                  <a:latin typeface="+mj-lt"/>
                </a:rPr>
                <a:t>Nhân vật trong bài vẽ gây ấn tượng gì cho em? </a:t>
              </a:r>
            </a:p>
            <a:p>
              <a:pPr marL="514350" indent="-514350">
                <a:lnSpc>
                  <a:spcPts val="3817"/>
                </a:lnSpc>
                <a:buFontTx/>
                <a:buAutoNum type="arabicPeriod"/>
              </a:pPr>
              <a:r>
                <a:rPr lang="vi-VN" sz="4000" b="1" dirty="0">
                  <a:solidFill>
                    <a:srgbClr val="0070C0"/>
                  </a:solidFill>
                  <a:latin typeface="+mj-lt"/>
                </a:rPr>
                <a:t>Nét và hình</a:t>
              </a:r>
              <a:r>
                <a:rPr lang="en-US" sz="4000" b="1" dirty="0">
                  <a:solidFill>
                    <a:srgbClr val="0070C0"/>
                  </a:solidFill>
                  <a:latin typeface="+mj-lt"/>
                </a:rPr>
                <a:t>, </a:t>
              </a:r>
              <a:r>
                <a:rPr lang="en-US" sz="4000" b="1" dirty="0" err="1">
                  <a:solidFill>
                    <a:srgbClr val="0070C0"/>
                  </a:solidFill>
                  <a:latin typeface="Times New Roman" panose="02020603050405020304" pitchFamily="18" charset="0"/>
                  <a:cs typeface="Times New Roman" panose="02020603050405020304" pitchFamily="18" charset="0"/>
                </a:rPr>
                <a:t>chất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liệu</a:t>
              </a:r>
              <a:r>
                <a:rPr lang="vi-VN" sz="4000" b="1" dirty="0">
                  <a:solidFill>
                    <a:srgbClr val="0070C0"/>
                  </a:solidFill>
                  <a:latin typeface="Times New Roman" panose="02020603050405020304" pitchFamily="18" charset="0"/>
                  <a:cs typeface="Times New Roman" panose="02020603050405020304" pitchFamily="18" charset="0"/>
                </a:rPr>
                <a:t> </a:t>
              </a:r>
              <a:r>
                <a:rPr lang="vi-VN" sz="4000" b="1" dirty="0">
                  <a:solidFill>
                    <a:srgbClr val="0070C0"/>
                  </a:solidFill>
                  <a:latin typeface="+mj-lt"/>
                </a:rPr>
                <a:t>thể hiện trong bài vẽ có gì ấn tượng?</a:t>
              </a:r>
            </a:p>
            <a:p>
              <a:pPr marL="514350" indent="-514350">
                <a:lnSpc>
                  <a:spcPts val="3817"/>
                </a:lnSpc>
                <a:buFontTx/>
                <a:buAutoNum type="arabicPeriod"/>
              </a:pPr>
              <a:r>
                <a:rPr lang="vi-VN" sz="4000" b="1" dirty="0">
                  <a:solidFill>
                    <a:srgbClr val="0070C0"/>
                  </a:solidFill>
                  <a:latin typeface="+mj-lt"/>
                </a:rPr>
                <a:t>Màu thứ cấp trong bài được pha trộn từ những màu cơ bản nào?</a:t>
              </a:r>
            </a:p>
            <a:p>
              <a:pPr marL="514350" indent="-514350">
                <a:lnSpc>
                  <a:spcPts val="3817"/>
                </a:lnSpc>
                <a:buFontTx/>
                <a:buAutoNum type="arabicPeriod"/>
              </a:pPr>
              <a:r>
                <a:rPr lang="vi-VN" sz="4000" b="1" dirty="0">
                  <a:solidFill>
                    <a:srgbClr val="0070C0"/>
                  </a:solidFill>
                  <a:latin typeface="+mj-lt"/>
                </a:rPr>
                <a:t>Nêu cảm nhận của em khi hoàn thành bài vẽ?</a:t>
              </a:r>
            </a:p>
            <a:p>
              <a:pPr marL="514350" indent="-514350">
                <a:lnSpc>
                  <a:spcPts val="3817"/>
                </a:lnSpc>
                <a:buFontTx/>
                <a:buAutoNum type="arabicPeriod"/>
              </a:pPr>
              <a:r>
                <a:rPr lang="vi-VN" sz="4000" b="1" dirty="0">
                  <a:solidFill>
                    <a:srgbClr val="0070C0"/>
                  </a:solidFill>
                  <a:latin typeface="+mj-lt"/>
                </a:rPr>
                <a:t>Em có ý tưởng gì để điều chỉnh bài vẽ hoàn thiện hơn</a:t>
              </a:r>
              <a:r>
                <a:rPr lang="vi-VN" sz="3181" dirty="0">
                  <a:solidFill>
                    <a:schemeClr val="accent3">
                      <a:lumMod val="50000"/>
                    </a:schemeClr>
                  </a:solidFill>
                  <a:latin typeface="+mj-lt"/>
                </a:rPr>
                <a:t>?</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C00000"/>
                  </a:solidFill>
                  <a:latin typeface="Livvic Bold Bold"/>
                </a:rPr>
                <a:t>4.Phân </a:t>
              </a:r>
              <a:r>
                <a:rPr lang="en-US" sz="6000" dirty="0" err="1">
                  <a:solidFill>
                    <a:srgbClr val="C00000"/>
                  </a:solidFill>
                  <a:latin typeface="Livvic Bold Bold"/>
                </a:rPr>
                <a:t>tích</a:t>
              </a:r>
              <a:r>
                <a:rPr lang="en-US" sz="6000" dirty="0">
                  <a:solidFill>
                    <a:srgbClr val="C00000"/>
                  </a:solidFill>
                  <a:latin typeface="Livvic Bold Bold"/>
                </a:rPr>
                <a:t> </a:t>
              </a:r>
              <a:r>
                <a:rPr lang="en-US" sz="6000" dirty="0" err="1">
                  <a:solidFill>
                    <a:srgbClr val="C00000"/>
                  </a:solidFill>
                  <a:latin typeface="Livvic Bold Bold"/>
                </a:rPr>
                <a:t>đánh</a:t>
              </a:r>
              <a:r>
                <a:rPr lang="en-US" sz="6000" dirty="0">
                  <a:solidFill>
                    <a:srgbClr val="C00000"/>
                  </a:solidFill>
                  <a:latin typeface="Livvic Bold Bold"/>
                </a:rPr>
                <a:t> </a:t>
              </a:r>
              <a:r>
                <a:rPr lang="en-US" sz="6000" dirty="0" err="1">
                  <a:solidFill>
                    <a:srgbClr val="C00000"/>
                  </a:solidFill>
                  <a:latin typeface="Livvic Bold Bold"/>
                </a:rPr>
                <a:t>giá</a:t>
              </a:r>
              <a:endParaRPr lang="en-US" sz="6000" dirty="0">
                <a:solidFill>
                  <a:srgbClr val="C0000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657600" y="2533811"/>
            <a:ext cx="10972800" cy="5219378"/>
          </a:xfrm>
          <a:prstGeom prst="rect">
            <a:avLst/>
          </a:prstGeom>
        </p:spPr>
        <p:txBody>
          <a:bodyPr wrap="square" lIns="0" tIns="0" rIns="0" bIns="0" rtlCol="0" anchor="t">
            <a:spAutoFit/>
          </a:bodyPr>
          <a:lstStyle/>
          <a:p>
            <a:pPr marL="518163" lvl="1" algn="just">
              <a:lnSpc>
                <a:spcPts val="5760"/>
              </a:lnSpc>
            </a:pPr>
            <a:r>
              <a:rPr lang="en-US" sz="6000" b="1" dirty="0" err="1">
                <a:solidFill>
                  <a:srgbClr val="00B050"/>
                </a:solidFill>
                <a:latin typeface="Times New Roman" panose="02020603050405020304" pitchFamily="18" charset="0"/>
                <a:cs typeface="Times New Roman" panose="02020603050405020304" pitchFamily="18" charset="0"/>
              </a:rPr>
              <a:t>Trong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trường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học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có</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rất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nhiều</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cô</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bác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tận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tụy</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với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công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việc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để</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đem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đến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cho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các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em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một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môi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trường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học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tập</a:t>
            </a:r>
            <a:r>
              <a:rPr lang="en-US" sz="6000" b="1" dirty="0">
                <a:solidFill>
                  <a:srgbClr val="00B050"/>
                </a:solidFill>
                <a:latin typeface="Times New Roman" panose="02020603050405020304" pitchFamily="18" charset="0"/>
                <a:cs typeface="Times New Roman" panose="02020603050405020304" pitchFamily="18" charset="0"/>
              </a:rPr>
              <a:t> an </a:t>
            </a:r>
            <a:r>
              <a:rPr lang="en-US" sz="6000" b="1" dirty="0" err="1">
                <a:solidFill>
                  <a:srgbClr val="00B05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Chúng</a:t>
            </a:r>
            <a:r>
              <a:rPr lang="en-US" sz="6000" b="1" dirty="0">
                <a:solidFill>
                  <a:srgbClr val="00B050"/>
                </a:solidFill>
                <a:latin typeface="Times New Roman" panose="02020603050405020304" pitchFamily="18" charset="0"/>
                <a:cs typeface="Times New Roman" panose="02020603050405020304" pitchFamily="18" charset="0"/>
              </a:rPr>
              <a:t> ta </a:t>
            </a:r>
            <a:r>
              <a:rPr lang="en-US" sz="6000" b="1" dirty="0" err="1">
                <a:solidFill>
                  <a:srgbClr val="00B050"/>
                </a:solidFill>
                <a:latin typeface="Times New Roman" panose="02020603050405020304" pitchFamily="18" charset="0"/>
                <a:cs typeface="Times New Roman" panose="02020603050405020304" pitchFamily="18" charset="0"/>
              </a:rPr>
              <a:t>cần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trân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trọng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biết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ơn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những</a:t>
            </a:r>
            <a:r>
              <a:rPr lang="en-US" sz="6000" b="1" dirty="0">
                <a:solidFill>
                  <a:srgbClr val="00B050"/>
                </a:solidFill>
                <a:latin typeface="Times New Roman" panose="02020603050405020304" pitchFamily="18" charset="0"/>
                <a:cs typeface="Times New Roman" panose="02020603050405020304" pitchFamily="18" charset="0"/>
              </a:rPr>
              <a:t> con </a:t>
            </a:r>
            <a:r>
              <a:rPr lang="en-US" sz="6000" b="1" dirty="0" err="1">
                <a:solidFill>
                  <a:srgbClr val="00B050"/>
                </a:solidFill>
                <a:latin typeface="Times New Roman" panose="02020603050405020304" pitchFamily="18" charset="0"/>
                <a:cs typeface="Times New Roman" panose="02020603050405020304" pitchFamily="18" charset="0"/>
              </a:rPr>
              <a:t>người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đáng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quý</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ấy</a:t>
            </a:r>
            <a:r>
              <a:rPr lang="en-US" sz="6000" b="1" dirty="0">
                <a:solidFill>
                  <a:srgbClr val="00B05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409036" y="524216"/>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59" y="3429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2721584" y="1562100"/>
            <a:ext cx="12420600" cy="1487587"/>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nSpc>
                <a:spcPts val="5817"/>
              </a:lnSpc>
            </a:pPr>
            <a:r>
              <a:rPr lang="vi-VN" sz="4847" b="1" dirty="0">
                <a:solidFill>
                  <a:srgbClr val="0070C0"/>
                </a:solidFill>
                <a:latin typeface="+mj-lt"/>
              </a:rPr>
              <a:t>- </a:t>
            </a:r>
            <a:r>
              <a:rPr lang="en-US" sz="4847" b="1" dirty="0" err="1">
                <a:solidFill>
                  <a:srgbClr val="0070C0"/>
                </a:solidFill>
                <a:latin typeface="+mj-lt"/>
              </a:rPr>
              <a:t>Giới</a:t>
            </a:r>
            <a:r>
              <a:rPr lang="en-US" sz="4847" b="1" dirty="0">
                <a:solidFill>
                  <a:srgbClr val="0070C0"/>
                </a:solidFill>
                <a:latin typeface="+mj-lt"/>
              </a:rPr>
              <a:t> </a:t>
            </a:r>
            <a:r>
              <a:rPr lang="en-US" sz="4847" b="1" dirty="0" err="1">
                <a:solidFill>
                  <a:srgbClr val="0070C0"/>
                </a:solidFill>
                <a:latin typeface="+mj-lt"/>
              </a:rPr>
              <a:t>thiệu</a:t>
            </a:r>
            <a:r>
              <a:rPr lang="en-US" sz="4847" b="1" dirty="0">
                <a:solidFill>
                  <a:srgbClr val="0070C0"/>
                </a:solidFill>
                <a:latin typeface="+mj-lt"/>
              </a:rPr>
              <a:t> </a:t>
            </a:r>
            <a:r>
              <a:rPr lang="en-US" sz="4847" b="1" dirty="0" err="1">
                <a:solidFill>
                  <a:srgbClr val="0070C0"/>
                </a:solidFill>
                <a:latin typeface="+mj-lt"/>
              </a:rPr>
              <a:t>bức</a:t>
            </a:r>
            <a:r>
              <a:rPr lang="en-US" sz="4847" b="1" dirty="0">
                <a:solidFill>
                  <a:srgbClr val="0070C0"/>
                </a:solidFill>
                <a:latin typeface="+mj-lt"/>
              </a:rPr>
              <a:t> </a:t>
            </a:r>
            <a:r>
              <a:rPr lang="en-US" sz="4847" b="1" dirty="0" err="1">
                <a:solidFill>
                  <a:srgbClr val="0070C0"/>
                </a:solidFill>
                <a:latin typeface="+mj-lt"/>
              </a:rPr>
              <a:t>tranh</a:t>
            </a:r>
            <a:r>
              <a:rPr lang="en-US" sz="4847" b="1" dirty="0">
                <a:solidFill>
                  <a:srgbClr val="0070C0"/>
                </a:solidFill>
                <a:latin typeface="+mj-lt"/>
              </a:rPr>
              <a:t> </a:t>
            </a:r>
            <a:r>
              <a:rPr lang="en-US" sz="4847" b="1" dirty="0" err="1">
                <a:solidFill>
                  <a:srgbClr val="0070C0"/>
                </a:solidFill>
                <a:latin typeface="+mj-lt"/>
              </a:rPr>
              <a:t>em</a:t>
            </a:r>
            <a:r>
              <a:rPr lang="en-US" sz="4847" b="1" dirty="0">
                <a:solidFill>
                  <a:srgbClr val="0070C0"/>
                </a:solidFill>
                <a:latin typeface="+mj-lt"/>
              </a:rPr>
              <a:t> </a:t>
            </a:r>
            <a:r>
              <a:rPr lang="en-US" sz="4847" b="1" dirty="0" err="1">
                <a:solidFill>
                  <a:srgbClr val="0070C0"/>
                </a:solidFill>
                <a:latin typeface="+mj-lt"/>
              </a:rPr>
              <a:t>vẽ</a:t>
            </a:r>
            <a:r>
              <a:rPr lang="en-US" sz="4847" b="1" dirty="0">
                <a:solidFill>
                  <a:srgbClr val="0070C0"/>
                </a:solidFill>
                <a:latin typeface="+mj-lt"/>
              </a:rPr>
              <a:t> ?</a:t>
            </a:r>
            <a:endParaRPr lang="vi-VN" sz="4847" b="1" dirty="0">
              <a:solidFill>
                <a:srgbClr val="0070C0"/>
              </a:solidFill>
              <a:latin typeface="+mj-lt"/>
            </a:endParaRPr>
          </a:p>
          <a:p>
            <a:pPr>
              <a:lnSpc>
                <a:spcPts val="5817"/>
              </a:lnSpc>
            </a:pPr>
            <a:r>
              <a:rPr lang="vi-VN" sz="4847" b="1" dirty="0">
                <a:solidFill>
                  <a:srgbClr val="0070C0"/>
                </a:solidFill>
                <a:latin typeface="+mj-lt"/>
              </a:rPr>
              <a:t>-</a:t>
            </a:r>
            <a:r>
              <a:rPr lang="en-US" sz="4847" b="1" dirty="0">
                <a:solidFill>
                  <a:srgbClr val="0070C0"/>
                </a:solidFill>
                <a:latin typeface="+mj-lt"/>
              </a:rPr>
              <a:t> </a:t>
            </a:r>
            <a:r>
              <a:rPr lang="en-US" sz="4847" b="1" dirty="0" err="1">
                <a:solidFill>
                  <a:srgbClr val="0070C0"/>
                </a:solidFill>
                <a:latin typeface="+mj-lt"/>
              </a:rPr>
              <a:t>Vì</a:t>
            </a:r>
            <a:r>
              <a:rPr lang="en-US" sz="4847" b="1" dirty="0">
                <a:solidFill>
                  <a:srgbClr val="0070C0"/>
                </a:solidFill>
                <a:latin typeface="+mj-lt"/>
              </a:rPr>
              <a:t> </a:t>
            </a:r>
            <a:r>
              <a:rPr lang="en-US" sz="4847" b="1" dirty="0" err="1">
                <a:solidFill>
                  <a:srgbClr val="0070C0"/>
                </a:solidFill>
                <a:latin typeface="+mj-lt"/>
              </a:rPr>
              <a:t>sao</a:t>
            </a:r>
            <a:r>
              <a:rPr lang="en-US" sz="4847" b="1" dirty="0">
                <a:solidFill>
                  <a:srgbClr val="0070C0"/>
                </a:solidFill>
                <a:latin typeface="+mj-lt"/>
              </a:rPr>
              <a:t> </a:t>
            </a:r>
            <a:r>
              <a:rPr lang="en-US" sz="4847" b="1" dirty="0" err="1">
                <a:solidFill>
                  <a:srgbClr val="0070C0"/>
                </a:solidFill>
                <a:latin typeface="+mj-lt"/>
              </a:rPr>
              <a:t>em</a:t>
            </a:r>
            <a:r>
              <a:rPr lang="en-US" sz="4847" b="1" dirty="0">
                <a:solidFill>
                  <a:srgbClr val="0070C0"/>
                </a:solidFill>
                <a:latin typeface="+mj-lt"/>
              </a:rPr>
              <a:t> </a:t>
            </a:r>
            <a:r>
              <a:rPr lang="en-US" sz="4847" b="1" dirty="0" err="1">
                <a:solidFill>
                  <a:srgbClr val="0070C0"/>
                </a:solidFill>
                <a:latin typeface="+mj-lt"/>
              </a:rPr>
              <a:t>đã</a:t>
            </a:r>
            <a:r>
              <a:rPr lang="en-US" sz="4847" b="1" dirty="0">
                <a:solidFill>
                  <a:srgbClr val="0070C0"/>
                </a:solidFill>
                <a:latin typeface="+mj-lt"/>
              </a:rPr>
              <a:t> </a:t>
            </a:r>
            <a:r>
              <a:rPr lang="en-US" sz="4847" b="1" dirty="0" err="1">
                <a:solidFill>
                  <a:srgbClr val="0070C0"/>
                </a:solidFill>
                <a:latin typeface="+mj-lt"/>
              </a:rPr>
              <a:t>chọn</a:t>
            </a:r>
            <a:r>
              <a:rPr lang="en-US" sz="4847" b="1" dirty="0">
                <a:solidFill>
                  <a:srgbClr val="0070C0"/>
                </a:solidFill>
                <a:latin typeface="+mj-lt"/>
              </a:rPr>
              <a:t> </a:t>
            </a:r>
            <a:r>
              <a:rPr lang="en-US" sz="4847" b="1" dirty="0" err="1">
                <a:solidFill>
                  <a:srgbClr val="0070C0"/>
                </a:solidFill>
                <a:latin typeface="+mj-lt"/>
              </a:rPr>
              <a:t>nhân</a:t>
            </a:r>
            <a:r>
              <a:rPr lang="en-US" sz="4847" b="1" dirty="0">
                <a:solidFill>
                  <a:srgbClr val="0070C0"/>
                </a:solidFill>
                <a:latin typeface="+mj-lt"/>
              </a:rPr>
              <a:t> </a:t>
            </a:r>
            <a:r>
              <a:rPr lang="en-US" sz="4847" b="1" dirty="0" err="1">
                <a:solidFill>
                  <a:srgbClr val="0070C0"/>
                </a:solidFill>
                <a:latin typeface="+mj-lt"/>
              </a:rPr>
              <a:t>vật</a:t>
            </a:r>
            <a:r>
              <a:rPr lang="en-US" sz="4847" b="1" dirty="0">
                <a:solidFill>
                  <a:srgbClr val="0070C0"/>
                </a:solidFill>
                <a:latin typeface="+mj-lt"/>
              </a:rPr>
              <a:t> </a:t>
            </a:r>
            <a:r>
              <a:rPr lang="en-US" sz="4847" b="1" dirty="0" err="1">
                <a:solidFill>
                  <a:srgbClr val="0070C0"/>
                </a:solidFill>
                <a:latin typeface="+mj-lt"/>
              </a:rPr>
              <a:t>đó</a:t>
            </a:r>
            <a:r>
              <a:rPr lang="en-US" sz="4847" b="1" dirty="0">
                <a:solidFill>
                  <a:srgbClr val="0070C0"/>
                </a:solidFill>
                <a:latin typeface="+mj-lt"/>
              </a:rPr>
              <a:t> </a:t>
            </a:r>
            <a:r>
              <a:rPr lang="en-US" sz="4847" b="1" dirty="0" err="1">
                <a:solidFill>
                  <a:srgbClr val="0070C0"/>
                </a:solidFill>
                <a:latin typeface="+mj-lt"/>
              </a:rPr>
              <a:t>để</a:t>
            </a:r>
            <a:r>
              <a:rPr lang="en-US" sz="4847" b="1" dirty="0">
                <a:solidFill>
                  <a:srgbClr val="0070C0"/>
                </a:solidFill>
                <a:latin typeface="+mj-lt"/>
              </a:rPr>
              <a:t> </a:t>
            </a:r>
            <a:r>
              <a:rPr lang="en-US" sz="4847" b="1" dirty="0" err="1">
                <a:solidFill>
                  <a:srgbClr val="0070C0"/>
                </a:solidFill>
                <a:latin typeface="+mj-lt"/>
              </a:rPr>
              <a:t>vẽ</a:t>
            </a:r>
            <a:r>
              <a:rPr lang="vi-VN" sz="4847" b="1" dirty="0">
                <a:solidFill>
                  <a:srgbClr val="0070C0"/>
                </a:solidFill>
                <a:latin typeface="+mj-lt"/>
              </a:rPr>
              <a:t>?</a:t>
            </a:r>
            <a:endParaRPr lang="en-US" sz="4847" b="1" dirty="0">
              <a:solidFill>
                <a:srgbClr val="0070C0"/>
              </a:solidFill>
              <a:latin typeface="+mj-lt"/>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0" y="-205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2743200" y="6438900"/>
            <a:ext cx="12801600" cy="4715715"/>
          </a:xfrm>
          <a:prstGeom prst="rect">
            <a:avLst/>
          </a:prstGeom>
          <a:noFill/>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ctr">
              <a:lnSpc>
                <a:spcPts val="9499"/>
              </a:lnSpc>
            </a:pPr>
            <a:r>
              <a:rPr lang="vi-VN" sz="3600" dirty="0">
                <a:solidFill>
                  <a:srgbClr val="0070C0"/>
                </a:solidFill>
                <a:latin typeface="Livvic Bold Bold"/>
              </a:rPr>
              <a:t>CHỦ ĐỀ : </a:t>
            </a:r>
            <a:r>
              <a:rPr lang="en-US" sz="3600" dirty="0">
                <a:solidFill>
                  <a:srgbClr val="0070C0"/>
                </a:solidFill>
                <a:latin typeface="Livvic Bold Bold"/>
              </a:rPr>
              <a:t>NGÔI TRƯỜNG HẠNH PHÚC </a:t>
            </a:r>
            <a:endParaRPr lang="vi-VN" sz="3600" dirty="0">
              <a:solidFill>
                <a:srgbClr val="0070C0"/>
              </a:solidFill>
              <a:latin typeface="Livvic Bold Bold"/>
            </a:endParaRPr>
          </a:p>
          <a:p>
            <a:pPr algn="ctr">
              <a:lnSpc>
                <a:spcPts val="9499"/>
              </a:lnSpc>
            </a:pPr>
            <a:r>
              <a:rPr lang="vi-VN" sz="4800" dirty="0">
                <a:solidFill>
                  <a:srgbClr val="FF0000"/>
                </a:solidFill>
                <a:latin typeface="Livvic Bold Bold"/>
              </a:rPr>
              <a:t>BÀI </a:t>
            </a:r>
            <a:r>
              <a:rPr lang="en-US" sz="4800" dirty="0">
                <a:solidFill>
                  <a:srgbClr val="FF0000"/>
                </a:solidFill>
                <a:latin typeface="Livvic Bold Bold"/>
              </a:rPr>
              <a:t>3</a:t>
            </a:r>
            <a:r>
              <a:rPr lang="vi-VN" sz="4800" dirty="0">
                <a:solidFill>
                  <a:srgbClr val="FF0000"/>
                </a:solidFill>
                <a:latin typeface="Livvic Bold Bold"/>
              </a:rPr>
              <a:t>: </a:t>
            </a:r>
            <a:r>
              <a:rPr lang="en-US" sz="4800" dirty="0">
                <a:solidFill>
                  <a:srgbClr val="FF0000"/>
                </a:solidFill>
                <a:latin typeface="Livvic Bold Bold"/>
              </a:rPr>
              <a:t>Tranh </a:t>
            </a:r>
            <a:r>
              <a:rPr lang="en-US" sz="4800" dirty="0" err="1">
                <a:solidFill>
                  <a:srgbClr val="FF0000"/>
                </a:solidFill>
                <a:latin typeface="Livvic Bold Bold"/>
              </a:rPr>
              <a:t>chân</a:t>
            </a:r>
            <a:r>
              <a:rPr lang="en-US" sz="4800" dirty="0">
                <a:solidFill>
                  <a:srgbClr val="FF0000"/>
                </a:solidFill>
                <a:latin typeface="Livvic Bold Bold"/>
              </a:rPr>
              <a:t> dung </a:t>
            </a:r>
            <a:r>
              <a:rPr lang="en-US" sz="4800" dirty="0" err="1">
                <a:solidFill>
                  <a:srgbClr val="FF0000"/>
                </a:solidFill>
                <a:latin typeface="Livvic Bold Bold"/>
              </a:rPr>
              <a:t>nhân</a:t>
            </a:r>
            <a:r>
              <a:rPr lang="en-US" sz="4800" dirty="0">
                <a:solidFill>
                  <a:srgbClr val="FF0000"/>
                </a:solidFill>
                <a:latin typeface="Livvic Bold Bold"/>
              </a:rPr>
              <a:t> </a:t>
            </a:r>
            <a:r>
              <a:rPr lang="en-US" sz="4800" dirty="0" err="1">
                <a:solidFill>
                  <a:srgbClr val="FF0000"/>
                </a:solidFill>
                <a:latin typeface="Livvic Bold Bold"/>
              </a:rPr>
              <a:t>vật</a:t>
            </a:r>
            <a:endParaRPr lang="en-US" sz="4800" dirty="0">
              <a:solidFill>
                <a:srgbClr val="FF0000"/>
              </a:solidFill>
              <a:latin typeface="Livvic Bold Bold"/>
            </a:endParaRPr>
          </a:p>
          <a:p>
            <a:pPr algn="ctr">
              <a:lnSpc>
                <a:spcPts val="9499"/>
              </a:lnSpc>
            </a:pPr>
            <a:r>
              <a:rPr lang="en-US" sz="4800" dirty="0" err="1">
                <a:solidFill>
                  <a:srgbClr val="7030A0"/>
                </a:solidFill>
                <a:latin typeface="Livvic Bold"/>
              </a:rPr>
              <a:t>Tiết</a:t>
            </a:r>
            <a:r>
              <a:rPr lang="en-US" sz="4800" dirty="0">
                <a:solidFill>
                  <a:srgbClr val="7030A0"/>
                </a:solidFill>
                <a:latin typeface="Livvic Bold"/>
              </a:rPr>
              <a:t> 2: Hoàn </a:t>
            </a:r>
            <a:r>
              <a:rPr lang="en-US" sz="4800" dirty="0" err="1">
                <a:solidFill>
                  <a:srgbClr val="7030A0"/>
                </a:solidFill>
                <a:latin typeface="Livvic Bold"/>
              </a:rPr>
              <a:t>thiện</a:t>
            </a:r>
            <a:r>
              <a:rPr lang="en-US" sz="4800" dirty="0">
                <a:solidFill>
                  <a:srgbClr val="7030A0"/>
                </a:solidFill>
                <a:latin typeface="Livvic Bold"/>
              </a:rPr>
              <a:t> </a:t>
            </a:r>
            <a:r>
              <a:rPr lang="en-US" sz="4800" dirty="0" err="1">
                <a:solidFill>
                  <a:srgbClr val="7030A0"/>
                </a:solidFill>
                <a:latin typeface="Livvic Bold"/>
              </a:rPr>
              <a:t>sản</a:t>
            </a:r>
            <a:r>
              <a:rPr lang="en-US" sz="4800" dirty="0">
                <a:solidFill>
                  <a:srgbClr val="7030A0"/>
                </a:solidFill>
                <a:latin typeface="Livvic Bold"/>
              </a:rPr>
              <a:t> </a:t>
            </a:r>
            <a:r>
              <a:rPr lang="en-US" sz="4800" dirty="0" err="1">
                <a:solidFill>
                  <a:srgbClr val="7030A0"/>
                </a:solidFill>
                <a:latin typeface="Livvic Bold"/>
              </a:rPr>
              <a:t>phẩm</a:t>
            </a:r>
            <a:endParaRPr lang="en-US" sz="4800" dirty="0">
              <a:solidFill>
                <a:srgbClr val="7030A0"/>
              </a:solidFill>
              <a:latin typeface="Livvic Bold"/>
            </a:endParaRPr>
          </a:p>
          <a:p>
            <a:pPr algn="ctr">
              <a:lnSpc>
                <a:spcPts val="9499"/>
              </a:lnSpc>
            </a:pP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5867400" y="103517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4</a:t>
            </a:r>
          </a:p>
        </p:txBody>
      </p:sp>
      <p:sp>
        <p:nvSpPr>
          <p:cNvPr id="7" name="TextBox 9">
            <a:extLst>
              <a:ext uri="{FF2B5EF4-FFF2-40B4-BE49-F238E27FC236}">
                <a16:creationId xmlns:a16="http://schemas.microsoft.com/office/drawing/2014/main" id="{14D4B18B-049D-49D7-A76A-6FE30287B7F8}"/>
              </a:ext>
            </a:extLst>
          </p:cNvPr>
          <p:cNvSpPr txBox="1"/>
          <p:nvPr/>
        </p:nvSpPr>
        <p:spPr>
          <a:xfrm>
            <a:off x="816859" y="104637"/>
            <a:ext cx="16654282" cy="581634"/>
          </a:xfrm>
          <a:prstGeom prst="rect">
            <a:avLst/>
          </a:prstGeom>
        </p:spPr>
        <p:txBody>
          <a:bodyPr lIns="0" tIns="0" rIns="0" bIns="0" rtlCol="0" anchor="t">
            <a:spAutoFit/>
          </a:bodyPr>
          <a:lstStyle/>
          <a:p>
            <a:pPr algn="ctr">
              <a:lnSpc>
                <a:spcPts val="4857"/>
              </a:lnSpc>
            </a:pPr>
            <a:r>
              <a:rPr lang="en-US" sz="3600" dirty="0">
                <a:solidFill>
                  <a:srgbClr val="0070C0"/>
                </a:solidFill>
                <a:latin typeface="Livvic Bold" panose="020B0604020202020204" charset="0"/>
              </a:rPr>
              <a:t>PHÒNG GIÁO DỤC VÀ ĐÀO TẠO QUẬN LONG BIÊN</a:t>
            </a: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3918736"/>
            <a:ext cx="11277600" cy="2231380"/>
          </a:xfrm>
          <a:prstGeom prst="rect">
            <a:avLst/>
          </a:prstGeom>
        </p:spPr>
        <p:txBody>
          <a:bodyPr wrap="square" lIns="0" tIns="0" rIns="0" bIns="0" rtlCol="0" anchor="t">
            <a:spAutoFit/>
          </a:bodyPr>
          <a:lstStyle/>
          <a:p>
            <a:pPr algn="ctr">
              <a:lnSpc>
                <a:spcPts val="5817"/>
              </a:lnSpc>
            </a:pP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Bài</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vẽ</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tiết</a:t>
            </a:r>
            <a:r>
              <a:rPr lang="en-US" sz="4847" dirty="0">
                <a:solidFill>
                  <a:schemeClr val="accent3">
                    <a:lumMod val="50000"/>
                  </a:schemeClr>
                </a:solidFill>
                <a:latin typeface="Livvic Bold" panose="020B0604020202020204" charset="0"/>
              </a:rPr>
              <a:t> 1</a:t>
            </a:r>
          </a:p>
          <a:p>
            <a:pPr algn="ctr">
              <a:lnSpc>
                <a:spcPts val="5817"/>
              </a:lnSpc>
            </a:pPr>
            <a:r>
              <a:rPr lang="vi-VN" sz="4847" dirty="0">
                <a:solidFill>
                  <a:schemeClr val="accent3">
                    <a:lumMod val="50000"/>
                  </a:schemeClr>
                </a:solidFill>
                <a:latin typeface="Livvic Bold" panose="020B0604020202020204" charset="0"/>
              </a:rPr>
              <a:t>- Giấy vẽ, bút chì, tẩy, màu vẽ</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các</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vật</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liệu</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khác</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3750199" y="495300"/>
            <a:ext cx="14385402" cy="7881739"/>
            <a:chOff x="919808" y="-1699321"/>
            <a:chExt cx="13139842" cy="10508985"/>
          </a:xfrm>
        </p:grpSpPr>
        <p:sp>
          <p:nvSpPr>
            <p:cNvPr id="8" name="TextBox 7">
              <a:extLst>
                <a:ext uri="{FF2B5EF4-FFF2-40B4-BE49-F238E27FC236}">
                  <a16:creationId xmlns:a16="http://schemas.microsoft.com/office/drawing/2014/main" id="{85FECCFF-52E1-4E93-91EB-9E5D77577AFA}"/>
                </a:ext>
              </a:extLst>
            </p:cNvPr>
            <p:cNvSpPr txBox="1"/>
            <p:nvPr/>
          </p:nvSpPr>
          <p:spPr>
            <a:xfrm>
              <a:off x="919808" y="739079"/>
              <a:ext cx="13139842" cy="8070585"/>
            </a:xfrm>
            <a:prstGeom prst="rect">
              <a:avLst/>
            </a:prstGeom>
          </p:spPr>
          <p:txBody>
            <a:bodyPr wrap="square" lIns="0" tIns="0" rIns="0" bIns="0" rtlCol="0" anchor="t">
              <a:spAutoFit/>
            </a:bodyPr>
            <a:lstStyle/>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Nhắc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lại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cách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rõ</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đặc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điểm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en-US" sz="4921" b="1" dirty="0">
                  <a:solidFill>
                    <a:srgbClr val="0070C0"/>
                  </a:solidFill>
                  <a:latin typeface="Times New Roman" panose="02020603050405020304" pitchFamily="18" charset="0"/>
                  <a:cs typeface="Times New Roman" panose="02020603050405020304" pitchFamily="18" charset="0"/>
                </a:rPr>
                <a:t>Hoàn </a:t>
              </a:r>
              <a:r>
                <a:rPr lang="en-US" sz="4921" b="1" dirty="0" err="1">
                  <a:solidFill>
                    <a:srgbClr val="0070C0"/>
                  </a:solidFill>
                  <a:latin typeface="Times New Roman" panose="02020603050405020304" pitchFamily="18" charset="0"/>
                  <a:cs typeface="Times New Roman" panose="02020603050405020304" pitchFamily="18" charset="0"/>
                </a:rPr>
                <a:t>thiện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và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biết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sử</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dụng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thêm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liệu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khác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vào</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làm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rõ</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đặc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điểm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a:t>
              </a:r>
            </a:p>
            <a:p>
              <a:pPr marL="1062597" lvl="1" indent="-531299">
                <a:lnSpc>
                  <a:spcPts val="5906"/>
                </a:lnSpc>
                <a:buFont typeface="Arial"/>
                <a:buChar char="•"/>
              </a:pPr>
              <a:r>
                <a:rPr lang="vi-VN" sz="4921" b="1" dirty="0">
                  <a:solidFill>
                    <a:srgbClr val="0070C0"/>
                  </a:solidFill>
                  <a:latin typeface="Times New Roman" panose="02020603050405020304" pitchFamily="18" charset="0"/>
                  <a:cs typeface="Times New Roman" panose="02020603050405020304" pitchFamily="18" charset="0"/>
                </a:rPr>
                <a:t>Chia sẻ</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nhận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xét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mình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bạn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tìm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ra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yêu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thích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nhất</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1879261" y="-1699321"/>
              <a:ext cx="10718741" cy="1627347"/>
            </a:xfrm>
            <a:prstGeom prst="rect">
              <a:avLst/>
            </a:prstGeom>
          </p:spPr>
          <p:txBody>
            <a:bodyPr wrap="square" lIns="0" tIns="0" rIns="0" bIns="0" rtlCol="0" anchor="t">
              <a:spAutoFit/>
            </a:bodyPr>
            <a:lstStyle/>
            <a:p>
              <a:pPr algn="ctr">
                <a:lnSpc>
                  <a:spcPts val="9610"/>
                </a:lnSpc>
              </a:pPr>
              <a:r>
                <a:rPr lang="en-US" sz="8009" dirty="0" err="1">
                  <a:solidFill>
                    <a:srgbClr val="FF0000"/>
                  </a:solidFill>
                  <a:latin typeface="Livvic Bold Bold"/>
                </a:rPr>
                <a:t>Yêu</a:t>
              </a:r>
              <a:r>
                <a:rPr lang="en-US" sz="8009" dirty="0">
                  <a:solidFill>
                    <a:srgbClr val="FF0000"/>
                  </a:solidFill>
                  <a:latin typeface="Livvic Bold Bold"/>
                </a:rPr>
                <a:t> </a:t>
              </a:r>
              <a:r>
                <a:rPr lang="en-US" sz="8009" dirty="0" err="1">
                  <a:solidFill>
                    <a:srgbClr val="FF0000"/>
                  </a:solidFill>
                  <a:latin typeface="Livvic Bold Bold"/>
                </a:rPr>
                <a:t>cầu</a:t>
              </a:r>
              <a:r>
                <a:rPr lang="en-US" sz="8009" dirty="0">
                  <a:solidFill>
                    <a:srgbClr val="FF0000"/>
                  </a:solidFill>
                  <a:latin typeface="Livvic Bold Bold"/>
                </a:rPr>
                <a:t> </a:t>
              </a:r>
              <a:r>
                <a:rPr lang="en-US" sz="8009" dirty="0" err="1">
                  <a:solidFill>
                    <a:srgbClr val="FF0000"/>
                  </a:solidFill>
                  <a:latin typeface="Livvic Bold Bold"/>
                </a:rPr>
                <a:t>cần</a:t>
              </a:r>
              <a:r>
                <a:rPr lang="en-US" sz="8009" dirty="0">
                  <a:solidFill>
                    <a:srgbClr val="FF0000"/>
                  </a:solidFill>
                  <a:latin typeface="Livvic Bold Bold"/>
                </a:rPr>
                <a:t> </a:t>
              </a:r>
              <a:r>
                <a:rPr lang="en-US" sz="8009" dirty="0" err="1">
                  <a:solidFill>
                    <a:srgbClr val="FF0000"/>
                  </a:solidFill>
                  <a:latin typeface="Livvic Bold Bold"/>
                </a:rPr>
                <a:t>đạt</a:t>
              </a:r>
              <a:endParaRPr lang="en-US" sz="8009" dirty="0">
                <a:solidFill>
                  <a:srgbClr val="FF0000"/>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463339" y="8207387"/>
            <a:ext cx="6246088" cy="1040670"/>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Phác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hình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để</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xác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định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bố</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cục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của</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trong</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bài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
        <p:nvSpPr>
          <p:cNvPr id="9" name="TextBox 7"/>
          <p:cNvSpPr txBox="1"/>
          <p:nvPr/>
        </p:nvSpPr>
        <p:spPr>
          <a:xfrm>
            <a:off x="6959896" y="8198192"/>
            <a:ext cx="4876799" cy="1538883"/>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FF0000"/>
                </a:solidFill>
                <a:latin typeface="Livvic" panose="020B0604020202020204" charset="0"/>
              </a:rPr>
              <a:t>2</a:t>
            </a:r>
            <a:r>
              <a:rPr lang="vi-VN" sz="3200" b="1" dirty="0">
                <a:solidFill>
                  <a:srgbClr val="FF0000"/>
                </a:solidFill>
                <a:latin typeface="Livvic" panose="020B0604020202020204" charset="0"/>
              </a:rPr>
              <a:t>. </a:t>
            </a:r>
            <a:r>
              <a:rPr lang="en-US" sz="3200" b="1" dirty="0" err="1">
                <a:solidFill>
                  <a:srgbClr val="FF0000"/>
                </a:solidFill>
                <a:latin typeface="Livvic" panose="020B0604020202020204" charset="0"/>
              </a:rPr>
              <a:t>Vẽ</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các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đặc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điểm</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chân</a:t>
            </a:r>
            <a:r>
              <a:rPr lang="en-US" sz="3200" b="1" dirty="0">
                <a:solidFill>
                  <a:srgbClr val="FF0000"/>
                </a:solidFill>
                <a:latin typeface="Livvic" panose="020B0604020202020204" charset="0"/>
              </a:rPr>
              <a:t> dung </a:t>
            </a:r>
            <a:r>
              <a:rPr lang="en-US" sz="3200" b="1" dirty="0" err="1">
                <a:solidFill>
                  <a:srgbClr val="FF0000"/>
                </a:solidFill>
                <a:latin typeface="Livvic" panose="020B0604020202020204" charset="0"/>
              </a:rPr>
              <a:t>và</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trang</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phục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nhân</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vật</a:t>
            </a:r>
            <a:r>
              <a:rPr lang="vi-VN" sz="3200" b="1" dirty="0">
                <a:solidFill>
                  <a:srgbClr val="FF0000"/>
                </a:solidFill>
                <a:latin typeface="Livvic" panose="020B0604020202020204" charset="0"/>
              </a:rPr>
              <a:t>.</a:t>
            </a:r>
            <a:endParaRPr lang="en-US" sz="3368" b="1" dirty="0">
              <a:solidFill>
                <a:srgbClr val="FF0000"/>
              </a:solidFill>
              <a:latin typeface="Livvic" panose="020B0604020202020204" charset="0"/>
            </a:endParaRPr>
          </a:p>
        </p:txBody>
      </p:sp>
      <p:sp>
        <p:nvSpPr>
          <p:cNvPr id="10" name="TextBox 8"/>
          <p:cNvSpPr txBox="1"/>
          <p:nvPr/>
        </p:nvSpPr>
        <p:spPr>
          <a:xfrm>
            <a:off x="3359505" y="230151"/>
            <a:ext cx="11303220" cy="795089"/>
          </a:xfrm>
          <a:prstGeom prst="rect">
            <a:avLst/>
          </a:prstGeom>
        </p:spPr>
        <p:txBody>
          <a:bodyPr lIns="0" tIns="0" rIns="0" bIns="0" rtlCol="0" anchor="t">
            <a:spAutoFit/>
          </a:bodyPr>
          <a:lstStyle/>
          <a:p>
            <a:pPr>
              <a:lnSpc>
                <a:spcPts val="6240"/>
              </a:lnSpc>
            </a:pPr>
            <a:r>
              <a:rPr lang="en-US" sz="5200" dirty="0">
                <a:solidFill>
                  <a:srgbClr val="C00000"/>
                </a:solidFill>
                <a:latin typeface="Livvic Bold Bold"/>
              </a:rPr>
              <a:t>1. ÔN TẬP KIẾN THỨC KĨ NĂNG</a:t>
            </a:r>
          </a:p>
        </p:txBody>
      </p:sp>
      <p:sp>
        <p:nvSpPr>
          <p:cNvPr id="11" name="TextBox 9"/>
          <p:cNvSpPr txBox="1"/>
          <p:nvPr/>
        </p:nvSpPr>
        <p:spPr>
          <a:xfrm>
            <a:off x="12071924" y="8222135"/>
            <a:ext cx="5181601" cy="1025922"/>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C00000"/>
                </a:solidFill>
                <a:latin typeface="Livvic" panose="020B0604020202020204" charset="0"/>
              </a:rPr>
              <a:t>3. </a:t>
            </a:r>
            <a:r>
              <a:rPr lang="en-US" sz="3200" b="1" dirty="0" err="1">
                <a:solidFill>
                  <a:srgbClr val="C00000"/>
                </a:solidFill>
                <a:latin typeface="Livvic" panose="020B0604020202020204" charset="0"/>
              </a:rPr>
              <a:t>Vẽ</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màu</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và</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hoàn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thiện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sản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phẩm</a:t>
            </a:r>
            <a:r>
              <a:rPr lang="en-US" sz="3200" b="1" dirty="0">
                <a:solidFill>
                  <a:srgbClr val="C00000"/>
                </a:solidFill>
                <a:latin typeface="Livvic" panose="020B0604020202020204"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17318" y="2189379"/>
            <a:ext cx="4338131" cy="584797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7249912" y="2250132"/>
            <a:ext cx="4043174" cy="584797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2515732" y="2168759"/>
            <a:ext cx="4354950" cy="5889209"/>
          </a:xfrm>
          <a:prstGeom prst="rect">
            <a:avLst/>
          </a:prstGeom>
        </p:spPr>
      </p:pic>
      <p:sp>
        <p:nvSpPr>
          <p:cNvPr id="5" name="TextBox 6">
            <a:extLst>
              <a:ext uri="{FF2B5EF4-FFF2-40B4-BE49-F238E27FC236}">
                <a16:creationId xmlns:a16="http://schemas.microsoft.com/office/drawing/2014/main" id="{8AB751BF-A599-83BE-BAA6-8A8579FBB4A5}"/>
              </a:ext>
            </a:extLst>
          </p:cNvPr>
          <p:cNvSpPr txBox="1"/>
          <p:nvPr/>
        </p:nvSpPr>
        <p:spPr>
          <a:xfrm>
            <a:off x="326626" y="1177432"/>
            <a:ext cx="13846573" cy="502061"/>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Nhắc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lại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bước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tranh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nhân</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vật</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yêu</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thích</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p:nvPr/>
        </p:nvSpPr>
        <p:spPr>
          <a:xfrm>
            <a:off x="838200" y="7488477"/>
            <a:ext cx="5257800" cy="1615827"/>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Phác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hình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để</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xác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định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bố</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cục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của</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trong</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bài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
        <p:nvSpPr>
          <p:cNvPr id="9" name="TextBox 7"/>
          <p:cNvSpPr txBox="1"/>
          <p:nvPr/>
        </p:nvSpPr>
        <p:spPr>
          <a:xfrm>
            <a:off x="6288788" y="7754129"/>
            <a:ext cx="4876799" cy="1538883"/>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FF0000"/>
                </a:solidFill>
                <a:latin typeface="Livvic" panose="020B0604020202020204" charset="0"/>
              </a:rPr>
              <a:t>2</a:t>
            </a:r>
            <a:r>
              <a:rPr lang="vi-VN" sz="3200" b="1" dirty="0">
                <a:solidFill>
                  <a:srgbClr val="FF0000"/>
                </a:solidFill>
                <a:latin typeface="Livvic" panose="020B0604020202020204" charset="0"/>
              </a:rPr>
              <a:t>. </a:t>
            </a:r>
            <a:r>
              <a:rPr lang="en-US" sz="3200" b="1" dirty="0" err="1">
                <a:solidFill>
                  <a:srgbClr val="FF0000"/>
                </a:solidFill>
                <a:latin typeface="Livvic" panose="020B0604020202020204" charset="0"/>
              </a:rPr>
              <a:t>Vẽ</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các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đặc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điểm</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chân</a:t>
            </a:r>
            <a:r>
              <a:rPr lang="en-US" sz="3200" b="1" dirty="0">
                <a:solidFill>
                  <a:srgbClr val="FF0000"/>
                </a:solidFill>
                <a:latin typeface="Livvic" panose="020B0604020202020204" charset="0"/>
              </a:rPr>
              <a:t> dung </a:t>
            </a:r>
            <a:r>
              <a:rPr lang="en-US" sz="3200" b="1" dirty="0" err="1">
                <a:solidFill>
                  <a:srgbClr val="FF0000"/>
                </a:solidFill>
                <a:latin typeface="Livvic" panose="020B0604020202020204" charset="0"/>
              </a:rPr>
              <a:t>và</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trang</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phục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nhân</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vật</a:t>
            </a:r>
            <a:r>
              <a:rPr lang="vi-VN" sz="3200" b="1" dirty="0">
                <a:solidFill>
                  <a:srgbClr val="FF0000"/>
                </a:solidFill>
                <a:latin typeface="Livvic" panose="020B0604020202020204" charset="0"/>
              </a:rPr>
              <a:t>.</a:t>
            </a:r>
            <a:endParaRPr lang="en-US" sz="3368" b="1" dirty="0">
              <a:solidFill>
                <a:srgbClr val="FF0000"/>
              </a:solidFill>
              <a:latin typeface="Livvic" panose="020B0604020202020204" charset="0"/>
            </a:endParaRPr>
          </a:p>
        </p:txBody>
      </p:sp>
      <p:sp>
        <p:nvSpPr>
          <p:cNvPr id="10" name="TextBox 8"/>
          <p:cNvSpPr txBox="1"/>
          <p:nvPr/>
        </p:nvSpPr>
        <p:spPr>
          <a:xfrm>
            <a:off x="3359505" y="230151"/>
            <a:ext cx="11303220" cy="795089"/>
          </a:xfrm>
          <a:prstGeom prst="rect">
            <a:avLst/>
          </a:prstGeom>
        </p:spPr>
        <p:txBody>
          <a:bodyPr lIns="0" tIns="0" rIns="0" bIns="0" rtlCol="0" anchor="t">
            <a:spAutoFit/>
          </a:bodyPr>
          <a:lstStyle/>
          <a:p>
            <a:pPr>
              <a:lnSpc>
                <a:spcPts val="6240"/>
              </a:lnSpc>
            </a:pPr>
            <a:r>
              <a:rPr lang="en-US" sz="5200" dirty="0">
                <a:solidFill>
                  <a:srgbClr val="C00000"/>
                </a:solidFill>
                <a:latin typeface="Livvic Bold Bold"/>
              </a:rPr>
              <a:t>. KIẾN TẠO KIẾN THỨC - KĨ NĂNG</a:t>
            </a:r>
          </a:p>
        </p:txBody>
      </p:sp>
      <p:sp>
        <p:nvSpPr>
          <p:cNvPr id="11" name="TextBox 9"/>
          <p:cNvSpPr txBox="1"/>
          <p:nvPr/>
        </p:nvSpPr>
        <p:spPr>
          <a:xfrm>
            <a:off x="11658600" y="8454469"/>
            <a:ext cx="5181601" cy="1025922"/>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C00000"/>
                </a:solidFill>
                <a:latin typeface="Livvic" panose="020B0604020202020204" charset="0"/>
              </a:rPr>
              <a:t>3. </a:t>
            </a:r>
            <a:r>
              <a:rPr lang="en-US" sz="3200" b="1" dirty="0" err="1">
                <a:solidFill>
                  <a:srgbClr val="C00000"/>
                </a:solidFill>
                <a:latin typeface="Livvic" panose="020B0604020202020204" charset="0"/>
              </a:rPr>
              <a:t>Vẽ</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màu</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và</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hoàn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thiện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sản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phẩm</a:t>
            </a:r>
            <a:r>
              <a:rPr lang="en-US" sz="3200" b="1" dirty="0">
                <a:solidFill>
                  <a:srgbClr val="C00000"/>
                </a:solidFill>
                <a:latin typeface="Livvic" panose="020B0604020202020204"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47800" y="1409700"/>
            <a:ext cx="4338131" cy="584797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53426" y="1733929"/>
            <a:ext cx="4043174" cy="584797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1887200" y="2324100"/>
            <a:ext cx="4354950" cy="5889209"/>
          </a:xfrm>
          <a:prstGeom prst="rect">
            <a:avLst/>
          </a:prstGeom>
        </p:spPr>
      </p:pic>
    </p:spTree>
    <p:custDataLst>
      <p:tags r:id="rId1"/>
    </p:custDataLst>
    <p:extLst>
      <p:ext uri="{BB962C8B-B14F-4D97-AF65-F5344CB8AC3E}">
        <p14:creationId xmlns:p14="http://schemas.microsoft.com/office/powerpoint/2010/main" val="6364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638801" y="683658"/>
            <a:ext cx="6705600" cy="9031841"/>
          </a:xfrm>
          <a:prstGeom prst="rect">
            <a:avLst/>
          </a:prstGeom>
        </p:spPr>
      </p:pic>
    </p:spTree>
    <p:custDataLst>
      <p:tags r:id="rId1"/>
    </p:custDataLst>
    <p:extLst>
      <p:ext uri="{BB962C8B-B14F-4D97-AF65-F5344CB8AC3E}">
        <p14:creationId xmlns:p14="http://schemas.microsoft.com/office/powerpoint/2010/main" val="249242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908783" y="800100"/>
            <a:ext cx="5900519" cy="8534400"/>
          </a:xfrm>
          <a:prstGeom prst="rect">
            <a:avLst/>
          </a:prstGeom>
        </p:spPr>
      </p:pic>
    </p:spTree>
    <p:custDataLst>
      <p:tags r:id="rId1"/>
    </p:custDataLst>
    <p:extLst>
      <p:ext uri="{BB962C8B-B14F-4D97-AF65-F5344CB8AC3E}">
        <p14:creationId xmlns:p14="http://schemas.microsoft.com/office/powerpoint/2010/main" val="192765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ags/tag3.xml><?xml version="1.0" encoding="utf-8"?>
<p:tagLst xmlns:a="http://schemas.openxmlformats.org/drawingml/2006/main" xmlns:r="http://schemas.openxmlformats.org/officeDocument/2006/relationships" xmlns:p="http://schemas.openxmlformats.org/presentationml/2006/main">
  <p:tag name="TIMING" val="|11.6|3.3|3.3"/>
</p:tagLst>
</file>

<file path=ppt/tags/tag4.xml><?xml version="1.0" encoding="utf-8"?>
<p:tagLst xmlns:a="http://schemas.openxmlformats.org/drawingml/2006/main" xmlns:r="http://schemas.openxmlformats.org/officeDocument/2006/relationships" xmlns:p="http://schemas.openxmlformats.org/presentationml/2006/main">
  <p:tag name="TIMING" val="|11.6|3.3|3.3"/>
</p:tagLst>
</file>

<file path=ppt/tags/tag5.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1669</TotalTime>
  <Words>604</Words>
  <Application>Microsoft Office PowerPoint</Application>
  <PresentationFormat>Tùy chỉnh</PresentationFormat>
  <Paragraphs>57</Paragraphs>
  <Slides>20</Slides>
  <Notes>0</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20</vt:i4>
      </vt:variant>
    </vt:vector>
  </HeadingPairs>
  <TitlesOfParts>
    <vt:vector size="29" baseType="lpstr">
      <vt:lpstr>Calibri</vt:lpstr>
      <vt:lpstr>Arial</vt:lpstr>
      <vt:lpstr>Livvic Bold</vt:lpstr>
      <vt:lpstr>Livvic Bold Bold</vt:lpstr>
      <vt:lpstr>Livvic</vt:lpstr>
      <vt:lpstr>Bahnschrift Condensed</vt:lpstr>
      <vt:lpstr>Times New Roman</vt:lpstr>
      <vt:lpstr>Now</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Anh Minh</cp:lastModifiedBy>
  <cp:revision>322</cp:revision>
  <dcterms:created xsi:type="dcterms:W3CDTF">2006-08-16T00:00:00Z</dcterms:created>
  <dcterms:modified xsi:type="dcterms:W3CDTF">2023-10-15T15:10:23Z</dcterms:modified>
  <dc:identifier>DAEwasUvSSg</dc:identifier>
</cp:coreProperties>
</file>