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61" r:id="rId2"/>
    <p:sldId id="345" r:id="rId3"/>
    <p:sldId id="349" r:id="rId4"/>
    <p:sldId id="348" r:id="rId5"/>
    <p:sldId id="350" r:id="rId6"/>
    <p:sldId id="351" r:id="rId7"/>
    <p:sldId id="311" r:id="rId8"/>
    <p:sldId id="363" r:id="rId9"/>
    <p:sldId id="452" r:id="rId10"/>
    <p:sldId id="354" r:id="rId11"/>
    <p:sldId id="310" r:id="rId12"/>
    <p:sldId id="312" r:id="rId13"/>
    <p:sldId id="313" r:id="rId14"/>
    <p:sldId id="314" r:id="rId15"/>
    <p:sldId id="315" r:id="rId16"/>
    <p:sldId id="316" r:id="rId17"/>
    <p:sldId id="317" r:id="rId18"/>
    <p:sldId id="329" r:id="rId19"/>
    <p:sldId id="319" r:id="rId20"/>
    <p:sldId id="320" r:id="rId21"/>
    <p:sldId id="393" r:id="rId22"/>
    <p:sldId id="353" r:id="rId23"/>
    <p:sldId id="355" r:id="rId24"/>
    <p:sldId id="321" r:id="rId25"/>
    <p:sldId id="322" r:id="rId26"/>
    <p:sldId id="324" r:id="rId27"/>
    <p:sldId id="325" r:id="rId28"/>
    <p:sldId id="338" r:id="rId29"/>
    <p:sldId id="327" r:id="rId30"/>
    <p:sldId id="331" r:id="rId31"/>
    <p:sldId id="341" r:id="rId32"/>
    <p:sldId id="344" r:id="rId33"/>
    <p:sldId id="342" r:id="rId34"/>
    <p:sldId id="357" r:id="rId35"/>
    <p:sldId id="332" r:id="rId36"/>
    <p:sldId id="333" r:id="rId37"/>
    <p:sldId id="334" r:id="rId38"/>
    <p:sldId id="335" r:id="rId39"/>
    <p:sldId id="336" r:id="rId40"/>
    <p:sldId id="337" r:id="rId41"/>
    <p:sldId id="359" r:id="rId42"/>
  </p:sldIdLst>
  <p:sldSz cx="9144000" cy="6858000" type="screen4x3"/>
  <p:notesSz cx="6858000" cy="9144000"/>
  <p:custDataLst>
    <p:tags r:id="rId4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2D06BA"/>
    <a:srgbClr val="336600"/>
    <a:srgbClr val="CC3300"/>
    <a:srgbClr val="D60093"/>
    <a:srgbClr val="FFCC00"/>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1" autoAdjust="0"/>
    <p:restoredTop sz="94660"/>
  </p:normalViewPr>
  <p:slideViewPr>
    <p:cSldViewPr>
      <p:cViewPr varScale="1">
        <p:scale>
          <a:sx n="82" d="100"/>
          <a:sy n="82" d="100"/>
        </p:scale>
        <p:origin x="120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2D70E0-BDB0-4D5D-82A4-DB884841BDA1}"/>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vi-VN"/>
          </a:p>
        </p:txBody>
      </p:sp>
      <p:sp>
        <p:nvSpPr>
          <p:cNvPr id="3" name="Date Placeholder 2">
            <a:extLst>
              <a:ext uri="{FF2B5EF4-FFF2-40B4-BE49-F238E27FC236}">
                <a16:creationId xmlns:a16="http://schemas.microsoft.com/office/drawing/2014/main" id="{21AB71F4-FCF6-4A63-B401-A89BF56ABF4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D719FD93-1F05-47BC-ACA5-9FA5E8D15BA8}" type="datetimeFigureOut">
              <a:rPr lang="en-US"/>
              <a:pPr>
                <a:defRPr/>
              </a:pPr>
              <a:t>12/12/2021</a:t>
            </a:fld>
            <a:endParaRPr lang="en-US"/>
          </a:p>
        </p:txBody>
      </p:sp>
      <p:sp>
        <p:nvSpPr>
          <p:cNvPr id="4" name="Slide Image Placeholder 3">
            <a:extLst>
              <a:ext uri="{FF2B5EF4-FFF2-40B4-BE49-F238E27FC236}">
                <a16:creationId xmlns:a16="http://schemas.microsoft.com/office/drawing/2014/main" id="{5F2C3E19-C2E5-4183-B49F-7C210123240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872E0D1-C4FF-445F-9CB3-4DAD42885E0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05D1344-8800-48FC-BC7B-2660B7123C12}"/>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vi-VN"/>
          </a:p>
        </p:txBody>
      </p:sp>
      <p:sp>
        <p:nvSpPr>
          <p:cNvPr id="7" name="Slide Number Placeholder 6">
            <a:extLst>
              <a:ext uri="{FF2B5EF4-FFF2-40B4-BE49-F238E27FC236}">
                <a16:creationId xmlns:a16="http://schemas.microsoft.com/office/drawing/2014/main" id="{D0A27BB1-971E-4B1C-B9F7-0F513286F46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3EED7F7-F5E9-4224-AD2B-70FB9A97C9A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942950C-D976-4FAB-92A2-4C0B4BAA84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F9E9858F-643A-4988-BA72-06C100F756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anose="020F0502020204030204" pitchFamily="34" charset="0"/>
            </a:endParaRPr>
          </a:p>
        </p:txBody>
      </p:sp>
      <p:sp>
        <p:nvSpPr>
          <p:cNvPr id="33796" name="Slide Number Placeholder 3">
            <a:extLst>
              <a:ext uri="{FF2B5EF4-FFF2-40B4-BE49-F238E27FC236}">
                <a16:creationId xmlns:a16="http://schemas.microsoft.com/office/drawing/2014/main" id="{BDE30E49-7354-4BE9-A133-AD2567ED65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6CC680-6ABF-4DCA-8A31-15B0B68C0FD0}" type="slidenum">
              <a:rPr lang="en-US" altLang="en-US"/>
              <a:pPr/>
              <a:t>27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8D3678F-1BF9-494F-B885-9EF577C15B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ADA251-A0F1-44B2-A0B8-9DA96BE49D13}" type="slidenum">
              <a:rPr lang="en-US" altLang="en-US">
                <a:cs typeface="Arial" panose="020B0604020202020204" pitchFamily="34" charset="0"/>
              </a:rPr>
              <a:pPr/>
              <a:t>41</a:t>
            </a:fld>
            <a:endParaRPr lang="en-US" altLang="en-US">
              <a:cs typeface="Arial" panose="020B0604020202020204" pitchFamily="34" charset="0"/>
            </a:endParaRPr>
          </a:p>
        </p:txBody>
      </p:sp>
      <p:sp>
        <p:nvSpPr>
          <p:cNvPr id="51203" name="Slide Image Placeholder 1">
            <a:extLst>
              <a:ext uri="{FF2B5EF4-FFF2-40B4-BE49-F238E27FC236}">
                <a16:creationId xmlns:a16="http://schemas.microsoft.com/office/drawing/2014/main" id="{59DAC3B9-83CF-4D8A-8BBA-CD173D37AC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Notes Placeholder 2">
            <a:extLst>
              <a:ext uri="{FF2B5EF4-FFF2-40B4-BE49-F238E27FC236}">
                <a16:creationId xmlns:a16="http://schemas.microsoft.com/office/drawing/2014/main" id="{152A483E-0CA4-4B29-8307-CB095321D8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cs typeface="Arial" panose="020B0604020202020204" pitchFamily="34" charset="0"/>
            </a:endParaRPr>
          </a:p>
        </p:txBody>
      </p:sp>
      <p:sp>
        <p:nvSpPr>
          <p:cNvPr id="51205" name="Slide Number Placeholder 3">
            <a:extLst>
              <a:ext uri="{FF2B5EF4-FFF2-40B4-BE49-F238E27FC236}">
                <a16:creationId xmlns:a16="http://schemas.microsoft.com/office/drawing/2014/main" id="{9BC5BAC4-826E-4D4A-93E4-70211D01667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405819C-AA3E-4B11-8647-D98C74388110}" type="slidenum">
              <a:rPr lang="en-US" altLang="en-US" sz="1200">
                <a:latin typeface="Calibri" panose="020F0502020204030204" pitchFamily="34" charset="0"/>
                <a:cs typeface="Arial" panose="020B0604020202020204" pitchFamily="34" charset="0"/>
              </a:rPr>
              <a:pPr algn="r" eaLnBrk="1" hangingPunct="1"/>
              <a:t>41</a:t>
            </a:fld>
            <a:endParaRPr lang="en-US" altLang="en-US" sz="1200">
              <a:latin typeface="Calibri" panose="020F050202020403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61DD0E2-51E7-4EC6-BCB9-A51386E289E8}"/>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40D00D8-89F0-4A19-A202-CC791827EF99}"/>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557C686C-312A-4DD1-B6D0-61B076E50931}"/>
              </a:ext>
            </a:extLst>
          </p:cNvPr>
          <p:cNvSpPr>
            <a:spLocks noGrp="1" noChangeArrowheads="1"/>
          </p:cNvSpPr>
          <p:nvPr>
            <p:ph type="sldNum" sz="quarter" idx="12"/>
          </p:nvPr>
        </p:nvSpPr>
        <p:spPr>
          <a:ln/>
        </p:spPr>
        <p:txBody>
          <a:bodyPr/>
          <a:lstStyle>
            <a:lvl1pPr>
              <a:defRPr/>
            </a:lvl1pPr>
          </a:lstStyle>
          <a:p>
            <a:fld id="{3708B47F-23ED-47D3-A53D-429AEC966244}" type="slidenum">
              <a:rPr lang="en-US" altLang="en-US"/>
              <a:pPr/>
              <a:t>‹#›</a:t>
            </a:fld>
            <a:endParaRPr lang="en-US" altLang="en-US"/>
          </a:p>
        </p:txBody>
      </p:sp>
    </p:spTree>
    <p:extLst>
      <p:ext uri="{BB962C8B-B14F-4D97-AF65-F5344CB8AC3E}">
        <p14:creationId xmlns:p14="http://schemas.microsoft.com/office/powerpoint/2010/main" val="254552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AA8C7B-5700-48D1-8E5B-A0AEECF5FEC7}"/>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13061466-2611-4BA8-8B86-0E877D20B88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808A9AC3-7907-4E35-A06F-A43A07ED7DF5}"/>
              </a:ext>
            </a:extLst>
          </p:cNvPr>
          <p:cNvSpPr>
            <a:spLocks noGrp="1" noChangeArrowheads="1"/>
          </p:cNvSpPr>
          <p:nvPr>
            <p:ph type="sldNum" sz="quarter" idx="12"/>
          </p:nvPr>
        </p:nvSpPr>
        <p:spPr>
          <a:ln/>
        </p:spPr>
        <p:txBody>
          <a:bodyPr/>
          <a:lstStyle>
            <a:lvl1pPr>
              <a:defRPr/>
            </a:lvl1pPr>
          </a:lstStyle>
          <a:p>
            <a:fld id="{003B6BD5-A5B3-4D8C-9F76-0E479FC2089B}" type="slidenum">
              <a:rPr lang="en-US" altLang="en-US"/>
              <a:pPr/>
              <a:t>‹#›</a:t>
            </a:fld>
            <a:endParaRPr lang="en-US" altLang="en-US"/>
          </a:p>
        </p:txBody>
      </p:sp>
    </p:spTree>
    <p:extLst>
      <p:ext uri="{BB962C8B-B14F-4D97-AF65-F5344CB8AC3E}">
        <p14:creationId xmlns:p14="http://schemas.microsoft.com/office/powerpoint/2010/main" val="220663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A9B23F-5411-48CE-86A6-05EAC79DEF3E}"/>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32D50835-36B5-4BDC-B564-193F3429B82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4AFC8233-CA80-46A5-B391-59B188F656C5}"/>
              </a:ext>
            </a:extLst>
          </p:cNvPr>
          <p:cNvSpPr>
            <a:spLocks noGrp="1" noChangeArrowheads="1"/>
          </p:cNvSpPr>
          <p:nvPr>
            <p:ph type="sldNum" sz="quarter" idx="12"/>
          </p:nvPr>
        </p:nvSpPr>
        <p:spPr>
          <a:ln/>
        </p:spPr>
        <p:txBody>
          <a:bodyPr/>
          <a:lstStyle>
            <a:lvl1pPr>
              <a:defRPr/>
            </a:lvl1pPr>
          </a:lstStyle>
          <a:p>
            <a:fld id="{F8D6298E-F11F-40A5-83C0-9C0ACCB22FD1}" type="slidenum">
              <a:rPr lang="en-US" altLang="en-US"/>
              <a:pPr/>
              <a:t>‹#›</a:t>
            </a:fld>
            <a:endParaRPr lang="en-US" altLang="en-US"/>
          </a:p>
        </p:txBody>
      </p:sp>
    </p:spTree>
    <p:extLst>
      <p:ext uri="{BB962C8B-B14F-4D97-AF65-F5344CB8AC3E}">
        <p14:creationId xmlns:p14="http://schemas.microsoft.com/office/powerpoint/2010/main" val="206474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47838FE-0E9B-40F9-9585-D8A645A7D690}"/>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1176FC95-8E6C-4129-8003-3EC4D3645353}"/>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93E3E838-8BB2-4CA2-8726-68C3F3B91CBB}"/>
              </a:ext>
            </a:extLst>
          </p:cNvPr>
          <p:cNvSpPr>
            <a:spLocks noGrp="1" noChangeArrowheads="1"/>
          </p:cNvSpPr>
          <p:nvPr>
            <p:ph type="sldNum" sz="quarter" idx="12"/>
          </p:nvPr>
        </p:nvSpPr>
        <p:spPr>
          <a:ln/>
        </p:spPr>
        <p:txBody>
          <a:bodyPr/>
          <a:lstStyle>
            <a:lvl1pPr>
              <a:defRPr/>
            </a:lvl1pPr>
          </a:lstStyle>
          <a:p>
            <a:fld id="{14B5E751-3160-4CDB-9042-2458AB2B21CD}" type="slidenum">
              <a:rPr lang="en-US" altLang="en-US"/>
              <a:pPr/>
              <a:t>‹#›</a:t>
            </a:fld>
            <a:endParaRPr lang="en-US" altLang="en-US"/>
          </a:p>
        </p:txBody>
      </p:sp>
    </p:spTree>
    <p:extLst>
      <p:ext uri="{BB962C8B-B14F-4D97-AF65-F5344CB8AC3E}">
        <p14:creationId xmlns:p14="http://schemas.microsoft.com/office/powerpoint/2010/main" val="303194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18D38D1-092E-4731-8555-9AD3EA8C5007}"/>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80C37C49-B01E-4F28-8F31-4D2C4E271A2B}"/>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B91CAB8B-55E7-456E-9CC9-7921235C6F43}"/>
              </a:ext>
            </a:extLst>
          </p:cNvPr>
          <p:cNvSpPr>
            <a:spLocks noGrp="1" noChangeArrowheads="1"/>
          </p:cNvSpPr>
          <p:nvPr>
            <p:ph type="sldNum" sz="quarter" idx="12"/>
          </p:nvPr>
        </p:nvSpPr>
        <p:spPr>
          <a:ln/>
        </p:spPr>
        <p:txBody>
          <a:bodyPr/>
          <a:lstStyle>
            <a:lvl1pPr>
              <a:defRPr/>
            </a:lvl1pPr>
          </a:lstStyle>
          <a:p>
            <a:fld id="{C8A9F54B-CFA3-4BF3-AAE4-348D83238F3D}" type="slidenum">
              <a:rPr lang="en-US" altLang="en-US"/>
              <a:pPr/>
              <a:t>‹#›</a:t>
            </a:fld>
            <a:endParaRPr lang="en-US" altLang="en-US"/>
          </a:p>
        </p:txBody>
      </p:sp>
    </p:spTree>
    <p:extLst>
      <p:ext uri="{BB962C8B-B14F-4D97-AF65-F5344CB8AC3E}">
        <p14:creationId xmlns:p14="http://schemas.microsoft.com/office/powerpoint/2010/main" val="18526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C4C0F12-F147-4915-8646-A0CF919A4E3F}"/>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C5A1DF1D-6C29-4EB5-9A9D-DA79398B2AA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B1D10C6B-0666-47DA-AB30-2C8F00E66800}"/>
              </a:ext>
            </a:extLst>
          </p:cNvPr>
          <p:cNvSpPr>
            <a:spLocks noGrp="1" noChangeArrowheads="1"/>
          </p:cNvSpPr>
          <p:nvPr>
            <p:ph type="sldNum" sz="quarter" idx="12"/>
          </p:nvPr>
        </p:nvSpPr>
        <p:spPr>
          <a:ln/>
        </p:spPr>
        <p:txBody>
          <a:bodyPr/>
          <a:lstStyle>
            <a:lvl1pPr>
              <a:defRPr/>
            </a:lvl1pPr>
          </a:lstStyle>
          <a:p>
            <a:fld id="{76AC67D4-796C-4B69-90BD-2A85D8ADA0A0}" type="slidenum">
              <a:rPr lang="en-US" altLang="en-US"/>
              <a:pPr/>
              <a:t>‹#›</a:t>
            </a:fld>
            <a:endParaRPr lang="en-US" altLang="en-US"/>
          </a:p>
        </p:txBody>
      </p:sp>
    </p:spTree>
    <p:extLst>
      <p:ext uri="{BB962C8B-B14F-4D97-AF65-F5344CB8AC3E}">
        <p14:creationId xmlns:p14="http://schemas.microsoft.com/office/powerpoint/2010/main" val="2811486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6925D1D-68DD-4F20-B040-8192C13C5530}"/>
              </a:ext>
            </a:extLst>
          </p:cNvPr>
          <p:cNvSpPr>
            <a:spLocks noGrp="1" noChangeArrowheads="1"/>
          </p:cNvSpPr>
          <p:nvPr>
            <p:ph type="dt" sz="half" idx="10"/>
          </p:nvPr>
        </p:nvSpPr>
        <p:spPr>
          <a:ln/>
        </p:spPr>
        <p:txBody>
          <a:bodyPr/>
          <a:lstStyle>
            <a:lvl1pPr>
              <a:defRPr/>
            </a:lvl1pPr>
          </a:lstStyle>
          <a:p>
            <a:pPr>
              <a:defRPr/>
            </a:pPr>
            <a:endParaRPr lang="vi-VN"/>
          </a:p>
        </p:txBody>
      </p:sp>
      <p:sp>
        <p:nvSpPr>
          <p:cNvPr id="8" name="Rectangle 5">
            <a:extLst>
              <a:ext uri="{FF2B5EF4-FFF2-40B4-BE49-F238E27FC236}">
                <a16:creationId xmlns:a16="http://schemas.microsoft.com/office/drawing/2014/main" id="{CF0ED085-33B7-4323-8C01-E62D3719079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9" name="Rectangle 6">
            <a:extLst>
              <a:ext uri="{FF2B5EF4-FFF2-40B4-BE49-F238E27FC236}">
                <a16:creationId xmlns:a16="http://schemas.microsoft.com/office/drawing/2014/main" id="{5BDC87B9-096B-446B-B949-F761FAF2A97B}"/>
              </a:ext>
            </a:extLst>
          </p:cNvPr>
          <p:cNvSpPr>
            <a:spLocks noGrp="1" noChangeArrowheads="1"/>
          </p:cNvSpPr>
          <p:nvPr>
            <p:ph type="sldNum" sz="quarter" idx="12"/>
          </p:nvPr>
        </p:nvSpPr>
        <p:spPr>
          <a:ln/>
        </p:spPr>
        <p:txBody>
          <a:bodyPr/>
          <a:lstStyle>
            <a:lvl1pPr>
              <a:defRPr/>
            </a:lvl1pPr>
          </a:lstStyle>
          <a:p>
            <a:fld id="{DE19FC38-B7FF-4CFB-9E54-A5E6553A126D}" type="slidenum">
              <a:rPr lang="en-US" altLang="en-US"/>
              <a:pPr/>
              <a:t>‹#›</a:t>
            </a:fld>
            <a:endParaRPr lang="en-US" altLang="en-US"/>
          </a:p>
        </p:txBody>
      </p:sp>
    </p:spTree>
    <p:extLst>
      <p:ext uri="{BB962C8B-B14F-4D97-AF65-F5344CB8AC3E}">
        <p14:creationId xmlns:p14="http://schemas.microsoft.com/office/powerpoint/2010/main" val="184332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FFC37A4-BA94-49D1-BE90-FF3D4CDABE5A}"/>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E651B3CF-1C00-4134-8697-1D3B082B54C9}"/>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1345A2CA-E928-44DA-8FB1-7891430FDEC6}"/>
              </a:ext>
            </a:extLst>
          </p:cNvPr>
          <p:cNvSpPr>
            <a:spLocks noGrp="1" noChangeArrowheads="1"/>
          </p:cNvSpPr>
          <p:nvPr>
            <p:ph type="sldNum" sz="quarter" idx="12"/>
          </p:nvPr>
        </p:nvSpPr>
        <p:spPr>
          <a:ln/>
        </p:spPr>
        <p:txBody>
          <a:bodyPr/>
          <a:lstStyle>
            <a:lvl1pPr>
              <a:defRPr/>
            </a:lvl1pPr>
          </a:lstStyle>
          <a:p>
            <a:fld id="{D4B39BB3-2964-4F3A-8551-150226AFC173}" type="slidenum">
              <a:rPr lang="en-US" altLang="en-US"/>
              <a:pPr/>
              <a:t>‹#›</a:t>
            </a:fld>
            <a:endParaRPr lang="en-US" altLang="en-US"/>
          </a:p>
        </p:txBody>
      </p:sp>
    </p:spTree>
    <p:extLst>
      <p:ext uri="{BB962C8B-B14F-4D97-AF65-F5344CB8AC3E}">
        <p14:creationId xmlns:p14="http://schemas.microsoft.com/office/powerpoint/2010/main" val="274974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096AC9-4941-4BFB-B560-71A66C6E0ADA}"/>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531CFC6B-1C6B-42B2-BEE1-8DAC355300D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B5E105C-20C6-491A-A23B-5097CD38728B}"/>
              </a:ext>
            </a:extLst>
          </p:cNvPr>
          <p:cNvSpPr>
            <a:spLocks noGrp="1" noChangeArrowheads="1"/>
          </p:cNvSpPr>
          <p:nvPr>
            <p:ph type="sldNum" sz="quarter" idx="12"/>
          </p:nvPr>
        </p:nvSpPr>
        <p:spPr>
          <a:ln/>
        </p:spPr>
        <p:txBody>
          <a:bodyPr/>
          <a:lstStyle>
            <a:lvl1pPr>
              <a:defRPr/>
            </a:lvl1pPr>
          </a:lstStyle>
          <a:p>
            <a:fld id="{B450E718-EF4E-4C12-B2A5-D1692E904BEE}" type="slidenum">
              <a:rPr lang="en-US" altLang="en-US"/>
              <a:pPr/>
              <a:t>‹#›</a:t>
            </a:fld>
            <a:endParaRPr lang="en-US" altLang="en-US"/>
          </a:p>
        </p:txBody>
      </p:sp>
    </p:spTree>
    <p:extLst>
      <p:ext uri="{BB962C8B-B14F-4D97-AF65-F5344CB8AC3E}">
        <p14:creationId xmlns:p14="http://schemas.microsoft.com/office/powerpoint/2010/main" val="1911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BB9406F-65E0-401A-B48D-5BFE17E5F018}"/>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28C894D6-0A61-4A15-8F08-9C0925C791C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9B5961A1-C344-4096-AB5B-20790C950275}"/>
              </a:ext>
            </a:extLst>
          </p:cNvPr>
          <p:cNvSpPr>
            <a:spLocks noGrp="1" noChangeArrowheads="1"/>
          </p:cNvSpPr>
          <p:nvPr>
            <p:ph type="sldNum" sz="quarter" idx="12"/>
          </p:nvPr>
        </p:nvSpPr>
        <p:spPr>
          <a:ln/>
        </p:spPr>
        <p:txBody>
          <a:bodyPr/>
          <a:lstStyle>
            <a:lvl1pPr>
              <a:defRPr/>
            </a:lvl1pPr>
          </a:lstStyle>
          <a:p>
            <a:fld id="{949D4FBC-57B0-49C5-89F2-7785ED21C8F1}" type="slidenum">
              <a:rPr lang="en-US" altLang="en-US"/>
              <a:pPr/>
              <a:t>‹#›</a:t>
            </a:fld>
            <a:endParaRPr lang="en-US" altLang="en-US"/>
          </a:p>
        </p:txBody>
      </p:sp>
    </p:spTree>
    <p:extLst>
      <p:ext uri="{BB962C8B-B14F-4D97-AF65-F5344CB8AC3E}">
        <p14:creationId xmlns:p14="http://schemas.microsoft.com/office/powerpoint/2010/main" val="255640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320AD4-D4E0-424E-8387-845D2C336466}"/>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DB9F0F10-8515-4B09-AA4B-7CF97E62F9F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6CDE19A3-3B9F-4A1A-8FBB-2EDC6D46A0D8}"/>
              </a:ext>
            </a:extLst>
          </p:cNvPr>
          <p:cNvSpPr>
            <a:spLocks noGrp="1" noChangeArrowheads="1"/>
          </p:cNvSpPr>
          <p:nvPr>
            <p:ph type="sldNum" sz="quarter" idx="12"/>
          </p:nvPr>
        </p:nvSpPr>
        <p:spPr>
          <a:ln/>
        </p:spPr>
        <p:txBody>
          <a:bodyPr/>
          <a:lstStyle>
            <a:lvl1pPr>
              <a:defRPr/>
            </a:lvl1pPr>
          </a:lstStyle>
          <a:p>
            <a:fld id="{AD6956E7-0DF1-48B1-AA3B-A078A1006EEC}" type="slidenum">
              <a:rPr lang="en-US" altLang="en-US"/>
              <a:pPr/>
              <a:t>‹#›</a:t>
            </a:fld>
            <a:endParaRPr lang="en-US" altLang="en-US"/>
          </a:p>
        </p:txBody>
      </p:sp>
    </p:spTree>
    <p:extLst>
      <p:ext uri="{BB962C8B-B14F-4D97-AF65-F5344CB8AC3E}">
        <p14:creationId xmlns:p14="http://schemas.microsoft.com/office/powerpoint/2010/main" val="2336018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7929F31-0979-43BE-8183-5B57EBC8696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2E41E94-F276-42AB-A51F-EDD05AA8D65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2F579D0-596C-4306-BFDE-A134EEA5730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vi-VN"/>
          </a:p>
        </p:txBody>
      </p:sp>
      <p:sp>
        <p:nvSpPr>
          <p:cNvPr id="1029" name="Rectangle 5">
            <a:extLst>
              <a:ext uri="{FF2B5EF4-FFF2-40B4-BE49-F238E27FC236}">
                <a16:creationId xmlns:a16="http://schemas.microsoft.com/office/drawing/2014/main" id="{DB087FC1-7BFE-4339-A10A-3519A8F0D9C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vi-VN"/>
          </a:p>
        </p:txBody>
      </p:sp>
      <p:sp>
        <p:nvSpPr>
          <p:cNvPr id="1030" name="Rectangle 6">
            <a:extLst>
              <a:ext uri="{FF2B5EF4-FFF2-40B4-BE49-F238E27FC236}">
                <a16:creationId xmlns:a16="http://schemas.microsoft.com/office/drawing/2014/main" id="{D0018625-4B84-42DA-9334-3FE34F2FB09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89B3E8B-C3F8-4CC5-9468-5B8430AC50E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gif"/><Relationship Id="rId3" Type="http://schemas.openxmlformats.org/officeDocument/2006/relationships/audio" Target="file:///D:\Rung%20Chuong%20Vang\chaomung.wav" TargetMode="External"/><Relationship Id="rId7" Type="http://schemas.openxmlformats.org/officeDocument/2006/relationships/audio" Target="../media/audio4.wav"/><Relationship Id="rId12" Type="http://schemas.openxmlformats.org/officeDocument/2006/relationships/image" Target="../media/image28.gif"/><Relationship Id="rId17" Type="http://schemas.openxmlformats.org/officeDocument/2006/relationships/image" Target="../media/image33.png"/><Relationship Id="rId2" Type="http://schemas.openxmlformats.org/officeDocument/2006/relationships/audio" Target="../media/audio2.wav"/><Relationship Id="rId16" Type="http://schemas.openxmlformats.org/officeDocument/2006/relationships/image" Target="../media/image32.gif"/><Relationship Id="rId1" Type="http://schemas.openxmlformats.org/officeDocument/2006/relationships/audio" Target="file:///D:\Rung%20Chuong%20Vang\8.%20Ket%20thuc%20cau%20hoi.wav" TargetMode="External"/><Relationship Id="rId6" Type="http://schemas.openxmlformats.org/officeDocument/2006/relationships/slide" Target="slide12.xml"/><Relationship Id="rId11" Type="http://schemas.openxmlformats.org/officeDocument/2006/relationships/image" Target="../media/image27.gif"/><Relationship Id="rId5" Type="http://schemas.openxmlformats.org/officeDocument/2006/relationships/audio" Target="../media/audio3.wav"/><Relationship Id="rId15" Type="http://schemas.openxmlformats.org/officeDocument/2006/relationships/image" Target="../media/image31.gif"/><Relationship Id="rId10" Type="http://schemas.openxmlformats.org/officeDocument/2006/relationships/image" Target="../media/image26.gif"/><Relationship Id="rId4" Type="http://schemas.openxmlformats.org/officeDocument/2006/relationships/slideLayout" Target="../slideLayouts/slideLayout1.xml"/><Relationship Id="rId9" Type="http://schemas.openxmlformats.org/officeDocument/2006/relationships/image" Target="../media/image25.gif"/><Relationship Id="rId14" Type="http://schemas.openxmlformats.org/officeDocument/2006/relationships/image" Target="../media/image30.gif"/></Relationships>
</file>

<file path=ppt/slides/_rels/slide3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entileframe1181x1772pngh0">
            <a:extLst>
              <a:ext uri="{FF2B5EF4-FFF2-40B4-BE49-F238E27FC236}">
                <a16:creationId xmlns:a16="http://schemas.microsoft.com/office/drawing/2014/main" id="{F05DF963-334C-4182-8715-116ED4B6E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17">
            <a:extLst>
              <a:ext uri="{FF2B5EF4-FFF2-40B4-BE49-F238E27FC236}">
                <a16:creationId xmlns:a16="http://schemas.microsoft.com/office/drawing/2014/main" id="{C57ED490-1581-4E06-BCB6-D0A200077D45}"/>
              </a:ext>
            </a:extLst>
          </p:cNvPr>
          <p:cNvSpPr>
            <a:spLocks noChangeArrowheads="1" noChangeShapeType="1" noTextEdit="1"/>
          </p:cNvSpPr>
          <p:nvPr/>
        </p:nvSpPr>
        <p:spPr bwMode="auto">
          <a:xfrm>
            <a:off x="2109788" y="2476500"/>
            <a:ext cx="4514850" cy="952500"/>
          </a:xfrm>
          <a:prstGeom prst="rect">
            <a:avLst/>
          </a:prstGeom>
        </p:spPr>
        <p:txBody>
          <a:bodyPr wrap="none" fromWordArt="1">
            <a:prstTxWarp prst="textPlain">
              <a:avLst>
                <a:gd name="adj" fmla="val 49356"/>
              </a:avLst>
            </a:prstTxWarp>
          </a:bodyPr>
          <a:lstStyle/>
          <a:p>
            <a:r>
              <a:rPr lang="en-US" sz="3600" kern="10">
                <a:ln w="19050">
                  <a:solidFill>
                    <a:srgbClr val="FF0000"/>
                  </a:solidFill>
                  <a:round/>
                  <a:headEnd/>
                  <a:tailEnd/>
                </a:ln>
                <a:solidFill>
                  <a:srgbClr val="33CC33"/>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KHOA HỌC</a:t>
            </a:r>
          </a:p>
        </p:txBody>
      </p:sp>
      <p:sp>
        <p:nvSpPr>
          <p:cNvPr id="3076" name="TextBox 3">
            <a:extLst>
              <a:ext uri="{FF2B5EF4-FFF2-40B4-BE49-F238E27FC236}">
                <a16:creationId xmlns:a16="http://schemas.microsoft.com/office/drawing/2014/main" id="{CB2B683F-FE41-4B1F-9F39-FE372572BA66}"/>
              </a:ext>
            </a:extLst>
          </p:cNvPr>
          <p:cNvSpPr txBox="1">
            <a:spLocks noChangeArrowheads="1"/>
          </p:cNvSpPr>
          <p:nvPr/>
        </p:nvSpPr>
        <p:spPr bwMode="auto">
          <a:xfrm>
            <a:off x="534988" y="914400"/>
            <a:ext cx="8237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i="1">
                <a:solidFill>
                  <a:srgbClr val="FF0000"/>
                </a:solidFill>
                <a:latin typeface="Times New Roman" panose="02020603050405020304" pitchFamily="18" charset="0"/>
                <a:cs typeface="Times New Roman" panose="02020603050405020304" pitchFamily="18" charset="0"/>
              </a:rPr>
              <a:t>TRƯỜNG TIỂU HỌC GIA THỤY</a:t>
            </a:r>
          </a:p>
        </p:txBody>
      </p:sp>
      <p:sp>
        <p:nvSpPr>
          <p:cNvPr id="3077" name="Rectangle 1">
            <a:extLst>
              <a:ext uri="{FF2B5EF4-FFF2-40B4-BE49-F238E27FC236}">
                <a16:creationId xmlns:a16="http://schemas.microsoft.com/office/drawing/2014/main" id="{74F43F62-39AF-42C3-A156-79BEEE92C1DC}"/>
              </a:ext>
            </a:extLst>
          </p:cNvPr>
          <p:cNvSpPr>
            <a:spLocks noChangeArrowheads="1"/>
          </p:cNvSpPr>
          <p:nvPr/>
        </p:nvSpPr>
        <p:spPr bwMode="auto">
          <a:xfrm>
            <a:off x="534988" y="3962400"/>
            <a:ext cx="830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5400">
                <a:latin typeface="Times New Roman" panose="02020603050405020304" pitchFamily="18" charset="0"/>
                <a:cs typeface="Times New Roman" panose="02020603050405020304" pitchFamily="18" charset="0"/>
              </a:rPr>
              <a:t>Bài 29: Tiết kiệm nước</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A04590A3-511C-4BA1-BBDB-A1E6DF458F1C}"/>
              </a:ext>
            </a:extLst>
          </p:cNvPr>
          <p:cNvSpPr>
            <a:spLocks noChangeArrowheads="1"/>
          </p:cNvSpPr>
          <p:nvPr/>
        </p:nvSpPr>
        <p:spPr bwMode="auto">
          <a:xfrm>
            <a:off x="152400" y="1905000"/>
            <a:ext cx="85423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5400" b="1">
                <a:solidFill>
                  <a:srgbClr val="FF0000"/>
                </a:solidFill>
                <a:latin typeface="Times New Roman" panose="02020603050405020304" pitchFamily="18" charset="0"/>
                <a:cs typeface="Times New Roman" panose="02020603050405020304" pitchFamily="18" charset="0"/>
              </a:rPr>
              <a:t>1. Những việc nên và không nên làm để tiết kiệm nước.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a:extLst>
              <a:ext uri="{FF2B5EF4-FFF2-40B4-BE49-F238E27FC236}">
                <a16:creationId xmlns:a16="http://schemas.microsoft.com/office/drawing/2014/main" id="{E18C8EA6-5E8D-4343-8F74-B2AE699A118E}"/>
              </a:ext>
            </a:extLst>
          </p:cNvPr>
          <p:cNvSpPr txBox="1">
            <a:spLocks noChangeArrowheads="1"/>
          </p:cNvSpPr>
          <p:nvPr/>
        </p:nvSpPr>
        <p:spPr bwMode="auto">
          <a:xfrm>
            <a:off x="304800" y="249238"/>
            <a:ext cx="8610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solidFill>
                  <a:srgbClr val="0000CC"/>
                </a:solidFill>
                <a:latin typeface="Times New Roman" panose="02020603050405020304" pitchFamily="18" charset="0"/>
                <a:cs typeface="Times New Roman" panose="02020603050405020304" pitchFamily="18" charset="0"/>
              </a:rPr>
              <a:t>1. Em nhìn thấy những gì trong hình?</a:t>
            </a:r>
          </a:p>
        </p:txBody>
      </p:sp>
      <p:sp>
        <p:nvSpPr>
          <p:cNvPr id="15363" name="TextBox 5">
            <a:extLst>
              <a:ext uri="{FF2B5EF4-FFF2-40B4-BE49-F238E27FC236}">
                <a16:creationId xmlns:a16="http://schemas.microsoft.com/office/drawing/2014/main" id="{6E9331A3-C097-4554-8002-621247AFE283}"/>
              </a:ext>
            </a:extLst>
          </p:cNvPr>
          <p:cNvSpPr txBox="1">
            <a:spLocks noChangeArrowheads="1"/>
          </p:cNvSpPr>
          <p:nvPr/>
        </p:nvSpPr>
        <p:spPr bwMode="auto">
          <a:xfrm>
            <a:off x="304800" y="2362200"/>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solidFill>
                  <a:srgbClr val="0000CC"/>
                </a:solidFill>
                <a:latin typeface="Times New Roman" panose="02020603050405020304" pitchFamily="18" charset="0"/>
                <a:cs typeface="Times New Roman" panose="02020603050405020304" pitchFamily="18" charset="0"/>
              </a:rPr>
              <a:t>2. Theo em việc làm đó nên hay không nên làm? Vì sao?</a:t>
            </a:r>
          </a:p>
        </p:txBody>
      </p:sp>
      <p:pic>
        <p:nvPicPr>
          <p:cNvPr id="8" name="Picture 10" descr="Thao luan nhon">
            <a:extLst>
              <a:ext uri="{FF2B5EF4-FFF2-40B4-BE49-F238E27FC236}">
                <a16:creationId xmlns:a16="http://schemas.microsoft.com/office/drawing/2014/main" id="{4373229C-A5E5-4C9D-9666-85F77F6E7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648200"/>
            <a:ext cx="268763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3">
            <a:extLst>
              <a:ext uri="{FF2B5EF4-FFF2-40B4-BE49-F238E27FC236}">
                <a16:creationId xmlns:a16="http://schemas.microsoft.com/office/drawing/2014/main" id="{C65EA6B2-8438-429F-B62F-97F5475D7442}"/>
              </a:ext>
            </a:extLst>
          </p:cNvPr>
          <p:cNvGrpSpPr>
            <a:grpSpLocks/>
          </p:cNvGrpSpPr>
          <p:nvPr/>
        </p:nvGrpSpPr>
        <p:grpSpPr bwMode="auto">
          <a:xfrm>
            <a:off x="914400" y="228600"/>
            <a:ext cx="7124700" cy="4648200"/>
            <a:chOff x="192" y="1296"/>
            <a:chExt cx="1584" cy="992"/>
          </a:xfrm>
        </p:grpSpPr>
        <p:pic>
          <p:nvPicPr>
            <p:cNvPr id="16389" name="Picture 4" descr="1">
              <a:extLst>
                <a:ext uri="{FF2B5EF4-FFF2-40B4-BE49-F238E27FC236}">
                  <a16:creationId xmlns:a16="http://schemas.microsoft.com/office/drawing/2014/main" id="{55951A26-3857-4E26-A7BF-4346098A7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296"/>
              <a:ext cx="1584"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Oval 5">
              <a:extLst>
                <a:ext uri="{FF2B5EF4-FFF2-40B4-BE49-F238E27FC236}">
                  <a16:creationId xmlns:a16="http://schemas.microsoft.com/office/drawing/2014/main" id="{C451DF47-8C0D-4745-B8BF-4D156CE366B2}"/>
                </a:ext>
              </a:extLst>
            </p:cNvPr>
            <p:cNvSpPr>
              <a:spLocks noChangeArrowheads="1"/>
            </p:cNvSpPr>
            <p:nvPr/>
          </p:nvSpPr>
          <p:spPr bwMode="auto">
            <a:xfrm>
              <a:off x="1488" y="1392"/>
              <a:ext cx="240" cy="240"/>
            </a:xfrm>
            <a:prstGeom prst="ellipse">
              <a:avLst/>
            </a:prstGeom>
            <a:solidFill>
              <a:srgbClr val="37B7F7"/>
            </a:solidFill>
            <a:ln w="3175">
              <a:solidFill>
                <a:srgbClr val="37B7F7"/>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FF0066"/>
                  </a:solidFill>
                  <a:latin typeface="Times New Roman" panose="02020603050405020304" pitchFamily="18" charset="0"/>
                  <a:cs typeface="Times New Roman" panose="02020603050405020304" pitchFamily="18" charset="0"/>
                </a:rPr>
                <a:t>1</a:t>
              </a:r>
            </a:p>
          </p:txBody>
        </p:sp>
      </p:grpSp>
      <p:sp>
        <p:nvSpPr>
          <p:cNvPr id="20" name="TextBox 19">
            <a:extLst>
              <a:ext uri="{FF2B5EF4-FFF2-40B4-BE49-F238E27FC236}">
                <a16:creationId xmlns:a16="http://schemas.microsoft.com/office/drawing/2014/main" id="{0056966E-027D-4FB9-BB08-013A69796234}"/>
              </a:ext>
            </a:extLst>
          </p:cNvPr>
          <p:cNvSpPr txBox="1">
            <a:spLocks noChangeArrowheads="1"/>
          </p:cNvSpPr>
          <p:nvPr/>
        </p:nvSpPr>
        <p:spPr bwMode="auto">
          <a:xfrm>
            <a:off x="304800" y="4876800"/>
            <a:ext cx="868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solidFill>
                  <a:srgbClr val="0000CC"/>
                </a:solidFill>
                <a:latin typeface="Times New Roman" panose="02020603050405020304" pitchFamily="18" charset="0"/>
                <a:cs typeface="Times New Roman" panose="02020603050405020304" pitchFamily="18" charset="0"/>
              </a:rPr>
              <a:t>Khóa van vòi nước khi nước đã chảy đầy chậu.</a:t>
            </a:r>
          </a:p>
        </p:txBody>
      </p:sp>
      <p:sp>
        <p:nvSpPr>
          <p:cNvPr id="2" name="TextBox 1">
            <a:extLst>
              <a:ext uri="{FF2B5EF4-FFF2-40B4-BE49-F238E27FC236}">
                <a16:creationId xmlns:a16="http://schemas.microsoft.com/office/drawing/2014/main" id="{F41281F8-9F59-40BB-AA25-A9BED1D0A93C}"/>
              </a:ext>
            </a:extLst>
          </p:cNvPr>
          <p:cNvSpPr txBox="1">
            <a:spLocks noChangeArrowheads="1"/>
          </p:cNvSpPr>
          <p:nvPr/>
        </p:nvSpPr>
        <p:spPr bwMode="auto">
          <a:xfrm>
            <a:off x="3886200" y="363538"/>
            <a:ext cx="236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Nên làm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6">
            <a:extLst>
              <a:ext uri="{FF2B5EF4-FFF2-40B4-BE49-F238E27FC236}">
                <a16:creationId xmlns:a16="http://schemas.microsoft.com/office/drawing/2014/main" id="{1AC6934C-8C06-43D9-973D-D60EA3ABD403}"/>
              </a:ext>
            </a:extLst>
          </p:cNvPr>
          <p:cNvGrpSpPr>
            <a:grpSpLocks/>
          </p:cNvGrpSpPr>
          <p:nvPr/>
        </p:nvGrpSpPr>
        <p:grpSpPr bwMode="auto">
          <a:xfrm>
            <a:off x="685800" y="201613"/>
            <a:ext cx="7924800" cy="5589587"/>
            <a:chOff x="2016" y="1308"/>
            <a:chExt cx="1632" cy="955"/>
          </a:xfrm>
        </p:grpSpPr>
        <p:pic>
          <p:nvPicPr>
            <p:cNvPr id="17413" name="Picture 7" descr="2">
              <a:extLst>
                <a:ext uri="{FF2B5EF4-FFF2-40B4-BE49-F238E27FC236}">
                  <a16:creationId xmlns:a16="http://schemas.microsoft.com/office/drawing/2014/main" id="{89BEC11E-762A-40E2-BE82-7785F0DC6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 y="1308"/>
              <a:ext cx="1632" cy="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Oval 8">
              <a:extLst>
                <a:ext uri="{FF2B5EF4-FFF2-40B4-BE49-F238E27FC236}">
                  <a16:creationId xmlns:a16="http://schemas.microsoft.com/office/drawing/2014/main" id="{46819277-BC2D-4F73-B03D-7EB99B2894C2}"/>
                </a:ext>
              </a:extLst>
            </p:cNvPr>
            <p:cNvSpPr>
              <a:spLocks noChangeArrowheads="1"/>
            </p:cNvSpPr>
            <p:nvPr/>
          </p:nvSpPr>
          <p:spPr bwMode="auto">
            <a:xfrm>
              <a:off x="3312" y="1392"/>
              <a:ext cx="240" cy="240"/>
            </a:xfrm>
            <a:prstGeom prst="ellipse">
              <a:avLst/>
            </a:prstGeom>
            <a:solidFill>
              <a:srgbClr val="37B7F7"/>
            </a:solidFill>
            <a:ln w="3175">
              <a:solidFill>
                <a:srgbClr val="37B7F7"/>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FF0066"/>
                  </a:solidFill>
                  <a:latin typeface="Times New Roman" panose="02020603050405020304" pitchFamily="18" charset="0"/>
                  <a:cs typeface="Times New Roman" panose="02020603050405020304" pitchFamily="18" charset="0"/>
                </a:rPr>
                <a:t>2</a:t>
              </a:r>
            </a:p>
          </p:txBody>
        </p:sp>
      </p:grpSp>
      <p:sp>
        <p:nvSpPr>
          <p:cNvPr id="20" name="TextBox 19">
            <a:extLst>
              <a:ext uri="{FF2B5EF4-FFF2-40B4-BE49-F238E27FC236}">
                <a16:creationId xmlns:a16="http://schemas.microsoft.com/office/drawing/2014/main" id="{1AE0CA04-93C3-4302-BD62-23DF9B6A91D2}"/>
              </a:ext>
            </a:extLst>
          </p:cNvPr>
          <p:cNvSpPr txBox="1">
            <a:spLocks noChangeArrowheads="1"/>
          </p:cNvSpPr>
          <p:nvPr/>
        </p:nvSpPr>
        <p:spPr bwMode="auto">
          <a:xfrm>
            <a:off x="400050" y="5791200"/>
            <a:ext cx="84963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a:solidFill>
                  <a:srgbClr val="0000CC"/>
                </a:solidFill>
                <a:latin typeface="Times New Roman" panose="02020603050405020304" pitchFamily="18" charset="0"/>
                <a:cs typeface="Times New Roman" panose="02020603050405020304" pitchFamily="18" charset="0"/>
              </a:rPr>
              <a:t>Vòi nước chảy tràn ra ngoài chậu.</a:t>
            </a:r>
          </a:p>
        </p:txBody>
      </p:sp>
      <p:sp>
        <p:nvSpPr>
          <p:cNvPr id="6" name="TextBox 5">
            <a:extLst>
              <a:ext uri="{FF2B5EF4-FFF2-40B4-BE49-F238E27FC236}">
                <a16:creationId xmlns:a16="http://schemas.microsoft.com/office/drawing/2014/main" id="{3E3AC877-E317-4F84-A008-7DAAB0C17279}"/>
              </a:ext>
            </a:extLst>
          </p:cNvPr>
          <p:cNvSpPr txBox="1">
            <a:spLocks noChangeArrowheads="1"/>
          </p:cNvSpPr>
          <p:nvPr/>
        </p:nvSpPr>
        <p:spPr bwMode="auto">
          <a:xfrm>
            <a:off x="3657600" y="369888"/>
            <a:ext cx="3675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Không nên làm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9">
            <a:extLst>
              <a:ext uri="{FF2B5EF4-FFF2-40B4-BE49-F238E27FC236}">
                <a16:creationId xmlns:a16="http://schemas.microsoft.com/office/drawing/2014/main" id="{75679003-F5E2-426B-9C7A-60685C8EFCCE}"/>
              </a:ext>
            </a:extLst>
          </p:cNvPr>
          <p:cNvGrpSpPr>
            <a:grpSpLocks/>
          </p:cNvGrpSpPr>
          <p:nvPr/>
        </p:nvGrpSpPr>
        <p:grpSpPr bwMode="auto">
          <a:xfrm>
            <a:off x="790575" y="304800"/>
            <a:ext cx="7315200" cy="5184775"/>
            <a:chOff x="3888" y="1296"/>
            <a:chExt cx="1536" cy="987"/>
          </a:xfrm>
        </p:grpSpPr>
        <p:pic>
          <p:nvPicPr>
            <p:cNvPr id="18437" name="Picture 10" descr="3">
              <a:extLst>
                <a:ext uri="{FF2B5EF4-FFF2-40B4-BE49-F238E27FC236}">
                  <a16:creationId xmlns:a16="http://schemas.microsoft.com/office/drawing/2014/main" id="{D96DFAE3-567F-43E0-BF33-F1A15CCE4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 y="1296"/>
              <a:ext cx="1536"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Oval 11">
              <a:extLst>
                <a:ext uri="{FF2B5EF4-FFF2-40B4-BE49-F238E27FC236}">
                  <a16:creationId xmlns:a16="http://schemas.microsoft.com/office/drawing/2014/main" id="{71BA1F6D-E8F3-46C3-9CFB-BE540CAAB26C}"/>
                </a:ext>
              </a:extLst>
            </p:cNvPr>
            <p:cNvSpPr>
              <a:spLocks noChangeArrowheads="1"/>
            </p:cNvSpPr>
            <p:nvPr/>
          </p:nvSpPr>
          <p:spPr bwMode="auto">
            <a:xfrm>
              <a:off x="3936" y="1344"/>
              <a:ext cx="240" cy="240"/>
            </a:xfrm>
            <a:prstGeom prst="ellipse">
              <a:avLst/>
            </a:prstGeom>
            <a:solidFill>
              <a:srgbClr val="37B7F7"/>
            </a:solidFill>
            <a:ln w="3175">
              <a:solidFill>
                <a:srgbClr val="37B7F7"/>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FF0066"/>
                  </a:solidFill>
                  <a:latin typeface="Times New Roman" panose="02020603050405020304" pitchFamily="18" charset="0"/>
                  <a:cs typeface="Times New Roman" panose="02020603050405020304" pitchFamily="18" charset="0"/>
                </a:rPr>
                <a:t>3</a:t>
              </a:r>
            </a:p>
          </p:txBody>
        </p:sp>
      </p:grpSp>
      <p:sp>
        <p:nvSpPr>
          <p:cNvPr id="20" name="TextBox 19">
            <a:extLst>
              <a:ext uri="{FF2B5EF4-FFF2-40B4-BE49-F238E27FC236}">
                <a16:creationId xmlns:a16="http://schemas.microsoft.com/office/drawing/2014/main" id="{E218E338-B76C-41D1-B0A8-0AF8B11D38E5}"/>
              </a:ext>
            </a:extLst>
          </p:cNvPr>
          <p:cNvSpPr txBox="1">
            <a:spLocks noChangeArrowheads="1"/>
          </p:cNvSpPr>
          <p:nvPr/>
        </p:nvSpPr>
        <p:spPr bwMode="auto">
          <a:xfrm>
            <a:off x="838200" y="5257800"/>
            <a:ext cx="7848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a:solidFill>
                  <a:srgbClr val="0000CC"/>
                </a:solidFill>
                <a:latin typeface="Times New Roman" panose="02020603050405020304" pitchFamily="18" charset="0"/>
                <a:cs typeface="Times New Roman" panose="02020603050405020304" pitchFamily="18" charset="0"/>
              </a:rPr>
              <a:t>Em bé đang mời chú công nhân đến vì ống nước bị vỡ.</a:t>
            </a:r>
          </a:p>
        </p:txBody>
      </p:sp>
      <p:sp>
        <p:nvSpPr>
          <p:cNvPr id="6" name="TextBox 5">
            <a:extLst>
              <a:ext uri="{FF2B5EF4-FFF2-40B4-BE49-F238E27FC236}">
                <a16:creationId xmlns:a16="http://schemas.microsoft.com/office/drawing/2014/main" id="{E0A946F0-1633-4CED-B7B1-5C6AF8C38F88}"/>
              </a:ext>
            </a:extLst>
          </p:cNvPr>
          <p:cNvSpPr txBox="1">
            <a:spLocks noChangeArrowheads="1"/>
          </p:cNvSpPr>
          <p:nvPr/>
        </p:nvSpPr>
        <p:spPr bwMode="auto">
          <a:xfrm>
            <a:off x="6678613" y="233363"/>
            <a:ext cx="23622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Nên làm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2">
            <a:extLst>
              <a:ext uri="{FF2B5EF4-FFF2-40B4-BE49-F238E27FC236}">
                <a16:creationId xmlns:a16="http://schemas.microsoft.com/office/drawing/2014/main" id="{3E8EAB93-6CDE-48E8-8102-B95907D31796}"/>
              </a:ext>
            </a:extLst>
          </p:cNvPr>
          <p:cNvGrpSpPr>
            <a:grpSpLocks/>
          </p:cNvGrpSpPr>
          <p:nvPr/>
        </p:nvGrpSpPr>
        <p:grpSpPr bwMode="auto">
          <a:xfrm>
            <a:off x="304800" y="152400"/>
            <a:ext cx="4038600" cy="6532563"/>
            <a:chOff x="644" y="2081"/>
            <a:chExt cx="1117" cy="2370"/>
          </a:xfrm>
        </p:grpSpPr>
        <p:pic>
          <p:nvPicPr>
            <p:cNvPr id="19461" name="Picture 13" descr="4">
              <a:extLst>
                <a:ext uri="{FF2B5EF4-FFF2-40B4-BE49-F238E27FC236}">
                  <a16:creationId xmlns:a16="http://schemas.microsoft.com/office/drawing/2014/main" id="{94827D03-9FE5-4043-8D57-8F8F4D669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 y="2081"/>
              <a:ext cx="1117" cy="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Oval 14">
              <a:extLst>
                <a:ext uri="{FF2B5EF4-FFF2-40B4-BE49-F238E27FC236}">
                  <a16:creationId xmlns:a16="http://schemas.microsoft.com/office/drawing/2014/main" id="{638C78CE-38E6-4528-B2D7-A67D0C620AC3}"/>
                </a:ext>
              </a:extLst>
            </p:cNvPr>
            <p:cNvSpPr>
              <a:spLocks noChangeArrowheads="1"/>
            </p:cNvSpPr>
            <p:nvPr/>
          </p:nvSpPr>
          <p:spPr bwMode="auto">
            <a:xfrm>
              <a:off x="1056" y="4032"/>
              <a:ext cx="240" cy="240"/>
            </a:xfrm>
            <a:prstGeom prst="ellipse">
              <a:avLst/>
            </a:prstGeom>
            <a:solidFill>
              <a:srgbClr val="37B7F7"/>
            </a:solidFill>
            <a:ln w="3175">
              <a:solidFill>
                <a:srgbClr val="37B7F7"/>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FF0066"/>
                  </a:solidFill>
                  <a:latin typeface="Times New Roman" panose="02020603050405020304" pitchFamily="18" charset="0"/>
                  <a:cs typeface="Times New Roman" panose="02020603050405020304" pitchFamily="18" charset="0"/>
                </a:rPr>
                <a:t>4</a:t>
              </a:r>
            </a:p>
          </p:txBody>
        </p:sp>
      </p:grpSp>
      <p:sp>
        <p:nvSpPr>
          <p:cNvPr id="20" name="TextBox 19">
            <a:extLst>
              <a:ext uri="{FF2B5EF4-FFF2-40B4-BE49-F238E27FC236}">
                <a16:creationId xmlns:a16="http://schemas.microsoft.com/office/drawing/2014/main" id="{67C0D710-6896-49F9-80A3-5EE32C2FA626}"/>
              </a:ext>
            </a:extLst>
          </p:cNvPr>
          <p:cNvSpPr txBox="1">
            <a:spLocks noChangeArrowheads="1"/>
          </p:cNvSpPr>
          <p:nvPr/>
        </p:nvSpPr>
        <p:spPr bwMode="auto">
          <a:xfrm>
            <a:off x="4445000" y="1482725"/>
            <a:ext cx="4241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solidFill>
                  <a:srgbClr val="0000CC"/>
                </a:solidFill>
                <a:latin typeface="Times New Roman" panose="02020603050405020304" pitchFamily="18" charset="0"/>
                <a:cs typeface="Times New Roman" panose="02020603050405020304" pitchFamily="18" charset="0"/>
              </a:rPr>
              <a:t>Một bạn vừa đánh răng vừa xả nước.</a:t>
            </a:r>
          </a:p>
        </p:txBody>
      </p:sp>
      <p:sp>
        <p:nvSpPr>
          <p:cNvPr id="6" name="TextBox 5">
            <a:extLst>
              <a:ext uri="{FF2B5EF4-FFF2-40B4-BE49-F238E27FC236}">
                <a16:creationId xmlns:a16="http://schemas.microsoft.com/office/drawing/2014/main" id="{CAA2B56C-27D9-4C8C-8085-771E79889762}"/>
              </a:ext>
            </a:extLst>
          </p:cNvPr>
          <p:cNvSpPr txBox="1">
            <a:spLocks noChangeArrowheads="1"/>
          </p:cNvSpPr>
          <p:nvPr/>
        </p:nvSpPr>
        <p:spPr bwMode="auto">
          <a:xfrm>
            <a:off x="246063" y="6057900"/>
            <a:ext cx="3675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Không nên làm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5">
            <a:extLst>
              <a:ext uri="{FF2B5EF4-FFF2-40B4-BE49-F238E27FC236}">
                <a16:creationId xmlns:a16="http://schemas.microsoft.com/office/drawing/2014/main" id="{363E0D75-6AA3-4BE7-A419-F58EAB45FD29}"/>
              </a:ext>
            </a:extLst>
          </p:cNvPr>
          <p:cNvGrpSpPr>
            <a:grpSpLocks/>
          </p:cNvGrpSpPr>
          <p:nvPr/>
        </p:nvGrpSpPr>
        <p:grpSpPr bwMode="auto">
          <a:xfrm>
            <a:off x="228600" y="44450"/>
            <a:ext cx="4240213" cy="6553200"/>
            <a:chOff x="2304" y="2383"/>
            <a:chExt cx="881" cy="1937"/>
          </a:xfrm>
        </p:grpSpPr>
        <p:pic>
          <p:nvPicPr>
            <p:cNvPr id="20485" name="Picture 16" descr="5">
              <a:extLst>
                <a:ext uri="{FF2B5EF4-FFF2-40B4-BE49-F238E27FC236}">
                  <a16:creationId xmlns:a16="http://schemas.microsoft.com/office/drawing/2014/main" id="{4C9B2CDE-DB13-4E46-A4F5-4B9CF8638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 y="2383"/>
              <a:ext cx="881" cy="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Oval 17">
              <a:extLst>
                <a:ext uri="{FF2B5EF4-FFF2-40B4-BE49-F238E27FC236}">
                  <a16:creationId xmlns:a16="http://schemas.microsoft.com/office/drawing/2014/main" id="{388D9D42-989C-4E3E-A91B-13FE5BD5A1D2}"/>
                </a:ext>
              </a:extLst>
            </p:cNvPr>
            <p:cNvSpPr>
              <a:spLocks noChangeArrowheads="1"/>
            </p:cNvSpPr>
            <p:nvPr/>
          </p:nvSpPr>
          <p:spPr bwMode="auto">
            <a:xfrm>
              <a:off x="2352" y="4080"/>
              <a:ext cx="240" cy="240"/>
            </a:xfrm>
            <a:prstGeom prst="ellipse">
              <a:avLst/>
            </a:prstGeom>
            <a:solidFill>
              <a:srgbClr val="37B7F7"/>
            </a:solidFill>
            <a:ln w="3175">
              <a:solidFill>
                <a:srgbClr val="37B7F7"/>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FF0066"/>
                  </a:solidFill>
                  <a:latin typeface="Times New Roman" panose="02020603050405020304" pitchFamily="18" charset="0"/>
                  <a:cs typeface="Times New Roman" panose="02020603050405020304" pitchFamily="18" charset="0"/>
                </a:rPr>
                <a:t>5</a:t>
              </a:r>
            </a:p>
          </p:txBody>
        </p:sp>
      </p:grpSp>
      <p:sp>
        <p:nvSpPr>
          <p:cNvPr id="20" name="TextBox 19">
            <a:extLst>
              <a:ext uri="{FF2B5EF4-FFF2-40B4-BE49-F238E27FC236}">
                <a16:creationId xmlns:a16="http://schemas.microsoft.com/office/drawing/2014/main" id="{B267A46D-8929-4C9A-8886-7430807B5A15}"/>
              </a:ext>
            </a:extLst>
          </p:cNvPr>
          <p:cNvSpPr txBox="1">
            <a:spLocks noChangeArrowheads="1"/>
          </p:cNvSpPr>
          <p:nvPr/>
        </p:nvSpPr>
        <p:spPr bwMode="auto">
          <a:xfrm>
            <a:off x="4522788" y="1806575"/>
            <a:ext cx="44688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solidFill>
                  <a:srgbClr val="0000CC"/>
                </a:solidFill>
                <a:latin typeface="Times New Roman" panose="02020603050405020304" pitchFamily="18" charset="0"/>
                <a:cs typeface="Times New Roman" panose="02020603050405020304" pitchFamily="18" charset="0"/>
              </a:rPr>
              <a:t>Một bạn múc nước vào ca để đánh răng.</a:t>
            </a:r>
          </a:p>
        </p:txBody>
      </p:sp>
      <p:sp>
        <p:nvSpPr>
          <p:cNvPr id="6" name="TextBox 5">
            <a:extLst>
              <a:ext uri="{FF2B5EF4-FFF2-40B4-BE49-F238E27FC236}">
                <a16:creationId xmlns:a16="http://schemas.microsoft.com/office/drawing/2014/main" id="{A9831B13-5284-4199-884E-C707DA3E93E4}"/>
              </a:ext>
            </a:extLst>
          </p:cNvPr>
          <p:cNvSpPr txBox="1">
            <a:spLocks noChangeArrowheads="1"/>
          </p:cNvSpPr>
          <p:nvPr/>
        </p:nvSpPr>
        <p:spPr bwMode="auto">
          <a:xfrm>
            <a:off x="1752600" y="5984875"/>
            <a:ext cx="2362200"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Nên làm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8">
            <a:extLst>
              <a:ext uri="{FF2B5EF4-FFF2-40B4-BE49-F238E27FC236}">
                <a16:creationId xmlns:a16="http://schemas.microsoft.com/office/drawing/2014/main" id="{7F99C156-5D8C-4C0C-B263-2752F93B71AE}"/>
              </a:ext>
            </a:extLst>
          </p:cNvPr>
          <p:cNvGrpSpPr>
            <a:grpSpLocks/>
          </p:cNvGrpSpPr>
          <p:nvPr/>
        </p:nvGrpSpPr>
        <p:grpSpPr bwMode="auto">
          <a:xfrm>
            <a:off x="392113" y="152400"/>
            <a:ext cx="4724400" cy="6400800"/>
            <a:chOff x="3456" y="2408"/>
            <a:chExt cx="1459" cy="1912"/>
          </a:xfrm>
        </p:grpSpPr>
        <p:pic>
          <p:nvPicPr>
            <p:cNvPr id="21509" name="Picture 19" descr="6">
              <a:extLst>
                <a:ext uri="{FF2B5EF4-FFF2-40B4-BE49-F238E27FC236}">
                  <a16:creationId xmlns:a16="http://schemas.microsoft.com/office/drawing/2014/main" id="{13C9CDFF-C668-43FC-8674-96898909A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 y="2408"/>
              <a:ext cx="1459" cy="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Oval 20">
              <a:extLst>
                <a:ext uri="{FF2B5EF4-FFF2-40B4-BE49-F238E27FC236}">
                  <a16:creationId xmlns:a16="http://schemas.microsoft.com/office/drawing/2014/main" id="{2526F245-6690-4354-9CB8-D671BAF98A76}"/>
                </a:ext>
              </a:extLst>
            </p:cNvPr>
            <p:cNvSpPr>
              <a:spLocks noChangeArrowheads="1"/>
            </p:cNvSpPr>
            <p:nvPr/>
          </p:nvSpPr>
          <p:spPr bwMode="auto">
            <a:xfrm>
              <a:off x="3504" y="4032"/>
              <a:ext cx="240" cy="240"/>
            </a:xfrm>
            <a:prstGeom prst="ellipse">
              <a:avLst/>
            </a:prstGeom>
            <a:solidFill>
              <a:srgbClr val="37B7F7"/>
            </a:solidFill>
            <a:ln w="3175">
              <a:solidFill>
                <a:srgbClr val="37B7F7"/>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FF0066"/>
                  </a:solidFill>
                  <a:latin typeface="Times New Roman" panose="02020603050405020304" pitchFamily="18" charset="0"/>
                  <a:cs typeface="Times New Roman" panose="02020603050405020304" pitchFamily="18" charset="0"/>
                </a:rPr>
                <a:t>6</a:t>
              </a:r>
            </a:p>
          </p:txBody>
        </p:sp>
      </p:grpSp>
      <p:sp>
        <p:nvSpPr>
          <p:cNvPr id="20" name="TextBox 19">
            <a:extLst>
              <a:ext uri="{FF2B5EF4-FFF2-40B4-BE49-F238E27FC236}">
                <a16:creationId xmlns:a16="http://schemas.microsoft.com/office/drawing/2014/main" id="{68832B6B-34E4-4644-872B-078024EDD7A9}"/>
              </a:ext>
            </a:extLst>
          </p:cNvPr>
          <p:cNvSpPr txBox="1">
            <a:spLocks noChangeArrowheads="1"/>
          </p:cNvSpPr>
          <p:nvPr/>
        </p:nvSpPr>
        <p:spPr bwMode="auto">
          <a:xfrm>
            <a:off x="5334000" y="1619250"/>
            <a:ext cx="3657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a:solidFill>
                  <a:srgbClr val="0000CC"/>
                </a:solidFill>
                <a:latin typeface="Times New Roman" panose="02020603050405020304" pitchFamily="18" charset="0"/>
                <a:cs typeface="Times New Roman" panose="02020603050405020304" pitchFamily="18" charset="0"/>
              </a:rPr>
              <a:t>Một bạn đang dùng vòi nước tưới lên ngọn cây.</a:t>
            </a:r>
          </a:p>
        </p:txBody>
      </p:sp>
      <p:sp>
        <p:nvSpPr>
          <p:cNvPr id="6" name="TextBox 5">
            <a:extLst>
              <a:ext uri="{FF2B5EF4-FFF2-40B4-BE49-F238E27FC236}">
                <a16:creationId xmlns:a16="http://schemas.microsoft.com/office/drawing/2014/main" id="{54E70E60-BFEF-4C6B-8405-DFBC6605E4C2}"/>
              </a:ext>
            </a:extLst>
          </p:cNvPr>
          <p:cNvSpPr txBox="1">
            <a:spLocks noChangeArrowheads="1"/>
          </p:cNvSpPr>
          <p:nvPr/>
        </p:nvSpPr>
        <p:spPr bwMode="auto">
          <a:xfrm>
            <a:off x="1427163" y="6018213"/>
            <a:ext cx="3675062"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Không nên làm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3">
            <a:extLst>
              <a:ext uri="{FF2B5EF4-FFF2-40B4-BE49-F238E27FC236}">
                <a16:creationId xmlns:a16="http://schemas.microsoft.com/office/drawing/2014/main" id="{D407470A-CB7F-484C-9124-424B7DC95228}"/>
              </a:ext>
            </a:extLst>
          </p:cNvPr>
          <p:cNvGrpSpPr>
            <a:grpSpLocks/>
          </p:cNvGrpSpPr>
          <p:nvPr/>
        </p:nvGrpSpPr>
        <p:grpSpPr bwMode="auto">
          <a:xfrm>
            <a:off x="339725" y="230188"/>
            <a:ext cx="2295525" cy="1903412"/>
            <a:chOff x="192" y="1296"/>
            <a:chExt cx="1584" cy="992"/>
          </a:xfrm>
        </p:grpSpPr>
        <p:pic>
          <p:nvPicPr>
            <p:cNvPr id="22550" name="Picture 4" descr="1">
              <a:extLst>
                <a:ext uri="{FF2B5EF4-FFF2-40B4-BE49-F238E27FC236}">
                  <a16:creationId xmlns:a16="http://schemas.microsoft.com/office/drawing/2014/main" id="{EE120C2A-5AFC-4DAD-9A33-BF8F22444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296"/>
              <a:ext cx="1584"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1" name="Oval 5">
              <a:extLst>
                <a:ext uri="{FF2B5EF4-FFF2-40B4-BE49-F238E27FC236}">
                  <a16:creationId xmlns:a16="http://schemas.microsoft.com/office/drawing/2014/main" id="{AE56FBE7-2C2F-4F6A-9C1E-06DFD2439EA1}"/>
                </a:ext>
              </a:extLst>
            </p:cNvPr>
            <p:cNvSpPr>
              <a:spLocks noChangeArrowheads="1"/>
            </p:cNvSpPr>
            <p:nvPr/>
          </p:nvSpPr>
          <p:spPr bwMode="auto">
            <a:xfrm>
              <a:off x="1488" y="1392"/>
              <a:ext cx="240" cy="240"/>
            </a:xfrm>
            <a:prstGeom prst="ellipse">
              <a:avLst/>
            </a:prstGeom>
            <a:solidFill>
              <a:srgbClr val="37B7F7"/>
            </a:solidFill>
            <a:ln w="3175">
              <a:solidFill>
                <a:srgbClr val="37B7F7"/>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FF0066"/>
                  </a:solidFill>
                  <a:latin typeface="Times New Roman" panose="02020603050405020304" pitchFamily="18" charset="0"/>
                  <a:cs typeface="Times New Roman" panose="02020603050405020304" pitchFamily="18" charset="0"/>
                </a:rPr>
                <a:t>1</a:t>
              </a:r>
            </a:p>
          </p:txBody>
        </p:sp>
      </p:grpSp>
      <p:grpSp>
        <p:nvGrpSpPr>
          <p:cNvPr id="12291" name="Group 6">
            <a:extLst>
              <a:ext uri="{FF2B5EF4-FFF2-40B4-BE49-F238E27FC236}">
                <a16:creationId xmlns:a16="http://schemas.microsoft.com/office/drawing/2014/main" id="{2404D8B0-5D18-4A12-BB66-3E1996908C1F}"/>
              </a:ext>
            </a:extLst>
          </p:cNvPr>
          <p:cNvGrpSpPr>
            <a:grpSpLocks/>
          </p:cNvGrpSpPr>
          <p:nvPr/>
        </p:nvGrpSpPr>
        <p:grpSpPr bwMode="auto">
          <a:xfrm>
            <a:off x="3187700" y="76200"/>
            <a:ext cx="2511425" cy="2057400"/>
            <a:chOff x="2016" y="1308"/>
            <a:chExt cx="1632" cy="955"/>
          </a:xfrm>
        </p:grpSpPr>
        <p:pic>
          <p:nvPicPr>
            <p:cNvPr id="22548" name="Picture 7" descr="2">
              <a:extLst>
                <a:ext uri="{FF2B5EF4-FFF2-40B4-BE49-F238E27FC236}">
                  <a16:creationId xmlns:a16="http://schemas.microsoft.com/office/drawing/2014/main" id="{9E7B0F21-4D2E-4923-A666-62F65675B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1308"/>
              <a:ext cx="1632" cy="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9" name="Oval 8">
              <a:extLst>
                <a:ext uri="{FF2B5EF4-FFF2-40B4-BE49-F238E27FC236}">
                  <a16:creationId xmlns:a16="http://schemas.microsoft.com/office/drawing/2014/main" id="{834E1009-2C48-453A-8643-821CA603FD7C}"/>
                </a:ext>
              </a:extLst>
            </p:cNvPr>
            <p:cNvSpPr>
              <a:spLocks noChangeArrowheads="1"/>
            </p:cNvSpPr>
            <p:nvPr/>
          </p:nvSpPr>
          <p:spPr bwMode="auto">
            <a:xfrm>
              <a:off x="3312" y="1392"/>
              <a:ext cx="240" cy="240"/>
            </a:xfrm>
            <a:prstGeom prst="ellipse">
              <a:avLst/>
            </a:prstGeom>
            <a:solidFill>
              <a:srgbClr val="37B7F7"/>
            </a:solidFill>
            <a:ln w="3175">
              <a:solidFill>
                <a:srgbClr val="37B7F7"/>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FF0066"/>
                  </a:solidFill>
                  <a:latin typeface="Times New Roman" panose="02020603050405020304" pitchFamily="18" charset="0"/>
                  <a:cs typeface="Times New Roman" panose="02020603050405020304" pitchFamily="18" charset="0"/>
                </a:rPr>
                <a:t>2</a:t>
              </a:r>
            </a:p>
          </p:txBody>
        </p:sp>
      </p:grpSp>
      <p:grpSp>
        <p:nvGrpSpPr>
          <p:cNvPr id="12292" name="Group 9">
            <a:extLst>
              <a:ext uri="{FF2B5EF4-FFF2-40B4-BE49-F238E27FC236}">
                <a16:creationId xmlns:a16="http://schemas.microsoft.com/office/drawing/2014/main" id="{A4DAF59E-3C6B-4F85-8A2B-2251EDC515AD}"/>
              </a:ext>
            </a:extLst>
          </p:cNvPr>
          <p:cNvGrpSpPr>
            <a:grpSpLocks/>
          </p:cNvGrpSpPr>
          <p:nvPr/>
        </p:nvGrpSpPr>
        <p:grpSpPr bwMode="auto">
          <a:xfrm>
            <a:off x="6210300" y="230188"/>
            <a:ext cx="2628900" cy="1987550"/>
            <a:chOff x="3888" y="1296"/>
            <a:chExt cx="1536" cy="987"/>
          </a:xfrm>
        </p:grpSpPr>
        <p:pic>
          <p:nvPicPr>
            <p:cNvPr id="22546" name="Picture 10" descr="3">
              <a:extLst>
                <a:ext uri="{FF2B5EF4-FFF2-40B4-BE49-F238E27FC236}">
                  <a16:creationId xmlns:a16="http://schemas.microsoft.com/office/drawing/2014/main" id="{4001B14D-CE9A-400B-A4D3-9C236281B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1296"/>
              <a:ext cx="1536"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7" name="Oval 11">
              <a:extLst>
                <a:ext uri="{FF2B5EF4-FFF2-40B4-BE49-F238E27FC236}">
                  <a16:creationId xmlns:a16="http://schemas.microsoft.com/office/drawing/2014/main" id="{989B2AC9-C1E9-4546-BD80-49F75DABC532}"/>
                </a:ext>
              </a:extLst>
            </p:cNvPr>
            <p:cNvSpPr>
              <a:spLocks noChangeArrowheads="1"/>
            </p:cNvSpPr>
            <p:nvPr/>
          </p:nvSpPr>
          <p:spPr bwMode="auto">
            <a:xfrm>
              <a:off x="3936" y="1344"/>
              <a:ext cx="240" cy="240"/>
            </a:xfrm>
            <a:prstGeom prst="ellipse">
              <a:avLst/>
            </a:prstGeom>
            <a:solidFill>
              <a:srgbClr val="37B7F7"/>
            </a:solidFill>
            <a:ln w="3175">
              <a:solidFill>
                <a:srgbClr val="37B7F7"/>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FF0066"/>
                  </a:solidFill>
                  <a:latin typeface="Times New Roman" panose="02020603050405020304" pitchFamily="18" charset="0"/>
                  <a:cs typeface="Times New Roman" panose="02020603050405020304" pitchFamily="18" charset="0"/>
                </a:rPr>
                <a:t>3</a:t>
              </a:r>
            </a:p>
          </p:txBody>
        </p:sp>
      </p:grpSp>
      <p:grpSp>
        <p:nvGrpSpPr>
          <p:cNvPr id="12293" name="Group 12">
            <a:extLst>
              <a:ext uri="{FF2B5EF4-FFF2-40B4-BE49-F238E27FC236}">
                <a16:creationId xmlns:a16="http://schemas.microsoft.com/office/drawing/2014/main" id="{C680F24D-8024-420E-80AF-BCD4434D5A32}"/>
              </a:ext>
            </a:extLst>
          </p:cNvPr>
          <p:cNvGrpSpPr>
            <a:grpSpLocks/>
          </p:cNvGrpSpPr>
          <p:nvPr/>
        </p:nvGrpSpPr>
        <p:grpSpPr bwMode="auto">
          <a:xfrm>
            <a:off x="339725" y="3895725"/>
            <a:ext cx="1804988" cy="2798763"/>
            <a:chOff x="1008" y="2385"/>
            <a:chExt cx="912" cy="1935"/>
          </a:xfrm>
        </p:grpSpPr>
        <p:pic>
          <p:nvPicPr>
            <p:cNvPr id="22544" name="Picture 13" descr="4">
              <a:extLst>
                <a:ext uri="{FF2B5EF4-FFF2-40B4-BE49-F238E27FC236}">
                  <a16:creationId xmlns:a16="http://schemas.microsoft.com/office/drawing/2014/main" id="{933C5A5F-E1D7-4B06-9283-F950F45784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 y="2385"/>
              <a:ext cx="912" cy="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5" name="Oval 14">
              <a:extLst>
                <a:ext uri="{FF2B5EF4-FFF2-40B4-BE49-F238E27FC236}">
                  <a16:creationId xmlns:a16="http://schemas.microsoft.com/office/drawing/2014/main" id="{8A2E728D-9130-478E-915B-9ADF8ABFFEDD}"/>
                </a:ext>
              </a:extLst>
            </p:cNvPr>
            <p:cNvSpPr>
              <a:spLocks noChangeArrowheads="1"/>
            </p:cNvSpPr>
            <p:nvPr/>
          </p:nvSpPr>
          <p:spPr bwMode="auto">
            <a:xfrm>
              <a:off x="1056" y="4032"/>
              <a:ext cx="240" cy="240"/>
            </a:xfrm>
            <a:prstGeom prst="ellipse">
              <a:avLst/>
            </a:prstGeom>
            <a:solidFill>
              <a:srgbClr val="37B7F7"/>
            </a:solidFill>
            <a:ln w="3175">
              <a:solidFill>
                <a:srgbClr val="37B7F7"/>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FF0066"/>
                  </a:solidFill>
                  <a:latin typeface="Times New Roman" panose="02020603050405020304" pitchFamily="18" charset="0"/>
                  <a:cs typeface="Times New Roman" panose="02020603050405020304" pitchFamily="18" charset="0"/>
                </a:rPr>
                <a:t>4</a:t>
              </a:r>
            </a:p>
          </p:txBody>
        </p:sp>
      </p:grpSp>
      <p:grpSp>
        <p:nvGrpSpPr>
          <p:cNvPr id="12294" name="Group 15">
            <a:extLst>
              <a:ext uri="{FF2B5EF4-FFF2-40B4-BE49-F238E27FC236}">
                <a16:creationId xmlns:a16="http://schemas.microsoft.com/office/drawing/2014/main" id="{286E38BB-62FF-4401-AD55-D7FA2A04C500}"/>
              </a:ext>
            </a:extLst>
          </p:cNvPr>
          <p:cNvGrpSpPr>
            <a:grpSpLocks/>
          </p:cNvGrpSpPr>
          <p:nvPr/>
        </p:nvGrpSpPr>
        <p:grpSpPr bwMode="auto">
          <a:xfrm>
            <a:off x="4113213" y="3725863"/>
            <a:ext cx="1585912" cy="2957512"/>
            <a:chOff x="2304" y="2383"/>
            <a:chExt cx="881" cy="1937"/>
          </a:xfrm>
        </p:grpSpPr>
        <p:pic>
          <p:nvPicPr>
            <p:cNvPr id="22542" name="Picture 16" descr="5">
              <a:extLst>
                <a:ext uri="{FF2B5EF4-FFF2-40B4-BE49-F238E27FC236}">
                  <a16:creationId xmlns:a16="http://schemas.microsoft.com/office/drawing/2014/main" id="{2596F318-32A5-4A25-BDC3-11F2A1EC59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4" y="2383"/>
              <a:ext cx="881" cy="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Oval 17">
              <a:extLst>
                <a:ext uri="{FF2B5EF4-FFF2-40B4-BE49-F238E27FC236}">
                  <a16:creationId xmlns:a16="http://schemas.microsoft.com/office/drawing/2014/main" id="{E421AB28-4568-4027-BF69-DD54BC027D36}"/>
                </a:ext>
              </a:extLst>
            </p:cNvPr>
            <p:cNvSpPr>
              <a:spLocks noChangeArrowheads="1"/>
            </p:cNvSpPr>
            <p:nvPr/>
          </p:nvSpPr>
          <p:spPr bwMode="auto">
            <a:xfrm>
              <a:off x="2352" y="4080"/>
              <a:ext cx="240" cy="240"/>
            </a:xfrm>
            <a:prstGeom prst="ellipse">
              <a:avLst/>
            </a:prstGeom>
            <a:solidFill>
              <a:srgbClr val="37B7F7"/>
            </a:solidFill>
            <a:ln w="3175">
              <a:solidFill>
                <a:srgbClr val="37B7F7"/>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FF0066"/>
                  </a:solidFill>
                  <a:latin typeface="Times New Roman" panose="02020603050405020304" pitchFamily="18" charset="0"/>
                  <a:cs typeface="Times New Roman" panose="02020603050405020304" pitchFamily="18" charset="0"/>
                </a:rPr>
                <a:t>5</a:t>
              </a:r>
            </a:p>
          </p:txBody>
        </p:sp>
      </p:grpSp>
      <p:grpSp>
        <p:nvGrpSpPr>
          <p:cNvPr id="22535" name="Group 18">
            <a:extLst>
              <a:ext uri="{FF2B5EF4-FFF2-40B4-BE49-F238E27FC236}">
                <a16:creationId xmlns:a16="http://schemas.microsoft.com/office/drawing/2014/main" id="{0DB3C866-6009-43D6-B05E-86DC9801C1DB}"/>
              </a:ext>
            </a:extLst>
          </p:cNvPr>
          <p:cNvGrpSpPr>
            <a:grpSpLocks/>
          </p:cNvGrpSpPr>
          <p:nvPr/>
        </p:nvGrpSpPr>
        <p:grpSpPr bwMode="auto">
          <a:xfrm>
            <a:off x="6756400" y="3760788"/>
            <a:ext cx="2082800" cy="2808287"/>
            <a:chOff x="3456" y="2408"/>
            <a:chExt cx="1459" cy="1912"/>
          </a:xfrm>
        </p:grpSpPr>
        <p:pic>
          <p:nvPicPr>
            <p:cNvPr id="22540" name="Picture 19" descr="6">
              <a:extLst>
                <a:ext uri="{FF2B5EF4-FFF2-40B4-BE49-F238E27FC236}">
                  <a16:creationId xmlns:a16="http://schemas.microsoft.com/office/drawing/2014/main" id="{947FE4B7-5396-4F47-9FC4-1B9D9BD15E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6" y="2408"/>
              <a:ext cx="1459" cy="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Oval 20">
              <a:extLst>
                <a:ext uri="{FF2B5EF4-FFF2-40B4-BE49-F238E27FC236}">
                  <a16:creationId xmlns:a16="http://schemas.microsoft.com/office/drawing/2014/main" id="{BB8FEA68-A572-4309-96EE-0F48318A4D85}"/>
                </a:ext>
              </a:extLst>
            </p:cNvPr>
            <p:cNvSpPr>
              <a:spLocks noChangeArrowheads="1"/>
            </p:cNvSpPr>
            <p:nvPr/>
          </p:nvSpPr>
          <p:spPr bwMode="auto">
            <a:xfrm>
              <a:off x="3504" y="4032"/>
              <a:ext cx="240" cy="240"/>
            </a:xfrm>
            <a:prstGeom prst="ellipse">
              <a:avLst/>
            </a:prstGeom>
            <a:solidFill>
              <a:srgbClr val="37B7F7"/>
            </a:solidFill>
            <a:ln w="3175">
              <a:solidFill>
                <a:srgbClr val="37B7F7"/>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FF0066"/>
                  </a:solidFill>
                  <a:latin typeface="Times New Roman" panose="02020603050405020304" pitchFamily="18" charset="0"/>
                  <a:cs typeface="Times New Roman" panose="02020603050405020304" pitchFamily="18" charset="0"/>
                </a:rPr>
                <a:t>6</a:t>
              </a:r>
            </a:p>
          </p:txBody>
        </p:sp>
      </p:grpSp>
      <p:cxnSp>
        <p:nvCxnSpPr>
          <p:cNvPr id="3" name="Straight Connector 2">
            <a:extLst>
              <a:ext uri="{FF2B5EF4-FFF2-40B4-BE49-F238E27FC236}">
                <a16:creationId xmlns:a16="http://schemas.microsoft.com/office/drawing/2014/main" id="{50F7837C-D41E-477C-A61E-E3D58AE12FE5}"/>
              </a:ext>
            </a:extLst>
          </p:cNvPr>
          <p:cNvCxnSpPr>
            <a:cxnSpLocks noChangeShapeType="1"/>
          </p:cNvCxnSpPr>
          <p:nvPr/>
        </p:nvCxnSpPr>
        <p:spPr bwMode="auto">
          <a:xfrm>
            <a:off x="4246563" y="230188"/>
            <a:ext cx="0" cy="6535737"/>
          </a:xfrm>
          <a:prstGeom prst="line">
            <a:avLst/>
          </a:prstGeom>
          <a:noFill/>
          <a:ln w="57150" algn="ctr">
            <a:solidFill>
              <a:srgbClr val="0000CC"/>
            </a:solidFill>
            <a:round/>
            <a:headEnd/>
            <a:tailEnd/>
          </a:ln>
          <a:extLst>
            <a:ext uri="{909E8E84-426E-40DD-AFC4-6F175D3DCCD1}">
              <a14:hiddenFill xmlns:a14="http://schemas.microsoft.com/office/drawing/2010/main">
                <a:noFill/>
              </a14:hiddenFill>
            </a:ext>
          </a:extLst>
        </p:spPr>
      </p:cxnSp>
      <p:sp>
        <p:nvSpPr>
          <p:cNvPr id="8" name="Rectangle 7">
            <a:extLst>
              <a:ext uri="{FF2B5EF4-FFF2-40B4-BE49-F238E27FC236}">
                <a16:creationId xmlns:a16="http://schemas.microsoft.com/office/drawing/2014/main" id="{E64DB6C3-317B-4166-8AFB-4CAA6169038B}"/>
              </a:ext>
            </a:extLst>
          </p:cNvPr>
          <p:cNvSpPr>
            <a:spLocks noChangeArrowheads="1"/>
          </p:cNvSpPr>
          <p:nvPr/>
        </p:nvSpPr>
        <p:spPr bwMode="auto">
          <a:xfrm>
            <a:off x="393700" y="809625"/>
            <a:ext cx="3333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Những việc nên làm </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9AFFD1A7-6A5E-4D00-A06F-CE460A7D3296}"/>
              </a:ext>
            </a:extLst>
          </p:cNvPr>
          <p:cNvSpPr>
            <a:spLocks noChangeArrowheads="1"/>
          </p:cNvSpPr>
          <p:nvPr/>
        </p:nvSpPr>
        <p:spPr bwMode="auto">
          <a:xfrm>
            <a:off x="4306888" y="809625"/>
            <a:ext cx="4383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Những việc không nên làm </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FA174EDC-1B74-4267-8014-EC7009F24FFE}"/>
              </a:ext>
            </a:extLst>
          </p:cNvPr>
          <p:cNvSpPr txBox="1">
            <a:spLocks noChangeArrowheads="1"/>
          </p:cNvSpPr>
          <p:nvPr/>
        </p:nvSpPr>
        <p:spPr bwMode="auto">
          <a:xfrm>
            <a:off x="360363" y="2598738"/>
            <a:ext cx="8472487"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Chúng ta nên và không nên làm những việc gì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path" presetSubtype="0" accel="50000" decel="50000" fill="hold" nodeType="clickEffect">
                                  <p:stCondLst>
                                    <p:cond delay="0"/>
                                  </p:stCondLst>
                                  <p:childTnLst>
                                    <p:animMotion origin="layout" path="M -3.61111E-6 -3.12139E-6 L -0.01267 0.28301 " pathEditMode="relative" rAng="0" ptsTypes="AA">
                                      <p:cBhvr>
                                        <p:cTn id="11" dur="2000" fill="hold"/>
                                        <p:tgtEl>
                                          <p:spTgt spid="12290"/>
                                        </p:tgtEl>
                                        <p:attrNameLst>
                                          <p:attrName>ppt_x</p:attrName>
                                          <p:attrName>ppt_y</p:attrName>
                                        </p:attrNameLst>
                                      </p:cBhvr>
                                      <p:rCtr x="-642" y="14150"/>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path" presetSubtype="0" accel="50000" decel="50000" fill="hold" nodeType="clickEffect">
                                  <p:stCondLst>
                                    <p:cond delay="0"/>
                                  </p:stCondLst>
                                  <p:childTnLst>
                                    <p:animMotion origin="layout" path="M -0.00833 0.0333 L -0.68958 0.6652 " pathEditMode="relative" rAng="0" ptsTypes="AA">
                                      <p:cBhvr>
                                        <p:cTn id="15" dur="2000" fill="hold"/>
                                        <p:tgtEl>
                                          <p:spTgt spid="12292"/>
                                        </p:tgtEl>
                                        <p:attrNameLst>
                                          <p:attrName>ppt_x</p:attrName>
                                          <p:attrName>ppt_y</p:attrName>
                                        </p:attrNameLst>
                                      </p:cBhvr>
                                      <p:rCtr x="-34062" y="31584"/>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path" presetSubtype="0" accel="50000" decel="50000" fill="hold" nodeType="clickEffect">
                                  <p:stCondLst>
                                    <p:cond delay="0"/>
                                  </p:stCondLst>
                                  <p:childTnLst>
                                    <p:animMotion origin="layout" path="M 1.66667E-6 9.24855E-7 L -0.16146 -0.06983 " pathEditMode="relative" rAng="0" ptsTypes="AA">
                                      <p:cBhvr>
                                        <p:cTn id="19" dur="2000" fill="hold"/>
                                        <p:tgtEl>
                                          <p:spTgt spid="12294"/>
                                        </p:tgtEl>
                                        <p:attrNameLst>
                                          <p:attrName>ppt_x</p:attrName>
                                          <p:attrName>ppt_y</p:attrName>
                                        </p:attrNameLst>
                                      </p:cBhvr>
                                      <p:rCtr x="-8073" y="-3491"/>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path" presetSubtype="0" accel="50000" decel="50000" fill="hold" nodeType="clickEffect">
                                  <p:stCondLst>
                                    <p:cond delay="0"/>
                                  </p:stCondLst>
                                  <p:childTnLst>
                                    <p:animMotion origin="layout" path="M 2.5E-6 -4.85549E-6 L 0.27239 0.21642 " pathEditMode="relative" rAng="0" ptsTypes="AA">
                                      <p:cBhvr>
                                        <p:cTn id="23" dur="2000" fill="hold"/>
                                        <p:tgtEl>
                                          <p:spTgt spid="12291"/>
                                        </p:tgtEl>
                                        <p:attrNameLst>
                                          <p:attrName>ppt_x</p:attrName>
                                          <p:attrName>ppt_y</p:attrName>
                                        </p:attrNameLst>
                                      </p:cBhvr>
                                      <p:rCtr x="13611" y="10821"/>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path" presetSubtype="0" accel="50000" decel="50000" fill="hold" nodeType="clickEffect">
                                  <p:stCondLst>
                                    <p:cond delay="0"/>
                                  </p:stCondLst>
                                  <p:childTnLst>
                                    <p:animMotion origin="layout" path="M -0.00243 0.07237 L 0.49757 -0.02752 " pathEditMode="relative" rAng="0" ptsTypes="AA">
                                      <p:cBhvr>
                                        <p:cTn id="27" dur="2000" fill="hold"/>
                                        <p:tgtEl>
                                          <p:spTgt spid="12293"/>
                                        </p:tgtEl>
                                        <p:attrNameLst>
                                          <p:attrName>ppt_x</p:attrName>
                                          <p:attrName>ppt_y</p:attrName>
                                        </p:attrNameLst>
                                      </p:cBhvr>
                                      <p:rCtr x="25000" y="-4994"/>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90FEF039-FBC2-4A0D-8CF2-C5D32C174259}"/>
              </a:ext>
            </a:extLst>
          </p:cNvPr>
          <p:cNvSpPr>
            <a:spLocks noChangeArrowheads="1"/>
          </p:cNvSpPr>
          <p:nvPr/>
        </p:nvSpPr>
        <p:spPr bwMode="auto">
          <a:xfrm>
            <a:off x="2795588" y="274638"/>
            <a:ext cx="26146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solidFill>
                  <a:srgbClr val="FF0000"/>
                </a:solidFill>
                <a:latin typeface="Times New Roman" panose="02020603050405020304" pitchFamily="18" charset="0"/>
                <a:cs typeface="Times New Roman" panose="02020603050405020304" pitchFamily="18" charset="0"/>
              </a:rPr>
              <a:t>Kết luận </a:t>
            </a:r>
            <a:endParaRPr lang="en-US" altLang="en-US" sz="4800">
              <a:solidFill>
                <a:srgbClr val="FF0000"/>
              </a:solidFill>
              <a:latin typeface="Times New Roman" panose="02020603050405020304" pitchFamily="18" charset="0"/>
              <a:cs typeface="Times New Roman" panose="02020603050405020304" pitchFamily="18" charset="0"/>
            </a:endParaRPr>
          </a:p>
        </p:txBody>
      </p:sp>
      <p:sp>
        <p:nvSpPr>
          <p:cNvPr id="23555" name="Rectangle 1">
            <a:extLst>
              <a:ext uri="{FF2B5EF4-FFF2-40B4-BE49-F238E27FC236}">
                <a16:creationId xmlns:a16="http://schemas.microsoft.com/office/drawing/2014/main" id="{1B931524-1E21-4F46-8C3B-2D04AF1F8F55}"/>
              </a:ext>
            </a:extLst>
          </p:cNvPr>
          <p:cNvSpPr>
            <a:spLocks noChangeArrowheads="1"/>
          </p:cNvSpPr>
          <p:nvPr/>
        </p:nvSpPr>
        <p:spPr bwMode="auto">
          <a:xfrm>
            <a:off x="612775" y="1806575"/>
            <a:ext cx="79962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latin typeface="Times New Roman" panose="02020603050405020304" pitchFamily="18" charset="0"/>
                <a:cs typeface="Times New Roman" panose="02020603050405020304" pitchFamily="18" charset="0"/>
              </a:rPr>
              <a:t>Để tránh gây lãng phí nước chúng ta cần làm gì và không nên làm gì?.</a:t>
            </a:r>
            <a:endParaRPr lang="en-US" altLang="en-US" sz="4800">
              <a:latin typeface="Times New Roman" panose="02020603050405020304" pitchFamily="18" charset="0"/>
              <a:cs typeface="Times New Roman" panose="02020603050405020304" pitchFamily="18" charset="0"/>
            </a:endParaRPr>
          </a:p>
        </p:txBody>
      </p:sp>
      <p:sp>
        <p:nvSpPr>
          <p:cNvPr id="5" name="TextBox 1">
            <a:extLst>
              <a:ext uri="{FF2B5EF4-FFF2-40B4-BE49-F238E27FC236}">
                <a16:creationId xmlns:a16="http://schemas.microsoft.com/office/drawing/2014/main" id="{A7BB2431-7F77-4110-8F89-F9141AD0E65D}"/>
              </a:ext>
            </a:extLst>
          </p:cNvPr>
          <p:cNvSpPr txBox="1">
            <a:spLocks noChangeArrowheads="1"/>
          </p:cNvSpPr>
          <p:nvPr/>
        </p:nvSpPr>
        <p:spPr bwMode="auto">
          <a:xfrm>
            <a:off x="152400" y="1600200"/>
            <a:ext cx="8918575" cy="3786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solidFill>
                  <a:srgbClr val="0000CC"/>
                </a:solidFill>
                <a:latin typeface="Times New Roman" panose="02020603050405020304" pitchFamily="18" charset="0"/>
                <a:cs typeface="Times New Roman" panose="02020603050405020304" pitchFamily="18" charset="0"/>
              </a:rPr>
              <a:t>Nước sạch không phải tự nhiên mà có, chúng ta nên làm theo những việc làm đúng và phê phán những việc làm sai để tránh gây lãng phí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wipe(down)">
                                      <p:cBhvr>
                                        <p:cTn id="12"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3">
            <a:extLst>
              <a:ext uri="{FF2B5EF4-FFF2-40B4-BE49-F238E27FC236}">
                <a16:creationId xmlns:a16="http://schemas.microsoft.com/office/drawing/2014/main" id="{10763EFA-B422-49FF-A28D-9A6DCB26FB21}"/>
              </a:ext>
            </a:extLst>
          </p:cNvPr>
          <p:cNvSpPr>
            <a:spLocks noChangeArrowheads="1" noChangeShapeType="1" noTextEdit="1"/>
          </p:cNvSpPr>
          <p:nvPr/>
        </p:nvSpPr>
        <p:spPr bwMode="auto">
          <a:xfrm>
            <a:off x="773113" y="1157288"/>
            <a:ext cx="7542212" cy="2589212"/>
          </a:xfrm>
          <a:prstGeom prst="rect">
            <a:avLst/>
          </a:prstGeom>
        </p:spPr>
        <p:txBody>
          <a:bodyPr wrap="none" fromWordArt="1">
            <a:prstTxWarp prst="textDeflateBottom">
              <a:avLst>
                <a:gd name="adj" fmla="val 54884"/>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rotWithShape="0">
                    <a:srgbClr val="C0C0C0">
                      <a:alpha val="50000"/>
                    </a:srgbClr>
                  </a:outerShdw>
                </a:effectLst>
                <a:latin typeface="Times New Roman" panose="02020603050405020304" pitchFamily="18" charset="0"/>
                <a:cs typeface="Times New Roman" panose="02020603050405020304" pitchFamily="18" charset="0"/>
              </a:rPr>
              <a:t>TRÒ CHƠI</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rotWithShape="0">
                  <a:srgbClr val="C0C0C0">
                    <a:alpha val="50000"/>
                  </a:srgbClr>
                </a:outerShdw>
              </a:effectLst>
              <a:latin typeface="Times New Roman" panose="02020603050405020304" pitchFamily="18" charset="0"/>
              <a:cs typeface="Times New Roman" panose="02020603050405020304" pitchFamily="18" charset="0"/>
            </a:endParaRPr>
          </a:p>
        </p:txBody>
      </p:sp>
      <p:sp>
        <p:nvSpPr>
          <p:cNvPr id="5123" name="Rectangle 1">
            <a:extLst>
              <a:ext uri="{FF2B5EF4-FFF2-40B4-BE49-F238E27FC236}">
                <a16:creationId xmlns:a16="http://schemas.microsoft.com/office/drawing/2014/main" id="{32C222F5-F011-44E5-9B71-75B64B097FC1}"/>
              </a:ext>
            </a:extLst>
          </p:cNvPr>
          <p:cNvSpPr>
            <a:spLocks noChangeArrowheads="1"/>
          </p:cNvSpPr>
          <p:nvPr/>
        </p:nvSpPr>
        <p:spPr bwMode="auto">
          <a:xfrm>
            <a:off x="2365375" y="3997325"/>
            <a:ext cx="433546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2029" tIns="26015" rIns="52029" bIns="260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5500" b="1">
                <a:solidFill>
                  <a:srgbClr val="FF0000"/>
                </a:solidFill>
                <a:latin typeface="Times New Roman" panose="02020603050405020304" pitchFamily="18" charset="0"/>
                <a:cs typeface="Times New Roman" panose="02020603050405020304" pitchFamily="18" charset="0"/>
              </a:rPr>
              <a:t>ĐÚNG / SAI  </a:t>
            </a:r>
            <a:endParaRPr lang="en-US" altLang="en-US" sz="5500">
              <a:latin typeface="Times New Roman" panose="02020603050405020304" pitchFamily="18" charset="0"/>
              <a:cs typeface="Times New Roman" panose="02020603050405020304" pitchFamily="18" charset="0"/>
            </a:endParaRPr>
          </a:p>
        </p:txBody>
      </p:sp>
    </p:spTree>
  </p:cSld>
  <p:clrMapOvr>
    <a:masterClrMapping/>
  </p:clrMapOvr>
  <p:transition spd="slow">
    <p:wheel spokes="8"/>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046DD07D-9F89-426E-80C9-FB3898C52A87}"/>
              </a:ext>
            </a:extLst>
          </p:cNvPr>
          <p:cNvSpPr>
            <a:spLocks noChangeArrowheads="1"/>
          </p:cNvSpPr>
          <p:nvPr/>
        </p:nvSpPr>
        <p:spPr bwMode="auto">
          <a:xfrm>
            <a:off x="152400" y="2286000"/>
            <a:ext cx="8686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4800" b="1">
                <a:solidFill>
                  <a:srgbClr val="FF0000"/>
                </a:solidFill>
                <a:latin typeface="Times New Roman" panose="02020603050405020304" pitchFamily="18" charset="0"/>
                <a:cs typeface="Times New Roman" panose="02020603050405020304" pitchFamily="18" charset="0"/>
              </a:rPr>
              <a:t>2. Tại sao chúng ta phải thực hiện tiết kiệm nước?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iep 047">
            <a:extLst>
              <a:ext uri="{FF2B5EF4-FFF2-40B4-BE49-F238E27FC236}">
                <a16:creationId xmlns:a16="http://schemas.microsoft.com/office/drawing/2014/main" id="{5A1257F7-32A8-4A19-B6D7-D6811F19D1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8" y="533400"/>
            <a:ext cx="3844925" cy="36020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descr="hiep 048">
            <a:extLst>
              <a:ext uri="{FF2B5EF4-FFF2-40B4-BE49-F238E27FC236}">
                <a16:creationId xmlns:a16="http://schemas.microsoft.com/office/drawing/2014/main" id="{CB8A4A57-2CBF-4851-8382-4DBB019850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33400"/>
            <a:ext cx="3943350" cy="36782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C3F02A-4633-4285-BE55-3AE70CD86316}"/>
              </a:ext>
            </a:extLst>
          </p:cNvPr>
          <p:cNvSpPr txBox="1">
            <a:spLocks noChangeArrowheads="1"/>
          </p:cNvSpPr>
          <p:nvPr/>
        </p:nvSpPr>
        <p:spPr bwMode="auto">
          <a:xfrm>
            <a:off x="344488" y="4713288"/>
            <a:ext cx="799623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00CC"/>
                </a:solidFill>
                <a:latin typeface="Times New Roman" panose="02020603050405020304" pitchFamily="18" charset="0"/>
                <a:cs typeface="Times New Roman" panose="02020603050405020304" pitchFamily="18" charset="0"/>
              </a:rPr>
              <a:t>1. Em có nhận xét gì về </a:t>
            </a:r>
            <a:r>
              <a:rPr lang="en-US" altLang="en-US" sz="2800" b="1">
                <a:solidFill>
                  <a:srgbClr val="FF0000"/>
                </a:solidFill>
                <a:latin typeface="Times New Roman" panose="02020603050405020304" pitchFamily="18" charset="0"/>
                <a:cs typeface="Times New Roman" panose="02020603050405020304" pitchFamily="18" charset="0"/>
              </a:rPr>
              <a:t>hình vẽ b </a:t>
            </a:r>
            <a:r>
              <a:rPr lang="en-US" altLang="en-US" sz="2800" b="1">
                <a:solidFill>
                  <a:srgbClr val="0000CC"/>
                </a:solidFill>
                <a:latin typeface="Times New Roman" panose="02020603050405020304" pitchFamily="18" charset="0"/>
                <a:cs typeface="Times New Roman" panose="02020603050405020304" pitchFamily="18" charset="0"/>
              </a:rPr>
              <a:t>trong 2 hình?</a:t>
            </a:r>
          </a:p>
        </p:txBody>
      </p:sp>
      <p:sp>
        <p:nvSpPr>
          <p:cNvPr id="6" name="TextBox 13">
            <a:extLst>
              <a:ext uri="{FF2B5EF4-FFF2-40B4-BE49-F238E27FC236}">
                <a16:creationId xmlns:a16="http://schemas.microsoft.com/office/drawing/2014/main" id="{BE837415-9F6A-45A0-9E7F-00941D1CE578}"/>
              </a:ext>
            </a:extLst>
          </p:cNvPr>
          <p:cNvSpPr txBox="1">
            <a:spLocks noChangeArrowheads="1"/>
          </p:cNvSpPr>
          <p:nvPr/>
        </p:nvSpPr>
        <p:spPr bwMode="auto">
          <a:xfrm>
            <a:off x="373063" y="5414963"/>
            <a:ext cx="846613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00CC"/>
                </a:solidFill>
                <a:latin typeface="Times New Roman" panose="02020603050405020304" pitchFamily="18" charset="0"/>
                <a:cs typeface="Times New Roman" panose="02020603050405020304" pitchFamily="18" charset="0"/>
              </a:rPr>
              <a:t>2. Bạn nam ở hình 7a nên làm gì? Vì sao?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8">
            <a:extLst>
              <a:ext uri="{FF2B5EF4-FFF2-40B4-BE49-F238E27FC236}">
                <a16:creationId xmlns:a16="http://schemas.microsoft.com/office/drawing/2014/main" id="{F7C449A5-EC9A-48CF-B9E6-CBB0D4CED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4579938" cy="673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3451009-2890-40F9-A3DD-A83EDEDD145F}"/>
              </a:ext>
            </a:extLst>
          </p:cNvPr>
          <p:cNvSpPr>
            <a:spLocks noChangeArrowheads="1"/>
          </p:cNvSpPr>
          <p:nvPr/>
        </p:nvSpPr>
        <p:spPr bwMode="auto">
          <a:xfrm>
            <a:off x="4648200" y="1143000"/>
            <a:ext cx="42672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solidFill>
                  <a:srgbClr val="0000CC"/>
                </a:solidFill>
                <a:latin typeface="Times New Roman" panose="02020603050405020304" pitchFamily="18" charset="0"/>
                <a:cs typeface="Times New Roman" panose="02020603050405020304" pitchFamily="18" charset="0"/>
              </a:rPr>
              <a:t>Bạn trai ngồi đợi mà không có nước.</a:t>
            </a:r>
            <a:endParaRPr lang="en-US" altLang="en-US" sz="4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12">
            <a:extLst>
              <a:ext uri="{FF2B5EF4-FFF2-40B4-BE49-F238E27FC236}">
                <a16:creationId xmlns:a16="http://schemas.microsoft.com/office/drawing/2014/main" id="{EA7C16FA-89F1-4C4C-9472-E99971F65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288"/>
            <a:ext cx="4343400"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F3DCE52-BC5A-427C-9444-02391A2E4B3E}"/>
              </a:ext>
            </a:extLst>
          </p:cNvPr>
          <p:cNvSpPr>
            <a:spLocks noChangeArrowheads="1"/>
          </p:cNvSpPr>
          <p:nvPr/>
        </p:nvSpPr>
        <p:spPr bwMode="auto">
          <a:xfrm>
            <a:off x="4724400" y="1847850"/>
            <a:ext cx="4017963" cy="304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solidFill>
                  <a:srgbClr val="0000CC"/>
                </a:solidFill>
                <a:latin typeface="Times New Roman" panose="02020603050405020304" pitchFamily="18" charset="0"/>
                <a:cs typeface="Times New Roman" panose="02020603050405020304" pitchFamily="18" charset="0"/>
              </a:rPr>
              <a:t>Bạn gái chờ nước chảy đầy xô đợi xách về. </a:t>
            </a:r>
            <a:endParaRPr lang="en-US" altLang="en-US" sz="4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8">
            <a:extLst>
              <a:ext uri="{FF2B5EF4-FFF2-40B4-BE49-F238E27FC236}">
                <a16:creationId xmlns:a16="http://schemas.microsoft.com/office/drawing/2014/main" id="{EA499086-240F-4832-A520-EECE2ABBF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333692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descr="12">
            <a:extLst>
              <a:ext uri="{FF2B5EF4-FFF2-40B4-BE49-F238E27FC236}">
                <a16:creationId xmlns:a16="http://schemas.microsoft.com/office/drawing/2014/main" id="{E473167C-7362-4B53-9112-AB221889B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875"/>
            <a:ext cx="3233738" cy="50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a:extLst>
              <a:ext uri="{FF2B5EF4-FFF2-40B4-BE49-F238E27FC236}">
                <a16:creationId xmlns:a16="http://schemas.microsoft.com/office/drawing/2014/main" id="{BB0DE461-2D91-43AC-A291-C39F20041C2E}"/>
              </a:ext>
            </a:extLst>
          </p:cNvPr>
          <p:cNvSpPr>
            <a:spLocks noChangeArrowheads="1"/>
          </p:cNvSpPr>
          <p:nvPr/>
        </p:nvSpPr>
        <p:spPr bwMode="auto">
          <a:xfrm>
            <a:off x="381000" y="4905375"/>
            <a:ext cx="3641725"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Bạn trai ngồi đợi mà không có nước.</a:t>
            </a:r>
            <a:endParaRPr lang="en-US" altLang="en-US" sz="3600">
              <a:latin typeface="Times New Roman" panose="02020603050405020304" pitchFamily="18" charset="0"/>
              <a:cs typeface="Times New Roman" panose="02020603050405020304" pitchFamily="18" charset="0"/>
            </a:endParaRPr>
          </a:p>
        </p:txBody>
      </p:sp>
      <p:sp>
        <p:nvSpPr>
          <p:cNvPr id="29701" name="Rectangle 5">
            <a:extLst>
              <a:ext uri="{FF2B5EF4-FFF2-40B4-BE49-F238E27FC236}">
                <a16:creationId xmlns:a16="http://schemas.microsoft.com/office/drawing/2014/main" id="{08F91BF0-5B62-4FE0-B5AE-2EBABCB34DDE}"/>
              </a:ext>
            </a:extLst>
          </p:cNvPr>
          <p:cNvSpPr>
            <a:spLocks noChangeArrowheads="1"/>
          </p:cNvSpPr>
          <p:nvPr/>
        </p:nvSpPr>
        <p:spPr bwMode="auto">
          <a:xfrm>
            <a:off x="4852988" y="4851400"/>
            <a:ext cx="4017962"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Bạn gái chờ nước chảy đầy xô đợi xách về. </a:t>
            </a:r>
            <a:endParaRPr lang="en-US" altLang="en-US" sz="360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8">
            <a:extLst>
              <a:ext uri="{FF2B5EF4-FFF2-40B4-BE49-F238E27FC236}">
                <a16:creationId xmlns:a16="http://schemas.microsoft.com/office/drawing/2014/main" id="{248D6D72-AD6F-46AE-A408-532A1FC5D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688" y="4763"/>
            <a:ext cx="3048000"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descr="7">
            <a:extLst>
              <a:ext uri="{FF2B5EF4-FFF2-40B4-BE49-F238E27FC236}">
                <a16:creationId xmlns:a16="http://schemas.microsoft.com/office/drawing/2014/main" id="{1CBD74C7-3517-44EE-AE4E-9FD8925AE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350" y="38100"/>
            <a:ext cx="2819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7">
            <a:extLst>
              <a:ext uri="{FF2B5EF4-FFF2-40B4-BE49-F238E27FC236}">
                <a16:creationId xmlns:a16="http://schemas.microsoft.com/office/drawing/2014/main" id="{3A79E673-339E-409D-B014-2750E0A53206}"/>
              </a:ext>
            </a:extLst>
          </p:cNvPr>
          <p:cNvSpPr txBox="1">
            <a:spLocks noChangeArrowheads="1"/>
          </p:cNvSpPr>
          <p:nvPr/>
        </p:nvSpPr>
        <p:spPr bwMode="auto">
          <a:xfrm>
            <a:off x="731838" y="1985963"/>
            <a:ext cx="457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800">
                <a:latin typeface="Times New Roman" panose="02020603050405020304" pitchFamily="18" charset="0"/>
                <a:cs typeface="Arial" panose="020B0604020202020204" pitchFamily="34" charset="0"/>
              </a:rPr>
              <a:t>a</a:t>
            </a:r>
          </a:p>
        </p:txBody>
      </p:sp>
      <p:sp>
        <p:nvSpPr>
          <p:cNvPr id="30725" name="Text Box 8">
            <a:extLst>
              <a:ext uri="{FF2B5EF4-FFF2-40B4-BE49-F238E27FC236}">
                <a16:creationId xmlns:a16="http://schemas.microsoft.com/office/drawing/2014/main" id="{70BA029B-E35A-4A30-AA44-2D8F6FE248E1}"/>
              </a:ext>
            </a:extLst>
          </p:cNvPr>
          <p:cNvSpPr txBox="1">
            <a:spLocks noChangeArrowheads="1"/>
          </p:cNvSpPr>
          <p:nvPr/>
        </p:nvSpPr>
        <p:spPr bwMode="auto">
          <a:xfrm>
            <a:off x="8083550" y="1887538"/>
            <a:ext cx="492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800">
                <a:latin typeface="Times New Roman" panose="02020603050405020304" pitchFamily="18" charset="0"/>
                <a:cs typeface="Arial" panose="020B0604020202020204" pitchFamily="34" charset="0"/>
              </a:rPr>
              <a:t>b</a:t>
            </a:r>
          </a:p>
        </p:txBody>
      </p:sp>
      <p:sp>
        <p:nvSpPr>
          <p:cNvPr id="30726" name="TextBox 17">
            <a:extLst>
              <a:ext uri="{FF2B5EF4-FFF2-40B4-BE49-F238E27FC236}">
                <a16:creationId xmlns:a16="http://schemas.microsoft.com/office/drawing/2014/main" id="{49112120-ADF0-4A89-BAB2-A6C7EE35B2C3}"/>
              </a:ext>
            </a:extLst>
          </p:cNvPr>
          <p:cNvSpPr txBox="1">
            <a:spLocks noChangeArrowheads="1"/>
          </p:cNvSpPr>
          <p:nvPr/>
        </p:nvSpPr>
        <p:spPr bwMode="auto">
          <a:xfrm>
            <a:off x="242888" y="4191000"/>
            <a:ext cx="8596312" cy="1446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a:solidFill>
                  <a:srgbClr val="0000CC"/>
                </a:solidFill>
                <a:latin typeface="Times New Roman" panose="02020603050405020304" pitchFamily="18" charset="0"/>
                <a:cs typeface="Times New Roman" panose="02020603050405020304" pitchFamily="18" charset="0"/>
              </a:rPr>
              <a:t>Vì sao bạn trai ngồi đợi mà không có nước?</a:t>
            </a:r>
          </a:p>
        </p:txBody>
      </p:sp>
      <p:sp>
        <p:nvSpPr>
          <p:cNvPr id="19" name="TextBox 18">
            <a:extLst>
              <a:ext uri="{FF2B5EF4-FFF2-40B4-BE49-F238E27FC236}">
                <a16:creationId xmlns:a16="http://schemas.microsoft.com/office/drawing/2014/main" id="{0FDE998A-D6B4-4A7C-898D-0DFE35972ADC}"/>
              </a:ext>
            </a:extLst>
          </p:cNvPr>
          <p:cNvSpPr txBox="1">
            <a:spLocks noChangeArrowheads="1"/>
          </p:cNvSpPr>
          <p:nvPr/>
        </p:nvSpPr>
        <p:spPr bwMode="auto">
          <a:xfrm>
            <a:off x="139700" y="4191000"/>
            <a:ext cx="9004300" cy="212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a:solidFill>
                  <a:srgbClr val="0000CC"/>
                </a:solidFill>
                <a:latin typeface="Times New Roman" panose="02020603050405020304" pitchFamily="18" charset="0"/>
                <a:cs typeface="Times New Roman" panose="02020603050405020304" pitchFamily="18" charset="0"/>
              </a:rPr>
              <a:t>Bạn trai ngồi đợi mà không có nước </a:t>
            </a:r>
            <a:r>
              <a:rPr lang="en-US" altLang="en-US" sz="4400" b="1">
                <a:solidFill>
                  <a:srgbClr val="FF0000"/>
                </a:solidFill>
                <a:latin typeface="Times New Roman" panose="02020603050405020304" pitchFamily="18" charset="0"/>
                <a:cs typeface="Times New Roman" panose="02020603050405020304" pitchFamily="18" charset="0"/>
              </a:rPr>
              <a:t>vì bạn ở nhà bên xả vòi nước to hết mức.</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9">
            <a:extLst>
              <a:ext uri="{FF2B5EF4-FFF2-40B4-BE49-F238E27FC236}">
                <a16:creationId xmlns:a16="http://schemas.microsoft.com/office/drawing/2014/main" id="{E2713F25-9EA1-4BC9-85B7-789BCF980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050" y="138113"/>
            <a:ext cx="29083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5" descr="12">
            <a:extLst>
              <a:ext uri="{FF2B5EF4-FFF2-40B4-BE49-F238E27FC236}">
                <a16:creationId xmlns:a16="http://schemas.microsoft.com/office/drawing/2014/main" id="{2386C050-F954-4B8C-A1A4-65C2598AE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52400"/>
            <a:ext cx="3429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9">
            <a:extLst>
              <a:ext uri="{FF2B5EF4-FFF2-40B4-BE49-F238E27FC236}">
                <a16:creationId xmlns:a16="http://schemas.microsoft.com/office/drawing/2014/main" id="{22102F4C-2209-4640-AD70-7DA2C21D009F}"/>
              </a:ext>
            </a:extLst>
          </p:cNvPr>
          <p:cNvSpPr txBox="1">
            <a:spLocks noChangeArrowheads="1"/>
          </p:cNvSpPr>
          <p:nvPr/>
        </p:nvSpPr>
        <p:spPr bwMode="auto">
          <a:xfrm>
            <a:off x="655638" y="2667000"/>
            <a:ext cx="45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800">
                <a:latin typeface="Times New Roman" panose="02020603050405020304" pitchFamily="18" charset="0"/>
                <a:cs typeface="Arial" panose="020B0604020202020204" pitchFamily="34" charset="0"/>
              </a:rPr>
              <a:t>a</a:t>
            </a:r>
          </a:p>
        </p:txBody>
      </p:sp>
      <p:sp>
        <p:nvSpPr>
          <p:cNvPr id="31749" name="Text Box 10">
            <a:extLst>
              <a:ext uri="{FF2B5EF4-FFF2-40B4-BE49-F238E27FC236}">
                <a16:creationId xmlns:a16="http://schemas.microsoft.com/office/drawing/2014/main" id="{6230F330-1057-4C21-8744-076074BC18D4}"/>
              </a:ext>
            </a:extLst>
          </p:cNvPr>
          <p:cNvSpPr txBox="1">
            <a:spLocks noChangeArrowheads="1"/>
          </p:cNvSpPr>
          <p:nvPr/>
        </p:nvSpPr>
        <p:spPr bwMode="auto">
          <a:xfrm>
            <a:off x="7696200" y="240665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800">
                <a:latin typeface="Times New Roman" panose="02020603050405020304" pitchFamily="18" charset="0"/>
                <a:cs typeface="Arial" panose="020B0604020202020204" pitchFamily="34" charset="0"/>
              </a:rPr>
              <a:t>b</a:t>
            </a:r>
          </a:p>
        </p:txBody>
      </p:sp>
      <p:sp>
        <p:nvSpPr>
          <p:cNvPr id="31750" name="TextBox 14">
            <a:extLst>
              <a:ext uri="{FF2B5EF4-FFF2-40B4-BE49-F238E27FC236}">
                <a16:creationId xmlns:a16="http://schemas.microsoft.com/office/drawing/2014/main" id="{08A631F1-2B5F-4AC0-AC8B-746568294AB5}"/>
              </a:ext>
            </a:extLst>
          </p:cNvPr>
          <p:cNvSpPr txBox="1">
            <a:spLocks noChangeArrowheads="1"/>
          </p:cNvSpPr>
          <p:nvPr/>
        </p:nvSpPr>
        <p:spPr bwMode="auto">
          <a:xfrm>
            <a:off x="292100" y="4876800"/>
            <a:ext cx="8675688" cy="1446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a:solidFill>
                  <a:srgbClr val="0000CC"/>
                </a:solidFill>
                <a:latin typeface="Times New Roman" panose="02020603050405020304" pitchFamily="18" charset="0"/>
                <a:cs typeface="Times New Roman" panose="02020603050405020304" pitchFamily="18" charset="0"/>
              </a:rPr>
              <a:t>Vì sao bạn gái chờ nước chảy đầy xô đợi xách về?</a:t>
            </a:r>
          </a:p>
        </p:txBody>
      </p:sp>
      <p:sp>
        <p:nvSpPr>
          <p:cNvPr id="16" name="TextBox 15">
            <a:extLst>
              <a:ext uri="{FF2B5EF4-FFF2-40B4-BE49-F238E27FC236}">
                <a16:creationId xmlns:a16="http://schemas.microsoft.com/office/drawing/2014/main" id="{13E61A5F-3990-4E1C-9352-664C2B6F23CF}"/>
              </a:ext>
            </a:extLst>
          </p:cNvPr>
          <p:cNvSpPr txBox="1">
            <a:spLocks noChangeArrowheads="1"/>
          </p:cNvSpPr>
          <p:nvPr/>
        </p:nvSpPr>
        <p:spPr bwMode="auto">
          <a:xfrm>
            <a:off x="228600" y="4724400"/>
            <a:ext cx="8778875" cy="2122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a:solidFill>
                  <a:srgbClr val="0000CC"/>
                </a:solidFill>
                <a:latin typeface="Times New Roman" panose="02020603050405020304" pitchFamily="18" charset="0"/>
                <a:cs typeface="Times New Roman" panose="02020603050405020304" pitchFamily="18" charset="0"/>
              </a:rPr>
              <a:t>Bạn gái chờ nước chảy đầy xô đợi xách về </a:t>
            </a:r>
            <a:r>
              <a:rPr lang="en-US" altLang="en-US" sz="4400" b="1">
                <a:solidFill>
                  <a:srgbClr val="FF0000"/>
                </a:solidFill>
                <a:latin typeface="Times New Roman" panose="02020603050405020304" pitchFamily="18" charset="0"/>
                <a:cs typeface="Times New Roman" panose="02020603050405020304" pitchFamily="18" charset="0"/>
              </a:rPr>
              <a:t>vì bạn trai nhà bên vặn vòi vừa phải.</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7">
            <a:extLst>
              <a:ext uri="{FF2B5EF4-FFF2-40B4-BE49-F238E27FC236}">
                <a16:creationId xmlns:a16="http://schemas.microsoft.com/office/drawing/2014/main" id="{0C616741-5566-4C82-9FB6-6551D4E94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225" y="1588"/>
            <a:ext cx="31242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13">
            <a:extLst>
              <a:ext uri="{FF2B5EF4-FFF2-40B4-BE49-F238E27FC236}">
                <a16:creationId xmlns:a16="http://schemas.microsoft.com/office/drawing/2014/main" id="{E98B0C14-80F4-41AA-8DB8-9D5CDCB62A2E}"/>
              </a:ext>
            </a:extLst>
          </p:cNvPr>
          <p:cNvSpPr txBox="1">
            <a:spLocks noChangeArrowheads="1"/>
          </p:cNvSpPr>
          <p:nvPr/>
        </p:nvSpPr>
        <p:spPr bwMode="auto">
          <a:xfrm>
            <a:off x="152400" y="4672013"/>
            <a:ext cx="8382000"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5400" b="1">
                <a:solidFill>
                  <a:srgbClr val="0000CC"/>
                </a:solidFill>
                <a:latin typeface="Times New Roman" panose="02020603050405020304" pitchFamily="18" charset="0"/>
                <a:cs typeface="Times New Roman" panose="02020603050405020304" pitchFamily="18" charset="0"/>
              </a:rPr>
              <a:t>Bạn nam ở hình 7a nên làm gì? Vì sao?</a:t>
            </a:r>
          </a:p>
        </p:txBody>
      </p:sp>
      <p:sp>
        <p:nvSpPr>
          <p:cNvPr id="17" name="TextBox 16">
            <a:extLst>
              <a:ext uri="{FF2B5EF4-FFF2-40B4-BE49-F238E27FC236}">
                <a16:creationId xmlns:a16="http://schemas.microsoft.com/office/drawing/2014/main" id="{53EF783A-5AA0-4332-B69B-9AFEBDC85C77}"/>
              </a:ext>
            </a:extLst>
          </p:cNvPr>
          <p:cNvSpPr txBox="1">
            <a:spLocks noChangeArrowheads="1"/>
          </p:cNvSpPr>
          <p:nvPr/>
        </p:nvSpPr>
        <p:spPr bwMode="auto">
          <a:xfrm>
            <a:off x="215900" y="4906963"/>
            <a:ext cx="8839200"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solidFill>
                  <a:srgbClr val="FF0000"/>
                </a:solidFill>
                <a:latin typeface="Times New Roman" panose="02020603050405020304" pitchFamily="18" charset="0"/>
                <a:cs typeface="Times New Roman" panose="02020603050405020304" pitchFamily="18" charset="0"/>
              </a:rPr>
              <a:t>Bạn nam ở hình 7a nên tiết kiệm nước.</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C:\Users\Administrator\Pictures\tải xuống (1).jpg">
            <a:extLst>
              <a:ext uri="{FF2B5EF4-FFF2-40B4-BE49-F238E27FC236}">
                <a16:creationId xmlns:a16="http://schemas.microsoft.com/office/drawing/2014/main" id="{D0C112CB-D5BA-4DE0-993A-86E5A2A30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563"/>
            <a:ext cx="8788400" cy="631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Administrator\Pictures\images (1).jpg">
            <a:extLst>
              <a:ext uri="{FF2B5EF4-FFF2-40B4-BE49-F238E27FC236}">
                <a16:creationId xmlns:a16="http://schemas.microsoft.com/office/drawing/2014/main" id="{E84321A2-5402-4EB1-B8AA-29D41FEA7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2725"/>
            <a:ext cx="878840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Users\Administrator\Pictures\images (6).jpg">
            <a:extLst>
              <a:ext uri="{FF2B5EF4-FFF2-40B4-BE49-F238E27FC236}">
                <a16:creationId xmlns:a16="http://schemas.microsoft.com/office/drawing/2014/main" id="{F9319E2D-3ADF-4C8C-AD5B-32B2345D82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246063"/>
            <a:ext cx="8804275" cy="625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Administrator\Pictures\images (9).jpg">
            <a:extLst>
              <a:ext uri="{FF2B5EF4-FFF2-40B4-BE49-F238E27FC236}">
                <a16:creationId xmlns:a16="http://schemas.microsoft.com/office/drawing/2014/main" id="{5B8B1877-BBA8-4066-8816-E56B3BC276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780463"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99" name="Line 39">
            <a:extLst>
              <a:ext uri="{FF2B5EF4-FFF2-40B4-BE49-F238E27FC236}">
                <a16:creationId xmlns:a16="http://schemas.microsoft.com/office/drawing/2014/main" id="{1D3478A8-2B97-41E4-8592-18807B913BB5}"/>
              </a:ext>
            </a:extLst>
          </p:cNvPr>
          <p:cNvSpPr>
            <a:spLocks noChangeShapeType="1"/>
          </p:cNvSpPr>
          <p:nvPr/>
        </p:nvSpPr>
        <p:spPr bwMode="auto">
          <a:xfrm flipH="1">
            <a:off x="1295400" y="1022350"/>
            <a:ext cx="3024188" cy="1477963"/>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600" name="Line 40">
            <a:extLst>
              <a:ext uri="{FF2B5EF4-FFF2-40B4-BE49-F238E27FC236}">
                <a16:creationId xmlns:a16="http://schemas.microsoft.com/office/drawing/2014/main" id="{1D4D74DB-3C69-4969-B7BE-6206E68D4C62}"/>
              </a:ext>
            </a:extLst>
          </p:cNvPr>
          <p:cNvSpPr>
            <a:spLocks noChangeShapeType="1"/>
          </p:cNvSpPr>
          <p:nvPr/>
        </p:nvSpPr>
        <p:spPr bwMode="auto">
          <a:xfrm>
            <a:off x="5197475" y="1022350"/>
            <a:ext cx="2727325" cy="1450975"/>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601" name="Line 41">
            <a:extLst>
              <a:ext uri="{FF2B5EF4-FFF2-40B4-BE49-F238E27FC236}">
                <a16:creationId xmlns:a16="http://schemas.microsoft.com/office/drawing/2014/main" id="{4CAF1865-70EE-487D-AA9C-CBB851904AF3}"/>
              </a:ext>
            </a:extLst>
          </p:cNvPr>
          <p:cNvSpPr>
            <a:spLocks noChangeShapeType="1"/>
          </p:cNvSpPr>
          <p:nvPr/>
        </p:nvSpPr>
        <p:spPr bwMode="auto">
          <a:xfrm flipH="1">
            <a:off x="3379788" y="995363"/>
            <a:ext cx="1195387" cy="1519237"/>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602" name="Line 42">
            <a:extLst>
              <a:ext uri="{FF2B5EF4-FFF2-40B4-BE49-F238E27FC236}">
                <a16:creationId xmlns:a16="http://schemas.microsoft.com/office/drawing/2014/main" id="{328DFFB2-CF18-4E10-8A1A-9C0F060BB15C}"/>
              </a:ext>
            </a:extLst>
          </p:cNvPr>
          <p:cNvSpPr>
            <a:spLocks noChangeShapeType="1"/>
          </p:cNvSpPr>
          <p:nvPr/>
        </p:nvSpPr>
        <p:spPr bwMode="auto">
          <a:xfrm>
            <a:off x="4800600" y="1022350"/>
            <a:ext cx="768350" cy="1501775"/>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6" name="Rectangle 1">
            <a:extLst>
              <a:ext uri="{FF2B5EF4-FFF2-40B4-BE49-F238E27FC236}">
                <a16:creationId xmlns:a16="http://schemas.microsoft.com/office/drawing/2014/main" id="{89FD21E7-07BB-4CE3-B8E5-836C589152CA}"/>
              </a:ext>
            </a:extLst>
          </p:cNvPr>
          <p:cNvSpPr>
            <a:spLocks noChangeArrowheads="1"/>
          </p:cNvSpPr>
          <p:nvPr/>
        </p:nvSpPr>
        <p:spPr bwMode="auto">
          <a:xfrm>
            <a:off x="914400" y="314325"/>
            <a:ext cx="7162800" cy="7080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FF0000"/>
                </a:solidFill>
                <a:latin typeface="Times New Roman" panose="02020603050405020304" pitchFamily="18" charset="0"/>
              </a:rPr>
              <a:t>Vì sao phải tiết kiệm nước?</a:t>
            </a:r>
          </a:p>
        </p:txBody>
      </p:sp>
      <p:sp>
        <p:nvSpPr>
          <p:cNvPr id="3" name="Rectangle 2">
            <a:extLst>
              <a:ext uri="{FF2B5EF4-FFF2-40B4-BE49-F238E27FC236}">
                <a16:creationId xmlns:a16="http://schemas.microsoft.com/office/drawing/2014/main" id="{9A7F98F1-56F5-4A10-AFA4-0A9887760521}"/>
              </a:ext>
            </a:extLst>
          </p:cNvPr>
          <p:cNvSpPr>
            <a:spLocks noChangeArrowheads="1"/>
          </p:cNvSpPr>
          <p:nvPr/>
        </p:nvSpPr>
        <p:spPr bwMode="auto">
          <a:xfrm>
            <a:off x="2438400" y="2514600"/>
            <a:ext cx="1881188" cy="378618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0000FF"/>
                </a:solidFill>
                <a:latin typeface="Times New Roman" panose="02020603050405020304" pitchFamily="18" charset="0"/>
              </a:rPr>
              <a:t>Để người khác </a:t>
            </a:r>
          </a:p>
          <a:p>
            <a:pPr algn="ctr">
              <a:spcBef>
                <a:spcPct val="0"/>
              </a:spcBef>
              <a:buFontTx/>
              <a:buNone/>
            </a:pPr>
            <a:r>
              <a:rPr lang="en-US" altLang="en-US" sz="4000" b="1">
                <a:solidFill>
                  <a:srgbClr val="0000FF"/>
                </a:solidFill>
                <a:latin typeface="Times New Roman" panose="02020603050405020304" pitchFamily="18" charset="0"/>
              </a:rPr>
              <a:t>có nước dùng</a:t>
            </a:r>
          </a:p>
        </p:txBody>
      </p:sp>
      <p:sp>
        <p:nvSpPr>
          <p:cNvPr id="4" name="Rectangle 3">
            <a:extLst>
              <a:ext uri="{FF2B5EF4-FFF2-40B4-BE49-F238E27FC236}">
                <a16:creationId xmlns:a16="http://schemas.microsoft.com/office/drawing/2014/main" id="{C2CA6FC4-485C-466E-9FDF-ECF04D724530}"/>
              </a:ext>
            </a:extLst>
          </p:cNvPr>
          <p:cNvSpPr>
            <a:spLocks noChangeArrowheads="1"/>
          </p:cNvSpPr>
          <p:nvPr/>
        </p:nvSpPr>
        <p:spPr bwMode="auto">
          <a:xfrm>
            <a:off x="6840538" y="2500313"/>
            <a:ext cx="2168525" cy="3970337"/>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latin typeface="Times New Roman" panose="02020603050405020304" pitchFamily="18" charset="0"/>
              </a:rPr>
              <a:t>Phải mất nhiều công </a:t>
            </a:r>
          </a:p>
          <a:p>
            <a:pPr>
              <a:spcBef>
                <a:spcPct val="0"/>
              </a:spcBef>
              <a:buFontTx/>
              <a:buNone/>
            </a:pPr>
            <a:r>
              <a:rPr lang="en-US" altLang="en-US" sz="3600" b="1">
                <a:solidFill>
                  <a:srgbClr val="0000FF"/>
                </a:solidFill>
                <a:latin typeface="Times New Roman" panose="02020603050405020304" pitchFamily="18" charset="0"/>
              </a:rPr>
              <a:t>sức của nhiều người mới có.</a:t>
            </a:r>
          </a:p>
        </p:txBody>
      </p:sp>
      <p:sp>
        <p:nvSpPr>
          <p:cNvPr id="5" name="Rectangle 4">
            <a:extLst>
              <a:ext uri="{FF2B5EF4-FFF2-40B4-BE49-F238E27FC236}">
                <a16:creationId xmlns:a16="http://schemas.microsoft.com/office/drawing/2014/main" id="{2BB9837E-B4D5-4A81-A4AF-4F9A34A9EA80}"/>
              </a:ext>
            </a:extLst>
          </p:cNvPr>
          <p:cNvSpPr>
            <a:spLocks noChangeArrowheads="1"/>
          </p:cNvSpPr>
          <p:nvPr/>
        </p:nvSpPr>
        <p:spPr bwMode="auto">
          <a:xfrm>
            <a:off x="4616450" y="2473325"/>
            <a:ext cx="1905000" cy="378618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0000FF"/>
                </a:solidFill>
                <a:latin typeface="Times New Roman" panose="02020603050405020304" pitchFamily="18" charset="0"/>
              </a:rPr>
              <a:t>Nước sạch không </a:t>
            </a:r>
          </a:p>
          <a:p>
            <a:pPr algn="ctr">
              <a:spcBef>
                <a:spcPct val="0"/>
              </a:spcBef>
              <a:buFontTx/>
              <a:buNone/>
            </a:pPr>
            <a:r>
              <a:rPr lang="en-US" altLang="en-US" sz="4000" b="1">
                <a:solidFill>
                  <a:srgbClr val="0000FF"/>
                </a:solidFill>
                <a:latin typeface="Times New Roman" panose="02020603050405020304" pitchFamily="18" charset="0"/>
              </a:rPr>
              <a:t>phải tự nhiên </a:t>
            </a:r>
          </a:p>
          <a:p>
            <a:pPr algn="ctr">
              <a:spcBef>
                <a:spcPct val="0"/>
              </a:spcBef>
              <a:buFontTx/>
              <a:buNone/>
            </a:pPr>
            <a:r>
              <a:rPr lang="en-US" altLang="en-US" sz="4000" b="1">
                <a:solidFill>
                  <a:srgbClr val="0000FF"/>
                </a:solidFill>
                <a:latin typeface="Times New Roman" panose="02020603050405020304" pitchFamily="18" charset="0"/>
              </a:rPr>
              <a:t>mà có.</a:t>
            </a:r>
          </a:p>
        </p:txBody>
      </p:sp>
      <p:sp>
        <p:nvSpPr>
          <p:cNvPr id="6" name="Rectangle 5">
            <a:extLst>
              <a:ext uri="{FF2B5EF4-FFF2-40B4-BE49-F238E27FC236}">
                <a16:creationId xmlns:a16="http://schemas.microsoft.com/office/drawing/2014/main" id="{33F6751E-2F93-4B4A-A29C-1ED7DB081AEA}"/>
              </a:ext>
            </a:extLst>
          </p:cNvPr>
          <p:cNvSpPr>
            <a:spLocks noChangeArrowheads="1"/>
          </p:cNvSpPr>
          <p:nvPr/>
        </p:nvSpPr>
        <p:spPr bwMode="auto">
          <a:xfrm>
            <a:off x="158750" y="2500313"/>
            <a:ext cx="1968500" cy="3786187"/>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0000FF"/>
                </a:solidFill>
                <a:latin typeface="Times New Roman" panose="02020603050405020304" pitchFamily="18" charset="0"/>
              </a:rPr>
              <a:t>Tiết kiệm nước </a:t>
            </a:r>
          </a:p>
          <a:p>
            <a:pPr algn="ctr">
              <a:spcBef>
                <a:spcPct val="0"/>
              </a:spcBef>
              <a:buFontTx/>
              <a:buNone/>
            </a:pPr>
            <a:r>
              <a:rPr lang="en-US" altLang="en-US" sz="4000" b="1">
                <a:solidFill>
                  <a:srgbClr val="0000FF"/>
                </a:solidFill>
                <a:latin typeface="Times New Roman" panose="02020603050405020304" pitchFamily="18" charset="0"/>
              </a:rPr>
              <a:t>là tiết kiệm tiền.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66599"/>
                                        </p:tgtEl>
                                        <p:attrNameLst>
                                          <p:attrName>style.visibility</p:attrName>
                                        </p:attrNameLst>
                                      </p:cBhvr>
                                      <p:to>
                                        <p:strVal val="visible"/>
                                      </p:to>
                                    </p:set>
                                    <p:animEffect transition="in" filter="wipe(down)">
                                      <p:cBhvr>
                                        <p:cTn id="10" dur="500"/>
                                        <p:tgtEl>
                                          <p:spTgt spid="665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66601"/>
                                        </p:tgtEl>
                                        <p:attrNameLst>
                                          <p:attrName>style.visibility</p:attrName>
                                        </p:attrNameLst>
                                      </p:cBhvr>
                                      <p:to>
                                        <p:strVal val="visible"/>
                                      </p:to>
                                    </p:set>
                                    <p:animEffect transition="in" filter="wipe(down)">
                                      <p:cBhvr>
                                        <p:cTn id="18" dur="500"/>
                                        <p:tgtEl>
                                          <p:spTgt spid="666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66602"/>
                                        </p:tgtEl>
                                        <p:attrNameLst>
                                          <p:attrName>style.visibility</p:attrName>
                                        </p:attrNameLst>
                                      </p:cBhvr>
                                      <p:to>
                                        <p:strVal val="visible"/>
                                      </p:to>
                                    </p:set>
                                    <p:animEffect transition="in" filter="wipe(down)">
                                      <p:cBhvr>
                                        <p:cTn id="23" dur="500"/>
                                        <p:tgtEl>
                                          <p:spTgt spid="6660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66600"/>
                                        </p:tgtEl>
                                        <p:attrNameLst>
                                          <p:attrName>style.visibility</p:attrName>
                                        </p:attrNameLst>
                                      </p:cBhvr>
                                      <p:to>
                                        <p:strVal val="visible"/>
                                      </p:to>
                                    </p:set>
                                    <p:animEffect transition="in" filter="wipe(down)">
                                      <p:cBhvr>
                                        <p:cTn id="31" dur="500"/>
                                        <p:tgtEl>
                                          <p:spTgt spid="6660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37C04D-2ECA-4BB4-A8C0-D94D7C4867B2}"/>
              </a:ext>
            </a:extLst>
          </p:cNvPr>
          <p:cNvSpPr>
            <a:spLocks noChangeArrowheads="1"/>
          </p:cNvSpPr>
          <p:nvPr/>
        </p:nvSpPr>
        <p:spPr bwMode="auto">
          <a:xfrm>
            <a:off x="1857375" y="4121150"/>
            <a:ext cx="21828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2029" tIns="26015" rIns="52029" bIns="260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5500" b="1">
                <a:solidFill>
                  <a:srgbClr val="FF0000"/>
                </a:solidFill>
                <a:latin typeface="Times New Roman" panose="02020603050405020304" pitchFamily="18" charset="0"/>
              </a:rPr>
              <a:t>ĐÚNG</a:t>
            </a:r>
            <a:endParaRPr lang="en-US" altLang="en-US" sz="1800">
              <a:solidFill>
                <a:srgbClr val="FF0000"/>
              </a:solidFill>
            </a:endParaRPr>
          </a:p>
        </p:txBody>
      </p:sp>
      <p:sp>
        <p:nvSpPr>
          <p:cNvPr id="6147" name="Rectangle 5">
            <a:extLst>
              <a:ext uri="{FF2B5EF4-FFF2-40B4-BE49-F238E27FC236}">
                <a16:creationId xmlns:a16="http://schemas.microsoft.com/office/drawing/2014/main" id="{808FED0F-6546-44E5-974C-A2340AEBBE48}"/>
              </a:ext>
            </a:extLst>
          </p:cNvPr>
          <p:cNvSpPr>
            <a:spLocks noChangeArrowheads="1"/>
          </p:cNvSpPr>
          <p:nvPr/>
        </p:nvSpPr>
        <p:spPr bwMode="auto">
          <a:xfrm>
            <a:off x="5181600" y="4114800"/>
            <a:ext cx="12811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2029" tIns="26015" rIns="52029" bIns="260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5500" b="1">
                <a:solidFill>
                  <a:srgbClr val="FF0000"/>
                </a:solidFill>
                <a:latin typeface="Times New Roman" panose="02020603050405020304" pitchFamily="18" charset="0"/>
              </a:rPr>
              <a:t>SAI</a:t>
            </a:r>
            <a:endParaRPr lang="en-US" altLang="en-US" sz="1800">
              <a:solidFill>
                <a:srgbClr val="FF0000"/>
              </a:solidFill>
            </a:endParaRPr>
          </a:p>
        </p:txBody>
      </p:sp>
      <p:sp>
        <p:nvSpPr>
          <p:cNvPr id="6148" name="Rectangle 3">
            <a:extLst>
              <a:ext uri="{FF2B5EF4-FFF2-40B4-BE49-F238E27FC236}">
                <a16:creationId xmlns:a16="http://schemas.microsoft.com/office/drawing/2014/main" id="{CFFFA8B3-90D1-4ADE-AE91-EB041BA46319}"/>
              </a:ext>
            </a:extLst>
          </p:cNvPr>
          <p:cNvSpPr>
            <a:spLocks noChangeArrowheads="1"/>
          </p:cNvSpPr>
          <p:nvPr/>
        </p:nvSpPr>
        <p:spPr bwMode="auto">
          <a:xfrm>
            <a:off x="152400" y="609600"/>
            <a:ext cx="883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5500" b="1">
                <a:solidFill>
                  <a:srgbClr val="0000CC"/>
                </a:solidFill>
                <a:latin typeface="Times New Roman" panose="02020603050405020304" pitchFamily="18" charset="0"/>
                <a:cs typeface="Times New Roman" panose="02020603050405020304" pitchFamily="18" charset="0"/>
              </a:rPr>
              <a:t>1. Vứt các loại rác xuống kênh, sông để bảo vệ môi trường.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a:extLst>
              <a:ext uri="{FF2B5EF4-FFF2-40B4-BE49-F238E27FC236}">
                <a16:creationId xmlns:a16="http://schemas.microsoft.com/office/drawing/2014/main" id="{1F355DEF-20A4-4FF3-B49F-B8FEC8647304}"/>
              </a:ext>
            </a:extLst>
          </p:cNvPr>
          <p:cNvSpPr txBox="1">
            <a:spLocks noChangeArrowheads="1"/>
          </p:cNvSpPr>
          <p:nvPr/>
        </p:nvSpPr>
        <p:spPr bwMode="auto">
          <a:xfrm>
            <a:off x="266700" y="909638"/>
            <a:ext cx="8763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800" b="1">
                <a:latin typeface="Times New Roman" panose="02020603050405020304" pitchFamily="18" charset="0"/>
                <a:cs typeface="Times New Roman" panose="02020603050405020304" pitchFamily="18" charset="0"/>
              </a:rPr>
              <a:t>Em đã làm gì để tiết kiệm nước ở nhà?</a:t>
            </a:r>
          </a:p>
        </p:txBody>
      </p:sp>
      <p:sp>
        <p:nvSpPr>
          <p:cNvPr id="60421" name="Text Box 5">
            <a:extLst>
              <a:ext uri="{FF2B5EF4-FFF2-40B4-BE49-F238E27FC236}">
                <a16:creationId xmlns:a16="http://schemas.microsoft.com/office/drawing/2014/main" id="{E9E8724A-5540-467C-94E4-4AC2ACFCE36E}"/>
              </a:ext>
            </a:extLst>
          </p:cNvPr>
          <p:cNvSpPr txBox="1">
            <a:spLocks noChangeArrowheads="1"/>
          </p:cNvSpPr>
          <p:nvPr/>
        </p:nvSpPr>
        <p:spPr bwMode="auto">
          <a:xfrm>
            <a:off x="381000" y="304800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800" b="1">
                <a:latin typeface="Times New Roman" panose="02020603050405020304" pitchFamily="18" charset="0"/>
                <a:cs typeface="Times New Roman" panose="02020603050405020304" pitchFamily="18" charset="0"/>
              </a:rPr>
              <a:t>Em đã làm gì để tiết kiệm nước ở trường?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wipe(down)">
                                      <p:cBhvr>
                                        <p:cTn id="7" dur="5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Trang61.21.jpg">
            <a:extLst>
              <a:ext uri="{FF2B5EF4-FFF2-40B4-BE49-F238E27FC236}">
                <a16:creationId xmlns:a16="http://schemas.microsoft.com/office/drawing/2014/main" id="{E7DF3F7E-7038-467F-8C30-9057B45CC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2550"/>
            <a:ext cx="579120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Kết quả hình ảnh cho tranh co dong tiet kiem nuoc">
            <a:extLst>
              <a:ext uri="{FF2B5EF4-FFF2-40B4-BE49-F238E27FC236}">
                <a16:creationId xmlns:a16="http://schemas.microsoft.com/office/drawing/2014/main" id="{FEE0570E-6A87-4DC1-9D7C-7B0D3AF77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2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a:extLst>
              <a:ext uri="{FF2B5EF4-FFF2-40B4-BE49-F238E27FC236}">
                <a16:creationId xmlns:a16="http://schemas.microsoft.com/office/drawing/2014/main" id="{90CE7BFF-89F4-4A4C-846C-4265D8A20C0B}"/>
              </a:ext>
            </a:extLst>
          </p:cNvPr>
          <p:cNvSpPr>
            <a:spLocks noChangeArrowheads="1"/>
          </p:cNvSpPr>
          <p:nvPr/>
        </p:nvSpPr>
        <p:spPr bwMode="auto">
          <a:xfrm>
            <a:off x="152400" y="457200"/>
            <a:ext cx="8382000"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800" b="1">
                <a:latin typeface="Times New Roman" panose="02020603050405020304" pitchFamily="18" charset="0"/>
                <a:cs typeface="Times New Roman" panose="02020603050405020304" pitchFamily="18" charset="0"/>
              </a:rPr>
              <a:t>	</a:t>
            </a:r>
            <a:r>
              <a:rPr lang="vi-VN" altLang="en-US" sz="3800" b="1">
                <a:latin typeface="Times New Roman" panose="02020603050405020304" pitchFamily="18" charset="0"/>
                <a:cs typeface="Times New Roman" panose="02020603050405020304" pitchFamily="18" charset="0"/>
              </a:rPr>
              <a:t>Nước giữ một vai trò đặc biệt trong đời sống sinh tồn và phát triển của con người. Chính vì vậy, việc bảo vệ tài nguyên nước đang trở thành vấn đề lớn của cộng đồng, trong đó mỗi người dân cần ý thức được rằng: tiết kiệm và sử dụng hợp lý nguồn tài nguyên nước không chỉ là tiết kiệm tiền mà còn bảo vệ được cuộc sống của chính mình...</a:t>
            </a:r>
            <a:endParaRPr lang="vi-VN" altLang="en-US" sz="3800">
              <a:latin typeface="Times New Roman" panose="02020603050405020304" pitchFamily="18" charset="0"/>
              <a:cs typeface="Times New Roman" panose="02020603050405020304" pitchFamily="18" charset="0"/>
            </a:endParaRPr>
          </a:p>
          <a:p>
            <a:pPr algn="just">
              <a:spcBef>
                <a:spcPct val="0"/>
              </a:spcBef>
              <a:buFontTx/>
              <a:buNone/>
            </a:pPr>
            <a:r>
              <a:rPr lang="vi-VN" altLang="en-US" sz="4000" b="1">
                <a:latin typeface="Times New Roman" panose="02020603050405020304" pitchFamily="18" charset="0"/>
                <a:cs typeface="Times New Roman" panose="02020603050405020304" pitchFamily="18" charset="0"/>
              </a:rPr>
              <a:t> </a:t>
            </a:r>
            <a:endParaRPr lang="vi-VN" altLang="en-US" sz="4000">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CFBA6B60-0406-47F2-8897-69B2654063D0}"/>
              </a:ext>
            </a:extLst>
          </p:cNvPr>
          <p:cNvSpPr>
            <a:spLocks noChangeArrowheads="1"/>
          </p:cNvSpPr>
          <p:nvPr/>
        </p:nvSpPr>
        <p:spPr bwMode="auto">
          <a:xfrm>
            <a:off x="76200" y="492125"/>
            <a:ext cx="89916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800" b="1">
                <a:solidFill>
                  <a:srgbClr val="2D06BA"/>
                </a:solidFill>
                <a:latin typeface="Times New Roman" panose="02020603050405020304" pitchFamily="18" charset="0"/>
                <a:cs typeface="Times New Roman" panose="02020603050405020304" pitchFamily="18" charset="0"/>
              </a:rPr>
              <a:t>	</a:t>
            </a:r>
            <a:r>
              <a:rPr lang="vi-VN" altLang="en-US" sz="3800" b="1">
                <a:solidFill>
                  <a:srgbClr val="2D06BA"/>
                </a:solidFill>
                <a:latin typeface="Times New Roman" panose="02020603050405020304" pitchFamily="18" charset="0"/>
                <a:cs typeface="Times New Roman" panose="02020603050405020304" pitchFamily="18" charset="0"/>
              </a:rPr>
              <a:t>Nước, tài nguyên vô giá mà thiên nhiên ban tặng cho con người hiện không còn là vô tận nữa mà đang trở nên hữu hạn. Mỗi người cần nhận thức và có hành động tiết kiệm nước, dù nhỏ -nhưng sẽ góp phần rất lớn trong việc bảo vệ nguồn tài nguyên thiên nhiên quý giá này, góp phần bảo vệ sự sống của con người và mọi sinh vật trên trái đất.</a:t>
            </a:r>
            <a:endParaRPr lang="en-US" altLang="en-US" sz="3800" b="1">
              <a:solidFill>
                <a:srgbClr val="2D06BA"/>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3600" b="1">
              <a:solidFill>
                <a:srgbClr val="2D06BA"/>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NTER1">
            <a:hlinkClick r:id="rId6" action="ppaction://hlinksldjump">
              <a:snd r:embed="rId7" name="push.wav"/>
            </a:hlinkClick>
            <a:extLst>
              <a:ext uri="{FF2B5EF4-FFF2-40B4-BE49-F238E27FC236}">
                <a16:creationId xmlns:a16="http://schemas.microsoft.com/office/drawing/2014/main" id="{61FFCB10-9FDF-4ABB-80BA-784DB9C3B1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8175" y="6521450"/>
            <a:ext cx="847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1" name="Group 4">
            <a:extLst>
              <a:ext uri="{FF2B5EF4-FFF2-40B4-BE49-F238E27FC236}">
                <a16:creationId xmlns:a16="http://schemas.microsoft.com/office/drawing/2014/main" id="{3D1A44EB-2406-4088-A028-E703710E8E5B}"/>
              </a:ext>
            </a:extLst>
          </p:cNvPr>
          <p:cNvGrpSpPr>
            <a:grpSpLocks/>
          </p:cNvGrpSpPr>
          <p:nvPr/>
        </p:nvGrpSpPr>
        <p:grpSpPr bwMode="auto">
          <a:xfrm>
            <a:off x="381000" y="3733800"/>
            <a:ext cx="8301038" cy="1981200"/>
            <a:chOff x="560" y="3384"/>
            <a:chExt cx="4624" cy="648"/>
          </a:xfrm>
        </p:grpSpPr>
        <p:pic>
          <p:nvPicPr>
            <p:cNvPr id="43017" name="Picture 5" descr="4408">
              <a:extLst>
                <a:ext uri="{FF2B5EF4-FFF2-40B4-BE49-F238E27FC236}">
                  <a16:creationId xmlns:a16="http://schemas.microsoft.com/office/drawing/2014/main" id="{3C30CD02-F76C-4D1B-85FA-8774654F3148}"/>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648" y="3646"/>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6" descr="4635">
              <a:extLst>
                <a:ext uri="{FF2B5EF4-FFF2-40B4-BE49-F238E27FC236}">
                  <a16:creationId xmlns:a16="http://schemas.microsoft.com/office/drawing/2014/main" id="{52BECD45-7A6D-430A-B357-21293373EF51}"/>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800" y="3568"/>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7" descr="boo7">
              <a:extLst>
                <a:ext uri="{FF2B5EF4-FFF2-40B4-BE49-F238E27FC236}">
                  <a16:creationId xmlns:a16="http://schemas.microsoft.com/office/drawing/2014/main" id="{A9F37AC9-71CD-4106-8737-F62E59C5711B}"/>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60" y="3384"/>
              <a:ext cx="768"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8" descr="email001">
              <a:extLst>
                <a:ext uri="{FF2B5EF4-FFF2-40B4-BE49-F238E27FC236}">
                  <a16:creationId xmlns:a16="http://schemas.microsoft.com/office/drawing/2014/main" id="{4514A82A-6C49-4A33-B573-096C6E83B143}"/>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384" y="3591"/>
              <a:ext cx="640"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9" descr="et5">
              <a:extLst>
                <a:ext uri="{FF2B5EF4-FFF2-40B4-BE49-F238E27FC236}">
                  <a16:creationId xmlns:a16="http://schemas.microsoft.com/office/drawing/2014/main" id="{060C65C2-FB34-498E-AFC0-FE311DB86033}"/>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376" y="3384"/>
              <a:ext cx="365"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10" descr="glob_anm">
              <a:extLst>
                <a:ext uri="{FF2B5EF4-FFF2-40B4-BE49-F238E27FC236}">
                  <a16:creationId xmlns:a16="http://schemas.microsoft.com/office/drawing/2014/main" id="{0E6D1A7B-EBBA-4BD6-9D75-E3C50D1AD8EC}"/>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3080" y="3520"/>
              <a:ext cx="51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Picture 11" descr="ani53">
              <a:extLst>
                <a:ext uri="{FF2B5EF4-FFF2-40B4-BE49-F238E27FC236}">
                  <a16:creationId xmlns:a16="http://schemas.microsoft.com/office/drawing/2014/main" id="{3E16F188-42FD-4D76-A789-876C3FEE233E}"/>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4416" y="3472"/>
              <a:ext cx="25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12" descr="mu37">
              <a:extLst>
                <a:ext uri="{FF2B5EF4-FFF2-40B4-BE49-F238E27FC236}">
                  <a16:creationId xmlns:a16="http://schemas.microsoft.com/office/drawing/2014/main" id="{41FB9718-8D9D-46AD-9895-857078F56ECE}"/>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789" y="3386"/>
              <a:ext cx="691"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17" name="WordArt 13">
            <a:extLst>
              <a:ext uri="{FF2B5EF4-FFF2-40B4-BE49-F238E27FC236}">
                <a16:creationId xmlns:a16="http://schemas.microsoft.com/office/drawing/2014/main" id="{BD70DE5C-42FA-486E-803E-D547F2288981}"/>
              </a:ext>
            </a:extLst>
          </p:cNvPr>
          <p:cNvSpPr>
            <a:spLocks noChangeArrowheads="1" noChangeShapeType="1" noTextEdit="1"/>
          </p:cNvSpPr>
          <p:nvPr/>
        </p:nvSpPr>
        <p:spPr bwMode="auto">
          <a:xfrm>
            <a:off x="968375" y="1428750"/>
            <a:ext cx="7391400" cy="1981200"/>
          </a:xfrm>
          <a:prstGeom prst="rect">
            <a:avLst/>
          </a:prstGeom>
        </p:spPr>
        <p:txBody>
          <a:bodyPr wrap="none" fromWordArt="1">
            <a:prstTxWarp prst="textPlain">
              <a:avLst>
                <a:gd name="adj" fmla="val 50000"/>
              </a:avLst>
            </a:prstTxWarp>
          </a:bodyPr>
          <a:lstStyle/>
          <a:p>
            <a:pPr algn="ctr"/>
            <a:r>
              <a:rPr lang="en-US" sz="44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Ai nhanh, Ai đúng!</a:t>
            </a:r>
          </a:p>
        </p:txBody>
      </p:sp>
      <p:sp>
        <p:nvSpPr>
          <p:cNvPr id="47118" name="Text Box 14">
            <a:extLst>
              <a:ext uri="{FF2B5EF4-FFF2-40B4-BE49-F238E27FC236}">
                <a16:creationId xmlns:a16="http://schemas.microsoft.com/office/drawing/2014/main" id="{B87C7861-2855-4B27-A687-DB78989435C8}"/>
              </a:ext>
            </a:extLst>
          </p:cNvPr>
          <p:cNvSpPr txBox="1">
            <a:spLocks noChangeArrowheads="1"/>
          </p:cNvSpPr>
          <p:nvPr/>
        </p:nvSpPr>
        <p:spPr bwMode="auto">
          <a:xfrm>
            <a:off x="990600" y="549275"/>
            <a:ext cx="6934200" cy="762000"/>
          </a:xfrm>
          <a:prstGeom prst="rect">
            <a:avLst/>
          </a:prstGeom>
          <a:noFill/>
          <a:ln w="9525">
            <a:noFill/>
            <a:miter lim="800000"/>
            <a:headEnd/>
            <a:tailEnd/>
          </a:ln>
          <a:effectLst/>
        </p:spPr>
        <p:txBody>
          <a:bodyPr>
            <a:spAutoFit/>
          </a:bodyPr>
          <a:lstStyle/>
          <a:p>
            <a:pPr algn="ctr">
              <a:spcBef>
                <a:spcPct val="50000"/>
              </a:spcBef>
              <a:defRPr/>
            </a:pPr>
            <a:r>
              <a:rPr lang="en-US" sz="4400" b="1" dirty="0">
                <a:solidFill>
                  <a:srgbClr val="FF0000"/>
                </a:solidFill>
                <a:effectLst>
                  <a:outerShdw blurRad="38100" dist="38100" dir="2700000" algn="tl">
                    <a:srgbClr val="C0C0C0"/>
                  </a:outerShdw>
                </a:effectLst>
                <a:latin typeface="Times New Roman" pitchFamily="18" charset="0"/>
                <a:cs typeface="Times New Roman" pitchFamily="18" charset="0"/>
              </a:rPr>
              <a:t>TRÒ CHƠI</a:t>
            </a:r>
          </a:p>
        </p:txBody>
      </p:sp>
      <p:pic>
        <p:nvPicPr>
          <p:cNvPr id="47119" name="8. Ket thuc cau hoi.wav">
            <a:hlinkClick r:id="" action="ppaction://media"/>
            <a:extLst>
              <a:ext uri="{FF2B5EF4-FFF2-40B4-BE49-F238E27FC236}">
                <a16:creationId xmlns:a16="http://schemas.microsoft.com/office/drawing/2014/main" id="{79D495FF-809C-4118-89EA-213EC55699C9}"/>
              </a:ext>
            </a:extLst>
          </p:cNvPr>
          <p:cNvPicPr>
            <a:picLocks noRot="1" noChangeAspect="1" noChangeArrowheads="1"/>
          </p:cNvPicPr>
          <p:nvPr>
            <a:audioFile r:link="rId1"/>
          </p:nvPr>
        </p:nvPicPr>
        <p:blipFill>
          <a:blip r:embed="rId17">
            <a:extLst>
              <a:ext uri="{28A0092B-C50C-407E-A947-70E740481C1C}">
                <a14:useLocalDpi xmlns:a14="http://schemas.microsoft.com/office/drawing/2010/main" val="0"/>
              </a:ext>
            </a:extLst>
          </a:blip>
          <a:srcRect/>
          <a:stretch>
            <a:fillRect/>
          </a:stretch>
        </p:blipFill>
        <p:spPr bwMode="auto">
          <a:xfrm>
            <a:off x="152400" y="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0" name="beep1468.wav">
            <a:hlinkClick r:id="" action="ppaction://media"/>
            <a:extLst>
              <a:ext uri="{FF2B5EF4-FFF2-40B4-BE49-F238E27FC236}">
                <a16:creationId xmlns:a16="http://schemas.microsoft.com/office/drawing/2014/main" id="{C9143077-0983-4A1D-BAB3-0E89052BB89A}"/>
              </a:ext>
            </a:extLst>
          </p:cNvPr>
          <p:cNvPicPr>
            <a:picLocks noRot="1" noChangeAspect="1" noChangeArrowheads="1"/>
          </p:cNvPicPr>
          <p:nvPr>
            <a:wavAudioFile r:embed="rId2" name="beep.wav"/>
          </p:nvPr>
        </p:nvPicPr>
        <p:blipFill>
          <a:blip r:embed="rId17">
            <a:extLst>
              <a:ext uri="{28A0092B-C50C-407E-A947-70E740481C1C}">
                <a14:useLocalDpi xmlns:a14="http://schemas.microsoft.com/office/drawing/2010/main" val="0"/>
              </a:ext>
            </a:extLst>
          </a:blip>
          <a:srcRect/>
          <a:stretch>
            <a:fillRect/>
          </a:stretch>
        </p:blipFill>
        <p:spPr bwMode="auto">
          <a:xfrm>
            <a:off x="0" y="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1" name="chaomung.wav">
            <a:hlinkClick r:id="" action="ppaction://media"/>
            <a:extLst>
              <a:ext uri="{FF2B5EF4-FFF2-40B4-BE49-F238E27FC236}">
                <a16:creationId xmlns:a16="http://schemas.microsoft.com/office/drawing/2014/main" id="{6907797E-981B-45D2-A707-24D203081369}"/>
              </a:ext>
            </a:extLst>
          </p:cNvPr>
          <p:cNvPicPr>
            <a:picLocks noRot="1" noChangeAspect="1" noChangeArrowheads="1"/>
          </p:cNvPicPr>
          <p:nvPr>
            <a:audioFile r:link="rId3"/>
          </p:nvPr>
        </p:nvPicPr>
        <p:blipFill>
          <a:blip r:embed="rId17">
            <a:extLst>
              <a:ext uri="{28A0092B-C50C-407E-A947-70E740481C1C}">
                <a14:useLocalDpi xmlns:a14="http://schemas.microsoft.com/office/drawing/2010/main" val="0"/>
              </a:ext>
            </a:extLst>
          </a:blip>
          <a:srcRect/>
          <a:stretch>
            <a:fillRect/>
          </a:stretch>
        </p:blipFill>
        <p:spPr bwMode="auto">
          <a:xfrm>
            <a:off x="0" y="61722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7118"/>
                                        </p:tgtEl>
                                        <p:attrNameLst>
                                          <p:attrName>style.visibility</p:attrName>
                                        </p:attrNameLst>
                                      </p:cBhvr>
                                      <p:to>
                                        <p:strVal val="visible"/>
                                      </p:to>
                                    </p:set>
                                    <p:anim calcmode="lin" valueType="num">
                                      <p:cBhvr>
                                        <p:cTn id="7" dur="3000" fill="hold"/>
                                        <p:tgtEl>
                                          <p:spTgt spid="47118"/>
                                        </p:tgtEl>
                                        <p:attrNameLst>
                                          <p:attrName>ppt_w</p:attrName>
                                        </p:attrNameLst>
                                      </p:cBhvr>
                                      <p:tavLst>
                                        <p:tav tm="0">
                                          <p:val>
                                            <p:fltVal val="0"/>
                                          </p:val>
                                        </p:tav>
                                        <p:tav tm="100000">
                                          <p:val>
                                            <p:strVal val="#ppt_w"/>
                                          </p:val>
                                        </p:tav>
                                      </p:tavLst>
                                    </p:anim>
                                    <p:anim calcmode="lin" valueType="num">
                                      <p:cBhvr>
                                        <p:cTn id="8" dur="3000" fill="hold"/>
                                        <p:tgtEl>
                                          <p:spTgt spid="4711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5" name="khoi dong.wav"/>
                                        </p:tgtEl>
                                      </p:cMediaNode>
                                    </p:audio>
                                  </p:subTnLst>
                                </p:cTn>
                              </p:par>
                            </p:childTnLst>
                          </p:cTn>
                        </p:par>
                        <p:par>
                          <p:cTn id="9" fill="hold" nodeType="afterGroup">
                            <p:stCondLst>
                              <p:cond delay="3000"/>
                            </p:stCondLst>
                            <p:childTnLst>
                              <p:par>
                                <p:cTn id="10" presetID="51" presetClass="entr" presetSubtype="0" fill="hold" nodeType="afterEffect">
                                  <p:stCondLst>
                                    <p:cond delay="2000"/>
                                  </p:stCondLst>
                                  <p:childTnLst>
                                    <p:set>
                                      <p:cBhvr>
                                        <p:cTn id="11" dur="1" fill="hold">
                                          <p:stCondLst>
                                            <p:cond delay="0"/>
                                          </p:stCondLst>
                                        </p:cTn>
                                        <p:tgtEl>
                                          <p:spTgt spid="47117"/>
                                        </p:tgtEl>
                                        <p:attrNameLst>
                                          <p:attrName>style.visibility</p:attrName>
                                        </p:attrNameLst>
                                      </p:cBhvr>
                                      <p:to>
                                        <p:strVal val="visible"/>
                                      </p:to>
                                    </p:set>
                                    <p:animEffect transition="in" filter="fade">
                                      <p:cBhvr>
                                        <p:cTn id="12" dur="1155" decel="100000"/>
                                        <p:tgtEl>
                                          <p:spTgt spid="47117"/>
                                        </p:tgtEl>
                                      </p:cBhvr>
                                    </p:animEffect>
                                    <p:animScale>
                                      <p:cBhvr>
                                        <p:cTn id="13" dur="1155" decel="100000"/>
                                        <p:tgtEl>
                                          <p:spTgt spid="47117"/>
                                        </p:tgtEl>
                                      </p:cBhvr>
                                      <p:from x="10000" y="10000"/>
                                      <p:to x="200000" y="450000"/>
                                    </p:animScale>
                                    <p:animScale>
                                      <p:cBhvr>
                                        <p:cTn id="14" dur="1845" accel="100000" fill="hold">
                                          <p:stCondLst>
                                            <p:cond delay="1155"/>
                                          </p:stCondLst>
                                        </p:cTn>
                                        <p:tgtEl>
                                          <p:spTgt spid="47117"/>
                                        </p:tgtEl>
                                      </p:cBhvr>
                                      <p:from x="200000" y="450000"/>
                                      <p:to x="100000" y="100000"/>
                                    </p:animScale>
                                    <p:set>
                                      <p:cBhvr>
                                        <p:cTn id="15" dur="1155" fill="hold"/>
                                        <p:tgtEl>
                                          <p:spTgt spid="47117"/>
                                        </p:tgtEl>
                                        <p:attrNameLst>
                                          <p:attrName>ppt_x</p:attrName>
                                        </p:attrNameLst>
                                      </p:cBhvr>
                                      <p:to>
                                        <p:strVal val="(0.5)"/>
                                      </p:to>
                                    </p:set>
                                    <p:anim from="(0.5)" to="(#ppt_x)" calcmode="lin" valueType="num">
                                      <p:cBhvr>
                                        <p:cTn id="16" dur="1845" accel="100000" fill="hold">
                                          <p:stCondLst>
                                            <p:cond delay="1155"/>
                                          </p:stCondLst>
                                        </p:cTn>
                                        <p:tgtEl>
                                          <p:spTgt spid="47117"/>
                                        </p:tgtEl>
                                        <p:attrNameLst>
                                          <p:attrName>ppt_x</p:attrName>
                                        </p:attrNameLst>
                                      </p:cBhvr>
                                    </p:anim>
                                    <p:set>
                                      <p:cBhvr>
                                        <p:cTn id="17" dur="1155" fill="hold"/>
                                        <p:tgtEl>
                                          <p:spTgt spid="47117"/>
                                        </p:tgtEl>
                                        <p:attrNameLst>
                                          <p:attrName>ppt_y</p:attrName>
                                        </p:attrNameLst>
                                      </p:cBhvr>
                                      <p:to>
                                        <p:strVal val="(#ppt_y+0.4)"/>
                                      </p:to>
                                    </p:set>
                                    <p:anim from="(#ppt_y+0.4)" to="(#ppt_y)" calcmode="lin" valueType="num">
                                      <p:cBhvr>
                                        <p:cTn id="18" dur="1845" accel="100000" fill="hold">
                                          <p:stCondLst>
                                            <p:cond delay="1155"/>
                                          </p:stCondLst>
                                        </p:cTn>
                                        <p:tgtEl>
                                          <p:spTgt spid="4711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7119"/>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1376" fill="hold"/>
                                        <p:tgtEl>
                                          <p:spTgt spid="47119"/>
                                        </p:tgtEl>
                                      </p:cBhvr>
                                    </p:cmd>
                                  </p:childTnLst>
                                </p:cTn>
                              </p:par>
                            </p:childTnLst>
                          </p:cTn>
                        </p:par>
                      </p:childTnLst>
                    </p:cTn>
                  </p:par>
                </p:childTnLst>
              </p:cTn>
              <p:nextCondLst>
                <p:cond evt="onClick" delay="0">
                  <p:tgtEl>
                    <p:spTgt spid="47119"/>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47119"/>
                </p:tgtEl>
              </p:cMediaNode>
            </p:audio>
            <p:seq concurrent="1" nextAc="seek">
              <p:cTn id="25" restart="whenNotActive" fill="hold" evtFilter="cancelBubble" nodeType="interactiveSeq">
                <p:stCondLst>
                  <p:cond evt="onClick" delay="0">
                    <p:tgtEl>
                      <p:spTgt spid="47120"/>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mediacall" presetSubtype="0" fill="hold" nodeType="clickEffect">
                                  <p:stCondLst>
                                    <p:cond delay="0"/>
                                  </p:stCondLst>
                                  <p:childTnLst>
                                    <p:cmd type="call" cmd="playFrom(0.0)">
                                      <p:cBhvr>
                                        <p:cTn id="29" dur="104" fill="hold"/>
                                        <p:tgtEl>
                                          <p:spTgt spid="47120"/>
                                        </p:tgtEl>
                                      </p:cBhvr>
                                    </p:cmd>
                                  </p:childTnLst>
                                </p:cTn>
                              </p:par>
                            </p:childTnLst>
                          </p:cTn>
                        </p:par>
                      </p:childTnLst>
                    </p:cTn>
                  </p:par>
                </p:childTnLst>
              </p:cTn>
              <p:nextCondLst>
                <p:cond evt="onClick" delay="0">
                  <p:tgtEl>
                    <p:spTgt spid="47120"/>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47120"/>
                </p:tgtEl>
              </p:cMediaNode>
            </p:audio>
            <p:seq concurrent="1" nextAc="seek">
              <p:cTn id="31" restart="whenNotActive" fill="hold" evtFilter="cancelBubble" nodeType="interactiveSeq">
                <p:stCondLst>
                  <p:cond evt="onClick" delay="0">
                    <p:tgtEl>
                      <p:spTgt spid="47121"/>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mediacall" presetSubtype="0" fill="hold" nodeType="clickEffect">
                                  <p:stCondLst>
                                    <p:cond delay="0"/>
                                  </p:stCondLst>
                                  <p:childTnLst>
                                    <p:cmd type="call" cmd="playFrom(0.0)">
                                      <p:cBhvr>
                                        <p:cTn id="35" dur="2460" fill="hold"/>
                                        <p:tgtEl>
                                          <p:spTgt spid="47121"/>
                                        </p:tgtEl>
                                      </p:cBhvr>
                                    </p:cmd>
                                  </p:childTnLst>
                                </p:cTn>
                              </p:par>
                            </p:childTnLst>
                          </p:cTn>
                        </p:par>
                      </p:childTnLst>
                    </p:cTn>
                  </p:par>
                </p:childTnLst>
              </p:cTn>
              <p:nextCondLst>
                <p:cond evt="onClick" delay="0">
                  <p:tgtEl>
                    <p:spTgt spid="47121"/>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47121"/>
                </p:tgtEl>
              </p:cMediaNode>
            </p:audio>
          </p:childTnLst>
        </p:cTn>
      </p:par>
    </p:tnLst>
    <p:bldLst>
      <p:bldP spid="471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2">
            <a:extLst>
              <a:ext uri="{FF2B5EF4-FFF2-40B4-BE49-F238E27FC236}">
                <a16:creationId xmlns:a16="http://schemas.microsoft.com/office/drawing/2014/main" id="{312A2994-753C-4885-822A-334F8F614CE3}"/>
              </a:ext>
            </a:extLst>
          </p:cNvPr>
          <p:cNvSpPr txBox="1">
            <a:spLocks noChangeArrowheads="1"/>
          </p:cNvSpPr>
          <p:nvPr/>
        </p:nvSpPr>
        <p:spPr bwMode="auto">
          <a:xfrm>
            <a:off x="355600" y="309563"/>
            <a:ext cx="8255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a:solidFill>
                  <a:srgbClr val="0000CC"/>
                </a:solidFill>
                <a:latin typeface="Times New Roman" panose="02020603050405020304" pitchFamily="18" charset="0"/>
                <a:cs typeface="Times New Roman" panose="02020603050405020304" pitchFamily="18" charset="0"/>
              </a:rPr>
              <a:t>1. Để tiết kiệm nước chúng ta cần phải:</a:t>
            </a:r>
          </a:p>
        </p:txBody>
      </p:sp>
      <p:sp>
        <p:nvSpPr>
          <p:cNvPr id="48141" name="AutoShape 13">
            <a:extLst>
              <a:ext uri="{FF2B5EF4-FFF2-40B4-BE49-F238E27FC236}">
                <a16:creationId xmlns:a16="http://schemas.microsoft.com/office/drawing/2014/main" id="{CD03D118-3379-427F-B36F-FAA707DFF1D2}"/>
              </a:ext>
            </a:extLst>
          </p:cNvPr>
          <p:cNvSpPr>
            <a:spLocks noChangeArrowheads="1"/>
          </p:cNvSpPr>
          <p:nvPr/>
        </p:nvSpPr>
        <p:spPr bwMode="auto">
          <a:xfrm>
            <a:off x="344488" y="2217738"/>
            <a:ext cx="8266112" cy="1516062"/>
          </a:xfrm>
          <a:prstGeom prst="roundRect">
            <a:avLst>
              <a:gd name="adj" fmla="val 16667"/>
            </a:avLst>
          </a:prstGeom>
          <a:solidFill>
            <a:srgbClr val="FFCC00"/>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vi-VN" altLang="en-US" sz="4400">
              <a:latin typeface="Times New Roman" panose="02020603050405020304" pitchFamily="18" charset="0"/>
              <a:cs typeface="Times New Roman" panose="02020603050405020304" pitchFamily="18" charset="0"/>
            </a:endParaRPr>
          </a:p>
        </p:txBody>
      </p:sp>
      <p:sp>
        <p:nvSpPr>
          <p:cNvPr id="44036" name="Text Box 14">
            <a:extLst>
              <a:ext uri="{FF2B5EF4-FFF2-40B4-BE49-F238E27FC236}">
                <a16:creationId xmlns:a16="http://schemas.microsoft.com/office/drawing/2014/main" id="{BDA07F05-EF76-40AD-902B-8F6146DFCBB2}"/>
              </a:ext>
            </a:extLst>
          </p:cNvPr>
          <p:cNvSpPr txBox="1">
            <a:spLocks noChangeArrowheads="1"/>
          </p:cNvSpPr>
          <p:nvPr/>
        </p:nvSpPr>
        <p:spPr bwMode="auto">
          <a:xfrm>
            <a:off x="355600" y="2209800"/>
            <a:ext cx="8501063"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a:latin typeface="Times New Roman" panose="02020603050405020304" pitchFamily="18" charset="0"/>
                <a:cs typeface="Times New Roman" panose="02020603050405020304" pitchFamily="18" charset="0"/>
              </a:rPr>
              <a:t>A.Khóa vòi nước không để nước chảy tràn lan.</a:t>
            </a:r>
          </a:p>
          <a:p>
            <a:pPr eaLnBrk="1" hangingPunct="1">
              <a:spcBef>
                <a:spcPct val="50000"/>
              </a:spcBef>
              <a:buFontTx/>
              <a:buNone/>
            </a:pPr>
            <a:r>
              <a:rPr lang="en-US" altLang="en-US" sz="4400" b="1">
                <a:latin typeface="Times New Roman" panose="02020603050405020304" pitchFamily="18" charset="0"/>
                <a:cs typeface="Times New Roman" panose="02020603050405020304" pitchFamily="18" charset="0"/>
              </a:rPr>
              <a:t>B. Nguồn nước là vô tận cứ dùng thoải mái.</a:t>
            </a:r>
          </a:p>
          <a:p>
            <a:pPr eaLnBrk="1" hangingPunct="1">
              <a:spcBef>
                <a:spcPct val="50000"/>
              </a:spcBef>
              <a:buFontTx/>
              <a:buNone/>
            </a:pPr>
            <a:r>
              <a:rPr lang="en-US" altLang="en-US" sz="4400" b="1">
                <a:latin typeface="Times New Roman" panose="02020603050405020304" pitchFamily="18" charset="0"/>
                <a:cs typeface="Times New Roman" panose="02020603050405020304" pitchFamily="18" charset="0"/>
              </a:rPr>
              <a:t> C.Có thể xịt nước tưới cây tự do.</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4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FELIZ2.WAV"/>
                                        </p:tgtEl>
                                      </p:cMediaNode>
                                    </p:audio>
                                  </p:subTnLst>
                                </p:cTn>
                              </p:par>
                              <p:par>
                                <p:cTn id="7" presetID="22" presetClass="emph" presetSubtype="0" repeatCount="10000" fill="remove" grpId="1" nodeType="withEffect">
                                  <p:stCondLst>
                                    <p:cond delay="0"/>
                                  </p:stCondLst>
                                  <p:childTnLst>
                                    <p:animClr clrSpc="hsl" dir="cw">
                                      <p:cBhvr override="childStyle">
                                        <p:cTn id="8" dur="500" fill="hold"/>
                                        <p:tgtEl>
                                          <p:spTgt spid="48141"/>
                                        </p:tgtEl>
                                        <p:attrNameLst>
                                          <p:attrName>style.color</p:attrName>
                                        </p:attrNameLst>
                                      </p:cBhvr>
                                      <p:by>
                                        <p:hsl h="-7200000" s="0" l="0"/>
                                      </p:by>
                                    </p:animClr>
                                    <p:animClr clrSpc="hsl" dir="cw">
                                      <p:cBhvr>
                                        <p:cTn id="9" dur="500" fill="hold"/>
                                        <p:tgtEl>
                                          <p:spTgt spid="48141"/>
                                        </p:tgtEl>
                                        <p:attrNameLst>
                                          <p:attrName>fillcolor</p:attrName>
                                        </p:attrNameLst>
                                      </p:cBhvr>
                                      <p:by>
                                        <p:hsl h="-7200000" s="0" l="0"/>
                                      </p:by>
                                    </p:animClr>
                                    <p:animClr clrSpc="hsl" dir="cw">
                                      <p:cBhvr>
                                        <p:cTn id="10" dur="500" fill="hold"/>
                                        <p:tgtEl>
                                          <p:spTgt spid="48141"/>
                                        </p:tgtEl>
                                        <p:attrNameLst>
                                          <p:attrName>stroke.color</p:attrName>
                                        </p:attrNameLst>
                                      </p:cBhvr>
                                      <p:by>
                                        <p:hsl h="-7200000" s="0" l="0"/>
                                      </p:by>
                                    </p:animClr>
                                    <p:set>
                                      <p:cBhvr>
                                        <p:cTn id="11" dur="500" fill="hold"/>
                                        <p:tgtEl>
                                          <p:spTgt spid="481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1" grpId="0" animBg="1"/>
      <p:bldP spid="48141"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2">
            <a:extLst>
              <a:ext uri="{FF2B5EF4-FFF2-40B4-BE49-F238E27FC236}">
                <a16:creationId xmlns:a16="http://schemas.microsoft.com/office/drawing/2014/main" id="{F2AF4FEE-AE42-4736-A9F8-17A1B69803C4}"/>
              </a:ext>
            </a:extLst>
          </p:cNvPr>
          <p:cNvSpPr txBox="1">
            <a:spLocks noChangeArrowheads="1"/>
          </p:cNvSpPr>
          <p:nvPr/>
        </p:nvSpPr>
        <p:spPr bwMode="auto">
          <a:xfrm>
            <a:off x="192088" y="838200"/>
            <a:ext cx="7772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5000"/>
              </a:lnSpc>
              <a:spcBef>
                <a:spcPct val="50000"/>
              </a:spcBef>
              <a:buFontTx/>
              <a:buNone/>
            </a:pPr>
            <a:r>
              <a:rPr lang="en-US" altLang="en-US" sz="4400" b="1">
                <a:latin typeface="Times New Roman" panose="02020603050405020304" pitchFamily="18" charset="0"/>
                <a:cs typeface="Times New Roman" panose="02020603050405020304" pitchFamily="18" charset="0"/>
              </a:rPr>
              <a:t>2. Nước sạch luôn sẵn có trong thiên nhiên. </a:t>
            </a:r>
            <a:r>
              <a:rPr lang="en-US" altLang="en-US" sz="4400" b="1">
                <a:solidFill>
                  <a:srgbClr val="FF0000"/>
                </a:solidFill>
                <a:latin typeface="Times New Roman" panose="02020603050405020304" pitchFamily="18" charset="0"/>
                <a:cs typeface="Times New Roman" panose="02020603050405020304" pitchFamily="18" charset="0"/>
              </a:rPr>
              <a:t>Đúng hay sai ?</a:t>
            </a:r>
          </a:p>
        </p:txBody>
      </p:sp>
      <p:sp>
        <p:nvSpPr>
          <p:cNvPr id="49165" name="AutoShape 13">
            <a:extLst>
              <a:ext uri="{FF2B5EF4-FFF2-40B4-BE49-F238E27FC236}">
                <a16:creationId xmlns:a16="http://schemas.microsoft.com/office/drawing/2014/main" id="{08F05E8B-0641-4C1A-9DB3-2BA435E73054}"/>
              </a:ext>
            </a:extLst>
          </p:cNvPr>
          <p:cNvSpPr>
            <a:spLocks noChangeArrowheads="1"/>
          </p:cNvSpPr>
          <p:nvPr/>
        </p:nvSpPr>
        <p:spPr bwMode="auto">
          <a:xfrm>
            <a:off x="4078288" y="4191000"/>
            <a:ext cx="1958975" cy="1357313"/>
          </a:xfrm>
          <a:prstGeom prst="roundRect">
            <a:avLst>
              <a:gd name="adj" fmla="val 16667"/>
            </a:avLst>
          </a:prstGeom>
          <a:solidFill>
            <a:srgbClr val="FFCC00"/>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a:solidFill>
                  <a:srgbClr val="FF0000"/>
                </a:solidFill>
                <a:latin typeface="Times New Roman" panose="02020603050405020304" pitchFamily="18" charset="0"/>
                <a:cs typeface="Times New Roman" panose="02020603050405020304" pitchFamily="18" charset="0"/>
              </a:rPr>
              <a:t>Sai</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6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FELIZ2.WAV"/>
                                        </p:tgtEl>
                                      </p:cMediaNode>
                                    </p:audio>
                                  </p:subTnLst>
                                </p:cTn>
                              </p:par>
                              <p:par>
                                <p:cTn id="7" presetID="22" presetClass="emph" presetSubtype="0" repeatCount="10000" fill="remove" grpId="1" nodeType="withEffect">
                                  <p:stCondLst>
                                    <p:cond delay="0"/>
                                  </p:stCondLst>
                                  <p:childTnLst>
                                    <p:animClr clrSpc="hsl" dir="cw">
                                      <p:cBhvr override="childStyle">
                                        <p:cTn id="8" dur="500" fill="hold"/>
                                        <p:tgtEl>
                                          <p:spTgt spid="49165"/>
                                        </p:tgtEl>
                                        <p:attrNameLst>
                                          <p:attrName>style.color</p:attrName>
                                        </p:attrNameLst>
                                      </p:cBhvr>
                                      <p:by>
                                        <p:hsl h="-7200000" s="0" l="0"/>
                                      </p:by>
                                    </p:animClr>
                                    <p:animClr clrSpc="hsl" dir="cw">
                                      <p:cBhvr>
                                        <p:cTn id="9" dur="500" fill="hold"/>
                                        <p:tgtEl>
                                          <p:spTgt spid="49165"/>
                                        </p:tgtEl>
                                        <p:attrNameLst>
                                          <p:attrName>fillcolor</p:attrName>
                                        </p:attrNameLst>
                                      </p:cBhvr>
                                      <p:by>
                                        <p:hsl h="-7200000" s="0" l="0"/>
                                      </p:by>
                                    </p:animClr>
                                    <p:animClr clrSpc="hsl" dir="cw">
                                      <p:cBhvr>
                                        <p:cTn id="10" dur="500" fill="hold"/>
                                        <p:tgtEl>
                                          <p:spTgt spid="49165"/>
                                        </p:tgtEl>
                                        <p:attrNameLst>
                                          <p:attrName>stroke.color</p:attrName>
                                        </p:attrNameLst>
                                      </p:cBhvr>
                                      <p:by>
                                        <p:hsl h="-7200000" s="0" l="0"/>
                                      </p:by>
                                    </p:animClr>
                                    <p:set>
                                      <p:cBhvr>
                                        <p:cTn id="11" dur="500" fill="hold"/>
                                        <p:tgtEl>
                                          <p:spTgt spid="491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5" grpId="0" animBg="1"/>
      <p:bldP spid="49165"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3">
            <a:extLst>
              <a:ext uri="{FF2B5EF4-FFF2-40B4-BE49-F238E27FC236}">
                <a16:creationId xmlns:a16="http://schemas.microsoft.com/office/drawing/2014/main" id="{6ABA0481-275F-4831-A490-7284A6BB7D0E}"/>
              </a:ext>
            </a:extLst>
          </p:cNvPr>
          <p:cNvSpPr txBox="1">
            <a:spLocks noChangeArrowheads="1"/>
          </p:cNvSpPr>
          <p:nvPr/>
        </p:nvSpPr>
        <p:spPr bwMode="auto">
          <a:xfrm>
            <a:off x="206375" y="222250"/>
            <a:ext cx="89376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50000"/>
              </a:spcBef>
              <a:buFontTx/>
              <a:buNone/>
            </a:pPr>
            <a:r>
              <a:rPr lang="en-US" altLang="en-US" sz="4400" b="1">
                <a:solidFill>
                  <a:srgbClr val="FF0000"/>
                </a:solidFill>
                <a:latin typeface="Times New Roman" panose="02020603050405020304" pitchFamily="18" charset="0"/>
                <a:cs typeface="Arial" panose="020B0604020202020204" pitchFamily="34" charset="0"/>
              </a:rPr>
              <a:t>3.Chúng ta phải tiết kiệm nước vì:</a:t>
            </a:r>
          </a:p>
        </p:txBody>
      </p:sp>
      <p:sp>
        <p:nvSpPr>
          <p:cNvPr id="50190" name="Text Box 14">
            <a:extLst>
              <a:ext uri="{FF2B5EF4-FFF2-40B4-BE49-F238E27FC236}">
                <a16:creationId xmlns:a16="http://schemas.microsoft.com/office/drawing/2014/main" id="{E8FEAEFF-162B-445B-8683-FAFEE224FD31}"/>
              </a:ext>
            </a:extLst>
          </p:cNvPr>
          <p:cNvSpPr txBox="1">
            <a:spLocks noChangeArrowheads="1"/>
          </p:cNvSpPr>
          <p:nvPr/>
        </p:nvSpPr>
        <p:spPr bwMode="auto">
          <a:xfrm>
            <a:off x="223838" y="4572000"/>
            <a:ext cx="4451350" cy="769938"/>
          </a:xfrm>
          <a:prstGeom prst="rect">
            <a:avLst/>
          </a:prstGeom>
          <a:solidFill>
            <a:srgbClr val="FFCC00"/>
          </a:solidFill>
          <a:ln w="38100" cmpd="dbl">
            <a:solidFill>
              <a:schemeClr val="tx1"/>
            </a:solidFill>
            <a:prstDash val="sysDot"/>
            <a:miter lim="800000"/>
            <a:headEnd/>
            <a:tailEnd/>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vi-VN" altLang="en-US" sz="4400" b="1">
              <a:cs typeface="Arial" panose="020B0604020202020204" pitchFamily="34" charset="0"/>
            </a:endParaRPr>
          </a:p>
        </p:txBody>
      </p:sp>
      <p:sp>
        <p:nvSpPr>
          <p:cNvPr id="30740" name="Text Box 47">
            <a:extLst>
              <a:ext uri="{FF2B5EF4-FFF2-40B4-BE49-F238E27FC236}">
                <a16:creationId xmlns:a16="http://schemas.microsoft.com/office/drawing/2014/main" id="{872983CC-5108-4EF9-B892-1A173881BA59}"/>
              </a:ext>
            </a:extLst>
          </p:cNvPr>
          <p:cNvSpPr txBox="1">
            <a:spLocks noChangeArrowheads="1"/>
          </p:cNvSpPr>
          <p:nvPr/>
        </p:nvSpPr>
        <p:spPr bwMode="auto">
          <a:xfrm>
            <a:off x="206375" y="1200150"/>
            <a:ext cx="87090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lphaUcPeriod"/>
              <a:defRPr/>
            </a:pP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Phải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tốn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nhiều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công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sức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tiền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của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mới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có</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nước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để</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dùng</a:t>
            </a:r>
            <a:r>
              <a:rPr lang="en-US" sz="4400" b="1" dirty="0">
                <a:latin typeface="Times New Roman" pitchFamily="18" charset="0"/>
                <a:cs typeface="Times New Roman" pitchFamily="18" charset="0"/>
              </a:rPr>
              <a:t>.</a:t>
            </a:r>
          </a:p>
          <a:p>
            <a:pPr marL="0" indent="0" eaLnBrk="1" hangingPunct="1">
              <a:spcBef>
                <a:spcPct val="50000"/>
              </a:spcBef>
              <a:defRPr/>
            </a:pPr>
            <a:r>
              <a:rPr lang="en-US" sz="4400" b="1" err="1">
                <a:latin typeface="Times New Roman" pitchFamily="18" charset="0"/>
                <a:cs typeface="Times New Roman" pitchFamily="18" charset="0"/>
              </a:rPr>
              <a:t>B</a:t>
            </a:r>
            <a:r>
              <a:rPr lang="en-US" sz="4400" b="1">
                <a:latin typeface="Times New Roman" pitchFamily="18" charset="0"/>
                <a:cs typeface="Times New Roman" pitchFamily="18" charset="0"/>
              </a:rPr>
              <a:t>. Tiết </a:t>
            </a:r>
            <a:r>
              <a:rPr lang="en-US" sz="4400" b="1" dirty="0" err="1">
                <a:latin typeface="Times New Roman" pitchFamily="18" charset="0"/>
                <a:cs typeface="Times New Roman" pitchFamily="18" charset="0"/>
              </a:rPr>
              <a:t>kiệm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nước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để</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mọi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người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có</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nước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dùng</a:t>
            </a:r>
            <a:r>
              <a:rPr lang="en-US" sz="4400" b="1" dirty="0">
                <a:latin typeface="Times New Roman" pitchFamily="18" charset="0"/>
                <a:cs typeface="Times New Roman" pitchFamily="18" charset="0"/>
              </a:rPr>
              <a:t>.</a:t>
            </a:r>
          </a:p>
          <a:p>
            <a:pPr eaLnBrk="1" hangingPunct="1">
              <a:spcBef>
                <a:spcPct val="50000"/>
              </a:spcBef>
              <a:buFontTx/>
              <a:buAutoNum type="alphaUcPeriod"/>
              <a:defRPr/>
            </a:pP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Cả</a:t>
            </a:r>
            <a:r>
              <a:rPr lang="en-US" sz="4400" b="1" dirty="0">
                <a:latin typeface="Times New Roman" pitchFamily="18" charset="0"/>
                <a:cs typeface="Times New Roman" pitchFamily="18" charset="0"/>
              </a:rPr>
              <a:t> 2 ý </a:t>
            </a:r>
            <a:r>
              <a:rPr lang="en-US" sz="4400" b="1" dirty="0" err="1">
                <a:latin typeface="Times New Roman" pitchFamily="18" charset="0"/>
                <a:cs typeface="Times New Roman" pitchFamily="18" charset="0"/>
              </a:rPr>
              <a:t>trên</a:t>
            </a:r>
            <a:endParaRPr lang="en-US" sz="4400" b="1" dirty="0">
              <a:latin typeface="Times New Roman" pitchFamily="18" charset="0"/>
              <a:cs typeface="Times New Roman" pitchFamily="18" charset="0"/>
            </a:endParaRP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9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FELIZ2.WAV"/>
                                        </p:tgtEl>
                                      </p:cMediaNode>
                                    </p:audio>
                                  </p:subTnLst>
                                </p:cTn>
                              </p:par>
                              <p:par>
                                <p:cTn id="7" presetID="22" presetClass="emph" presetSubtype="0" repeatCount="10000" fill="remove" grpId="0" nodeType="withEffect">
                                  <p:stCondLst>
                                    <p:cond delay="0"/>
                                  </p:stCondLst>
                                  <p:childTnLst>
                                    <p:animClr clrSpc="hsl" dir="cw">
                                      <p:cBhvr override="childStyle">
                                        <p:cTn id="8" dur="500" fill="hold"/>
                                        <p:tgtEl>
                                          <p:spTgt spid="50190"/>
                                        </p:tgtEl>
                                        <p:attrNameLst>
                                          <p:attrName>style.color</p:attrName>
                                        </p:attrNameLst>
                                      </p:cBhvr>
                                      <p:by>
                                        <p:hsl h="-7200000" s="0" l="0"/>
                                      </p:by>
                                    </p:animClr>
                                    <p:animClr clrSpc="hsl" dir="cw">
                                      <p:cBhvr>
                                        <p:cTn id="9" dur="500" fill="hold"/>
                                        <p:tgtEl>
                                          <p:spTgt spid="50190"/>
                                        </p:tgtEl>
                                        <p:attrNameLst>
                                          <p:attrName>fillcolor</p:attrName>
                                        </p:attrNameLst>
                                      </p:cBhvr>
                                      <p:by>
                                        <p:hsl h="-7200000" s="0" l="0"/>
                                      </p:by>
                                    </p:animClr>
                                    <p:animClr clrSpc="hsl" dir="cw">
                                      <p:cBhvr>
                                        <p:cTn id="10" dur="500" fill="hold"/>
                                        <p:tgtEl>
                                          <p:spTgt spid="50190"/>
                                        </p:tgtEl>
                                        <p:attrNameLst>
                                          <p:attrName>stroke.color</p:attrName>
                                        </p:attrNameLst>
                                      </p:cBhvr>
                                      <p:by>
                                        <p:hsl h="-7200000" s="0" l="0"/>
                                      </p:by>
                                    </p:animClr>
                                    <p:set>
                                      <p:cBhvr>
                                        <p:cTn id="11" dur="500" fill="hold"/>
                                        <p:tgtEl>
                                          <p:spTgt spid="501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2">
            <a:extLst>
              <a:ext uri="{FF2B5EF4-FFF2-40B4-BE49-F238E27FC236}">
                <a16:creationId xmlns:a16="http://schemas.microsoft.com/office/drawing/2014/main" id="{E172F9D0-900E-4F31-99F0-F03F46D19BF5}"/>
              </a:ext>
            </a:extLst>
          </p:cNvPr>
          <p:cNvSpPr txBox="1">
            <a:spLocks noChangeArrowheads="1"/>
          </p:cNvSpPr>
          <p:nvPr/>
        </p:nvSpPr>
        <p:spPr bwMode="auto">
          <a:xfrm>
            <a:off x="157163" y="533400"/>
            <a:ext cx="86693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a:solidFill>
                  <a:srgbClr val="0000CC"/>
                </a:solidFill>
                <a:latin typeface="Times New Roman" panose="02020603050405020304" pitchFamily="18" charset="0"/>
                <a:cs typeface="Arial" panose="020B0604020202020204" pitchFamily="34" charset="0"/>
              </a:rPr>
              <a:t>4.Tiết kiệm nước là một cách bảo vệ nguồn tài nguyên nước. </a:t>
            </a:r>
          </a:p>
        </p:txBody>
      </p:sp>
      <p:sp>
        <p:nvSpPr>
          <p:cNvPr id="51213" name="AutoShape 13">
            <a:extLst>
              <a:ext uri="{FF2B5EF4-FFF2-40B4-BE49-F238E27FC236}">
                <a16:creationId xmlns:a16="http://schemas.microsoft.com/office/drawing/2014/main" id="{E5E58F0D-6341-40AD-A277-5163C49EEEAC}"/>
              </a:ext>
            </a:extLst>
          </p:cNvPr>
          <p:cNvSpPr>
            <a:spLocks noChangeArrowheads="1"/>
          </p:cNvSpPr>
          <p:nvPr/>
        </p:nvSpPr>
        <p:spPr bwMode="auto">
          <a:xfrm>
            <a:off x="3962400" y="4002088"/>
            <a:ext cx="1981200" cy="914400"/>
          </a:xfrm>
          <a:prstGeom prst="roundRect">
            <a:avLst>
              <a:gd name="adj" fmla="val 16667"/>
            </a:avLst>
          </a:prstGeom>
          <a:solidFill>
            <a:srgbClr val="FFCC00"/>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a:solidFill>
                  <a:srgbClr val="FF0000"/>
                </a:solidFill>
                <a:latin typeface="Times New Roman" panose="02020603050405020304" pitchFamily="18" charset="0"/>
              </a:rPr>
              <a:t>Đúng</a:t>
            </a:r>
          </a:p>
        </p:txBody>
      </p:sp>
      <p:sp>
        <p:nvSpPr>
          <p:cNvPr id="47108" name="Rectangle 1">
            <a:extLst>
              <a:ext uri="{FF2B5EF4-FFF2-40B4-BE49-F238E27FC236}">
                <a16:creationId xmlns:a16="http://schemas.microsoft.com/office/drawing/2014/main" id="{529D6A4B-233E-4709-86D1-6B2B3F3DC77A}"/>
              </a:ext>
            </a:extLst>
          </p:cNvPr>
          <p:cNvSpPr>
            <a:spLocks noChangeArrowheads="1"/>
          </p:cNvSpPr>
          <p:nvPr/>
        </p:nvSpPr>
        <p:spPr bwMode="auto">
          <a:xfrm>
            <a:off x="2605088" y="2819400"/>
            <a:ext cx="36036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a:solidFill>
                  <a:srgbClr val="FF0000"/>
                </a:solidFill>
                <a:latin typeface="Times New Roman" panose="02020603050405020304" pitchFamily="18" charset="0"/>
                <a:cs typeface="Arial" panose="020B0604020202020204" pitchFamily="34" charset="0"/>
              </a:rPr>
              <a:t>Đúng hay sai?</a:t>
            </a:r>
            <a:endParaRPr lang="en-US" altLang="en-US" sz="4400"/>
          </a:p>
        </p:txBody>
      </p:sp>
    </p:spTree>
  </p:cSld>
  <p:clrMapOvr>
    <a:masterClrMapping/>
  </p:clrMapOvr>
  <p:transition advClick="0">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1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FELIZ2.WAV"/>
                                        </p:tgtEl>
                                      </p:cMediaNode>
                                    </p:audio>
                                  </p:subTnLst>
                                </p:cTn>
                              </p:par>
                              <p:par>
                                <p:cTn id="7" presetID="22" presetClass="emph" presetSubtype="0" repeatCount="10000" fill="remove" grpId="1" nodeType="withEffect">
                                  <p:stCondLst>
                                    <p:cond delay="0"/>
                                  </p:stCondLst>
                                  <p:childTnLst>
                                    <p:animClr clrSpc="hsl" dir="cw">
                                      <p:cBhvr override="childStyle">
                                        <p:cTn id="8" dur="500" fill="hold"/>
                                        <p:tgtEl>
                                          <p:spTgt spid="51213"/>
                                        </p:tgtEl>
                                        <p:attrNameLst>
                                          <p:attrName>style.color</p:attrName>
                                        </p:attrNameLst>
                                      </p:cBhvr>
                                      <p:by>
                                        <p:hsl h="-7200000" s="0" l="0"/>
                                      </p:by>
                                    </p:animClr>
                                    <p:animClr clrSpc="hsl" dir="cw">
                                      <p:cBhvr>
                                        <p:cTn id="9" dur="500" fill="hold"/>
                                        <p:tgtEl>
                                          <p:spTgt spid="51213"/>
                                        </p:tgtEl>
                                        <p:attrNameLst>
                                          <p:attrName>fillcolor</p:attrName>
                                        </p:attrNameLst>
                                      </p:cBhvr>
                                      <p:by>
                                        <p:hsl h="-7200000" s="0" l="0"/>
                                      </p:by>
                                    </p:animClr>
                                    <p:animClr clrSpc="hsl" dir="cw">
                                      <p:cBhvr>
                                        <p:cTn id="10" dur="500" fill="hold"/>
                                        <p:tgtEl>
                                          <p:spTgt spid="51213"/>
                                        </p:tgtEl>
                                        <p:attrNameLst>
                                          <p:attrName>stroke.color</p:attrName>
                                        </p:attrNameLst>
                                      </p:cBhvr>
                                      <p:by>
                                        <p:hsl h="-7200000" s="0" l="0"/>
                                      </p:by>
                                    </p:animClr>
                                    <p:set>
                                      <p:cBhvr>
                                        <p:cTn id="11" dur="500" fill="hold"/>
                                        <p:tgtEl>
                                          <p:spTgt spid="512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3" grpId="0" animBg="1"/>
      <p:bldP spid="512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9F5A2A0D-70D2-4860-B9AE-FEED822F0EB2}"/>
              </a:ext>
            </a:extLst>
          </p:cNvPr>
          <p:cNvSpPr>
            <a:spLocks noChangeArrowheads="1"/>
          </p:cNvSpPr>
          <p:nvPr/>
        </p:nvSpPr>
        <p:spPr bwMode="auto">
          <a:xfrm>
            <a:off x="2209800" y="4876800"/>
            <a:ext cx="21828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2029" tIns="26015" rIns="52029" bIns="260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5500" b="1">
                <a:solidFill>
                  <a:srgbClr val="FF0000"/>
                </a:solidFill>
                <a:latin typeface="Times New Roman" panose="02020603050405020304" pitchFamily="18" charset="0"/>
              </a:rPr>
              <a:t>ĐÚNG</a:t>
            </a:r>
            <a:endParaRPr lang="en-US" altLang="en-US" sz="1800">
              <a:solidFill>
                <a:srgbClr val="FF0000"/>
              </a:solidFill>
            </a:endParaRPr>
          </a:p>
        </p:txBody>
      </p:sp>
      <p:sp>
        <p:nvSpPr>
          <p:cNvPr id="27652" name="Rectangle 5">
            <a:extLst>
              <a:ext uri="{FF2B5EF4-FFF2-40B4-BE49-F238E27FC236}">
                <a16:creationId xmlns:a16="http://schemas.microsoft.com/office/drawing/2014/main" id="{2F3531E2-60B7-4841-86A3-E3B902E2EDE8}"/>
              </a:ext>
            </a:extLst>
          </p:cNvPr>
          <p:cNvSpPr>
            <a:spLocks noChangeArrowheads="1"/>
          </p:cNvSpPr>
          <p:nvPr/>
        </p:nvSpPr>
        <p:spPr bwMode="auto">
          <a:xfrm>
            <a:off x="6096000" y="4876800"/>
            <a:ext cx="12811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2029" tIns="26015" rIns="52029" bIns="260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5500" b="1">
                <a:solidFill>
                  <a:srgbClr val="FF0000"/>
                </a:solidFill>
                <a:latin typeface="Times New Roman" panose="02020603050405020304" pitchFamily="18" charset="0"/>
              </a:rPr>
              <a:t>SAI</a:t>
            </a:r>
            <a:endParaRPr lang="en-US" altLang="en-US" sz="1800">
              <a:solidFill>
                <a:srgbClr val="FF0000"/>
              </a:solidFill>
            </a:endParaRPr>
          </a:p>
        </p:txBody>
      </p:sp>
      <p:sp>
        <p:nvSpPr>
          <p:cNvPr id="7172" name="Rectangle 2">
            <a:extLst>
              <a:ext uri="{FF2B5EF4-FFF2-40B4-BE49-F238E27FC236}">
                <a16:creationId xmlns:a16="http://schemas.microsoft.com/office/drawing/2014/main" id="{7D41C26B-2645-4E49-8786-8A445A393C01}"/>
              </a:ext>
            </a:extLst>
          </p:cNvPr>
          <p:cNvSpPr txBox="1">
            <a:spLocks noChangeArrowheads="1"/>
          </p:cNvSpPr>
          <p:nvPr/>
        </p:nvSpPr>
        <p:spPr bwMode="auto">
          <a:xfrm>
            <a:off x="88900" y="654050"/>
            <a:ext cx="88265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5500" b="1">
                <a:solidFill>
                  <a:srgbClr val="0000CC"/>
                </a:solidFill>
                <a:latin typeface="Times New Roman" panose="02020603050405020304" pitchFamily="18" charset="0"/>
                <a:cs typeface="Times New Roman" panose="02020603050405020304" pitchFamily="18" charset="0"/>
              </a:rPr>
              <a:t>2. Giữ vệ sinh sạch sẽ xung quanh nguồn nước: giếng nước, hồ nước, đường ống dẫn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27652"/>
                                        </p:tgtEl>
                                      </p:cBhvr>
                                    </p:animEffect>
                                    <p:set>
                                      <p:cBhvr>
                                        <p:cTn id="7" dur="1" fill="hold">
                                          <p:stCondLst>
                                            <p:cond delay="499"/>
                                          </p:stCondLst>
                                        </p:cTn>
                                        <p:tgtEl>
                                          <p:spTgt spid="276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Text Box 7">
            <a:extLst>
              <a:ext uri="{FF2B5EF4-FFF2-40B4-BE49-F238E27FC236}">
                <a16:creationId xmlns:a16="http://schemas.microsoft.com/office/drawing/2014/main" id="{785C2768-5098-4652-82C5-9E15003C27E6}"/>
              </a:ext>
            </a:extLst>
          </p:cNvPr>
          <p:cNvSpPr txBox="1">
            <a:spLocks noChangeArrowheads="1"/>
          </p:cNvSpPr>
          <p:nvPr/>
        </p:nvSpPr>
        <p:spPr bwMode="auto">
          <a:xfrm>
            <a:off x="347663" y="1228725"/>
            <a:ext cx="8567737"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4400" b="1" dirty="0">
                <a:solidFill>
                  <a:srgbClr val="0000CC"/>
                </a:solidFill>
                <a:latin typeface=".VnAristote" pitchFamily="34" charset="0"/>
              </a:rPr>
              <a:t> </a:t>
            </a:r>
            <a:r>
              <a:rPr lang="en-US" sz="4400" b="1" err="1">
                <a:solidFill>
                  <a:srgbClr val="0000CC"/>
                </a:solidFill>
                <a:effectLst>
                  <a:outerShdw blurRad="38100" dist="38100" dir="2700000" algn="tl">
                    <a:srgbClr val="C0C0C0"/>
                  </a:outerShdw>
                </a:effectLst>
                <a:latin typeface="Times New Roman" pitchFamily="18" charset="0"/>
              </a:rPr>
              <a:t>Phải</a:t>
            </a:r>
            <a:r>
              <a:rPr lang="en-US" sz="4400" b="1">
                <a:solidFill>
                  <a:srgbClr val="0000CC"/>
                </a:solidFill>
                <a:effectLst>
                  <a:outerShdw blurRad="38100" dist="38100" dir="2700000" algn="tl">
                    <a:srgbClr val="C0C0C0"/>
                  </a:outerShdw>
                </a:effectLst>
                <a:latin typeface="Times New Roman" pitchFamily="18" charset="0"/>
              </a:rPr>
              <a:t> tốn </a:t>
            </a:r>
            <a:r>
              <a:rPr lang="en-US" sz="4400" b="1" dirty="0" err="1">
                <a:solidFill>
                  <a:srgbClr val="0000CC"/>
                </a:solidFill>
                <a:effectLst>
                  <a:outerShdw blurRad="38100" dist="38100" dir="2700000" algn="tl">
                    <a:srgbClr val="C0C0C0"/>
                  </a:outerShdw>
                </a:effectLst>
                <a:latin typeface="Times New Roman" pitchFamily="18" charset="0"/>
              </a:rPr>
              <a:t>nhiều</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công</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sức</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tiền</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của</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mới</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có</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nước</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sạch</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để</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dùng</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Vì</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vậy</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không</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được</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lãng</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phí</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nước</a:t>
            </a:r>
            <a:r>
              <a:rPr lang="en-US" sz="4400" b="1" dirty="0">
                <a:solidFill>
                  <a:srgbClr val="0000CC"/>
                </a:solidFill>
                <a:effectLst>
                  <a:outerShdw blurRad="38100" dist="38100" dir="2700000" algn="tl">
                    <a:srgbClr val="C0C0C0"/>
                  </a:outerShdw>
                </a:effectLst>
                <a:latin typeface="Times New Roman" pitchFamily="18" charset="0"/>
              </a:rPr>
              <a:t>.</a:t>
            </a:r>
          </a:p>
        </p:txBody>
      </p:sp>
      <p:sp>
        <p:nvSpPr>
          <p:cNvPr id="48131" name="Text Box 8">
            <a:extLst>
              <a:ext uri="{FF2B5EF4-FFF2-40B4-BE49-F238E27FC236}">
                <a16:creationId xmlns:a16="http://schemas.microsoft.com/office/drawing/2014/main" id="{6D134B91-6E34-4732-9E3C-B70DA87BCFB3}"/>
              </a:ext>
            </a:extLst>
          </p:cNvPr>
          <p:cNvSpPr txBox="1">
            <a:spLocks noChangeArrowheads="1"/>
          </p:cNvSpPr>
          <p:nvPr/>
        </p:nvSpPr>
        <p:spPr bwMode="auto">
          <a:xfrm>
            <a:off x="1447800" y="3048000"/>
            <a:ext cx="5181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Blip>
                <a:blip r:embed="rId2"/>
              </a:buBlip>
            </a:pPr>
            <a:endParaRPr lang="en-US" altLang="en-US" sz="2400">
              <a:latin typeface="Times New Roman" panose="02020603050405020304" pitchFamily="18" charset="0"/>
            </a:endParaRPr>
          </a:p>
          <a:p>
            <a:pPr>
              <a:spcBef>
                <a:spcPct val="50000"/>
              </a:spcBef>
              <a:buFontTx/>
              <a:buBlip>
                <a:blip r:embed="rId2"/>
              </a:buBlip>
            </a:pPr>
            <a:endParaRPr lang="en-US" altLang="en-US" sz="2400">
              <a:latin typeface="Times New Roman" panose="02020603050405020304" pitchFamily="18" charset="0"/>
            </a:endParaRPr>
          </a:p>
        </p:txBody>
      </p:sp>
      <p:sp>
        <p:nvSpPr>
          <p:cNvPr id="28681" name="Text Box 9">
            <a:extLst>
              <a:ext uri="{FF2B5EF4-FFF2-40B4-BE49-F238E27FC236}">
                <a16:creationId xmlns:a16="http://schemas.microsoft.com/office/drawing/2014/main" id="{D8588420-1A0E-4196-BF80-CD7A915BCD93}"/>
              </a:ext>
            </a:extLst>
          </p:cNvPr>
          <p:cNvSpPr txBox="1">
            <a:spLocks noChangeArrowheads="1"/>
          </p:cNvSpPr>
          <p:nvPr/>
        </p:nvSpPr>
        <p:spPr bwMode="auto">
          <a:xfrm>
            <a:off x="417513" y="3657600"/>
            <a:ext cx="8497887"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4400" b="1" dirty="0" err="1">
                <a:solidFill>
                  <a:srgbClr val="0000CC"/>
                </a:solidFill>
                <a:effectLst>
                  <a:outerShdw blurRad="38100" dist="38100" dir="2700000" algn="tl">
                    <a:srgbClr val="C0C0C0"/>
                  </a:outerShdw>
                </a:effectLst>
                <a:latin typeface="Times New Roman" pitchFamily="18" charset="0"/>
              </a:rPr>
              <a:t>Tiết</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kiệm</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nước</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là</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để</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dành</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tiền</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cho</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mình</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và</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cũng</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là</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để</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có</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nước</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cho</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nhiều</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người</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khác</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được</a:t>
            </a:r>
            <a:r>
              <a:rPr lang="en-US" sz="4400" b="1" dirty="0">
                <a:solidFill>
                  <a:srgbClr val="0000CC"/>
                </a:solidFill>
                <a:effectLst>
                  <a:outerShdw blurRad="38100" dist="38100" dir="2700000" algn="tl">
                    <a:srgbClr val="C0C0C0"/>
                  </a:outerShdw>
                </a:effectLst>
                <a:latin typeface="Times New Roman" pitchFamily="18" charset="0"/>
              </a:rPr>
              <a:t> </a:t>
            </a:r>
            <a:r>
              <a:rPr lang="en-US" sz="4400" b="1" dirty="0" err="1">
                <a:solidFill>
                  <a:srgbClr val="0000CC"/>
                </a:solidFill>
                <a:effectLst>
                  <a:outerShdw blurRad="38100" dist="38100" dir="2700000" algn="tl">
                    <a:srgbClr val="C0C0C0"/>
                  </a:outerShdw>
                </a:effectLst>
                <a:latin typeface="Times New Roman" pitchFamily="18" charset="0"/>
              </a:rPr>
              <a:t>dùng</a:t>
            </a:r>
            <a:r>
              <a:rPr lang="en-US" sz="4400" b="1" dirty="0">
                <a:solidFill>
                  <a:srgbClr val="0000CC"/>
                </a:solidFill>
                <a:effectLst>
                  <a:outerShdw blurRad="38100" dist="38100" dir="2700000" algn="tl">
                    <a:srgbClr val="C0C0C0"/>
                  </a:outerShdw>
                </a:effectLst>
                <a:latin typeface="Times New Roman" pitchFamily="18" charset="0"/>
              </a:rPr>
              <a:t>.</a:t>
            </a:r>
            <a:endParaRPr lang="en-US" sz="4400" b="1" dirty="0">
              <a:solidFill>
                <a:srgbClr val="0000CC"/>
              </a:solidFill>
              <a:effectLst>
                <a:outerShdw blurRad="38100" dist="38100" dir="2700000" algn="tl">
                  <a:srgbClr val="C0C0C0"/>
                </a:outerShdw>
              </a:effectLst>
              <a:latin typeface=".VnAristote" pitchFamily="34" charset="0"/>
            </a:endParaRPr>
          </a:p>
        </p:txBody>
      </p:sp>
      <p:sp>
        <p:nvSpPr>
          <p:cNvPr id="2" name="Rectangle 1">
            <a:extLst>
              <a:ext uri="{FF2B5EF4-FFF2-40B4-BE49-F238E27FC236}">
                <a16:creationId xmlns:a16="http://schemas.microsoft.com/office/drawing/2014/main" id="{AD45CA62-9BDC-40CC-8D89-716F024A9DCB}"/>
              </a:ext>
            </a:extLst>
          </p:cNvPr>
          <p:cNvSpPr/>
          <p:nvPr/>
        </p:nvSpPr>
        <p:spPr>
          <a:xfrm>
            <a:off x="381000" y="381000"/>
            <a:ext cx="8350250" cy="708025"/>
          </a:xfrm>
          <a:prstGeom prst="rect">
            <a:avLst/>
          </a:prstGeom>
        </p:spPr>
        <p:txBody>
          <a:bodyPr wrap="none">
            <a:spAutoFit/>
          </a:bodyPr>
          <a:lstStyle/>
          <a:p>
            <a:pPr marL="342900" indent="-342900">
              <a:spcBef>
                <a:spcPct val="20000"/>
              </a:spcBef>
              <a:buFontTx/>
              <a:buChar char="•"/>
              <a:defRPr/>
            </a:pPr>
            <a:r>
              <a:rPr lang="en-US" sz="4000" b="1" dirty="0" err="1">
                <a:solidFill>
                  <a:srgbClr val="CC3300"/>
                </a:solidFill>
                <a:effectLst>
                  <a:outerShdw blurRad="38100" dist="38100" dir="2700000" algn="tl">
                    <a:srgbClr val="C0C0C0"/>
                  </a:outerShdw>
                </a:effectLst>
                <a:latin typeface="Times New Roman" pitchFamily="18" charset="0"/>
                <a:cs typeface="Times New Roman" pitchFamily="18" charset="0"/>
              </a:rPr>
              <a:t>Vì</a:t>
            </a:r>
            <a:r>
              <a:rPr lang="en-US" sz="4000" b="1" dirty="0">
                <a:solidFill>
                  <a:srgbClr val="CC3300"/>
                </a:solidFill>
                <a:effectLst>
                  <a:outerShdw blurRad="38100" dist="38100" dir="2700000" algn="tl">
                    <a:srgbClr val="C0C0C0"/>
                  </a:outerShdw>
                </a:effectLst>
                <a:latin typeface="Times New Roman" pitchFamily="18" charset="0"/>
                <a:cs typeface="Times New Roman" pitchFamily="18" charset="0"/>
              </a:rPr>
              <a:t> </a:t>
            </a:r>
            <a:r>
              <a:rPr lang="en-US" sz="4000" b="1" err="1">
                <a:solidFill>
                  <a:srgbClr val="CC3300"/>
                </a:solidFill>
                <a:effectLst>
                  <a:outerShdw blurRad="38100" dist="38100" dir="2700000" algn="tl">
                    <a:srgbClr val="C0C0C0"/>
                  </a:outerShdw>
                </a:effectLst>
                <a:latin typeface="Times New Roman" pitchFamily="18" charset="0"/>
                <a:cs typeface="Times New Roman" pitchFamily="18" charset="0"/>
              </a:rPr>
              <a:t>sao</a:t>
            </a:r>
            <a:r>
              <a:rPr lang="en-US" sz="4000" b="1">
                <a:solidFill>
                  <a:srgbClr val="CC3300"/>
                </a:solidFill>
                <a:effectLst>
                  <a:outerShdw blurRad="38100" dist="38100" dir="2700000" algn="tl">
                    <a:srgbClr val="C0C0C0"/>
                  </a:outerShdw>
                </a:effectLst>
                <a:latin typeface="Times New Roman" pitchFamily="18" charset="0"/>
                <a:cs typeface="Times New Roman" pitchFamily="18" charset="0"/>
              </a:rPr>
              <a:t> chúng ta cần tiết kiệm nước?</a:t>
            </a:r>
            <a:endParaRPr lang="en-US" sz="4000" b="1" dirty="0">
              <a:solidFill>
                <a:srgbClr val="CC3300"/>
              </a:solidFill>
              <a:effectLst>
                <a:outerShdw blurRad="38100" dist="38100" dir="2700000" algn="tl">
                  <a:srgbClr val="C0C0C0"/>
                </a:outerShdw>
              </a:effectLst>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DE2943EE-6817-4E12-91C2-4776E502D6C3}"/>
              </a:ext>
            </a:extLst>
          </p:cNvPr>
          <p:cNvSpPr>
            <a:spLocks noChangeArrowheads="1"/>
          </p:cNvSpPr>
          <p:nvPr/>
        </p:nvSpPr>
        <p:spPr bwMode="auto">
          <a:xfrm>
            <a:off x="3009900" y="319088"/>
            <a:ext cx="3092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solidFill>
                  <a:srgbClr val="FF0000"/>
                </a:solidFill>
                <a:latin typeface="Times New Roman" panose="02020603050405020304" pitchFamily="18" charset="0"/>
              </a:rPr>
              <a:t>GHI NHỚ </a:t>
            </a:r>
            <a:endParaRPr lang="en-US" altLang="en-US" sz="4800">
              <a:solidFill>
                <a:srgbClr val="FF0000"/>
              </a:solidFill>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strips(downLeft)">
                                      <p:cBhvr>
                                        <p:cTn id="7" dur="500"/>
                                        <p:tgtEl>
                                          <p:spTgt spid="286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8681"/>
                                        </p:tgtEl>
                                        <p:attrNameLst>
                                          <p:attrName>style.visibility</p:attrName>
                                        </p:attrNameLst>
                                      </p:cBhvr>
                                      <p:to>
                                        <p:strVal val="visible"/>
                                      </p:to>
                                    </p:set>
                                    <p:animEffect transition="in" filter="wedge">
                                      <p:cBhvr>
                                        <p:cTn id="12" dur="2000"/>
                                        <p:tgtEl>
                                          <p:spTgt spid="286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xit" presetSubtype="32" fill="hold" grpId="0" nodeType="clickEffect">
                                  <p:stCondLst>
                                    <p:cond delay="0"/>
                                  </p:stCondLst>
                                  <p:childTnLst>
                                    <p:animEffect transition="out" filter="circle(out)">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28681" grpId="0"/>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flower-art-06">
            <a:extLst>
              <a:ext uri="{FF2B5EF4-FFF2-40B4-BE49-F238E27FC236}">
                <a16:creationId xmlns:a16="http://schemas.microsoft.com/office/drawing/2014/main" id="{1F2EB53D-EDD4-45CB-9010-4B6BBA4D7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WordArt 6">
            <a:extLst>
              <a:ext uri="{FF2B5EF4-FFF2-40B4-BE49-F238E27FC236}">
                <a16:creationId xmlns:a16="http://schemas.microsoft.com/office/drawing/2014/main" id="{D6B00C46-0245-45A1-938C-9629467E420E}"/>
              </a:ext>
            </a:extLst>
          </p:cNvPr>
          <p:cNvSpPr>
            <a:spLocks noChangeArrowheads="1" noChangeShapeType="1" noTextEdit="1"/>
          </p:cNvSpPr>
          <p:nvPr/>
        </p:nvSpPr>
        <p:spPr bwMode="auto">
          <a:xfrm>
            <a:off x="1295400" y="1371600"/>
            <a:ext cx="4638675" cy="44958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CHÀO CÁC EM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C185C5A6-D11C-4B3B-A6A7-68E98ABA5D45}"/>
              </a:ext>
            </a:extLst>
          </p:cNvPr>
          <p:cNvSpPr>
            <a:spLocks noChangeArrowheads="1"/>
          </p:cNvSpPr>
          <p:nvPr/>
        </p:nvSpPr>
        <p:spPr bwMode="auto">
          <a:xfrm>
            <a:off x="1824038" y="5257800"/>
            <a:ext cx="2182812"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2029" tIns="26015" rIns="52029" bIns="260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5500" b="1">
                <a:solidFill>
                  <a:srgbClr val="FF0000"/>
                </a:solidFill>
                <a:latin typeface="Times New Roman" panose="02020603050405020304" pitchFamily="18" charset="0"/>
              </a:rPr>
              <a:t>ĐÚNG</a:t>
            </a:r>
            <a:endParaRPr lang="en-US" altLang="en-US" sz="1800">
              <a:solidFill>
                <a:srgbClr val="FF0000"/>
              </a:solidFill>
            </a:endParaRPr>
          </a:p>
        </p:txBody>
      </p:sp>
      <p:sp>
        <p:nvSpPr>
          <p:cNvPr id="27652" name="Rectangle 5">
            <a:extLst>
              <a:ext uri="{FF2B5EF4-FFF2-40B4-BE49-F238E27FC236}">
                <a16:creationId xmlns:a16="http://schemas.microsoft.com/office/drawing/2014/main" id="{1B93CA58-6C10-426D-9E4E-9F9D501A4DB8}"/>
              </a:ext>
            </a:extLst>
          </p:cNvPr>
          <p:cNvSpPr>
            <a:spLocks noChangeArrowheads="1"/>
          </p:cNvSpPr>
          <p:nvPr/>
        </p:nvSpPr>
        <p:spPr bwMode="auto">
          <a:xfrm>
            <a:off x="5105400" y="5257800"/>
            <a:ext cx="12811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2029" tIns="26015" rIns="52029" bIns="260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5500" b="1">
                <a:solidFill>
                  <a:srgbClr val="FF0000"/>
                </a:solidFill>
                <a:latin typeface="Times New Roman" panose="02020603050405020304" pitchFamily="18" charset="0"/>
              </a:rPr>
              <a:t>SAI</a:t>
            </a:r>
            <a:endParaRPr lang="en-US" altLang="en-US" sz="1800">
              <a:solidFill>
                <a:srgbClr val="FF0000"/>
              </a:solidFill>
            </a:endParaRPr>
          </a:p>
        </p:txBody>
      </p:sp>
      <p:sp>
        <p:nvSpPr>
          <p:cNvPr id="8196" name="Rectangle 5">
            <a:extLst>
              <a:ext uri="{FF2B5EF4-FFF2-40B4-BE49-F238E27FC236}">
                <a16:creationId xmlns:a16="http://schemas.microsoft.com/office/drawing/2014/main" id="{70A2C301-4EFF-4E7C-95DC-8AB12DF8E2A0}"/>
              </a:ext>
            </a:extLst>
          </p:cNvPr>
          <p:cNvSpPr>
            <a:spLocks noChangeArrowheads="1"/>
          </p:cNvSpPr>
          <p:nvPr/>
        </p:nvSpPr>
        <p:spPr bwMode="auto">
          <a:xfrm>
            <a:off x="225425" y="228600"/>
            <a:ext cx="89185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5500" b="1">
                <a:solidFill>
                  <a:srgbClr val="0000CC"/>
                </a:solidFill>
                <a:latin typeface="Times New Roman" panose="02020603050405020304" pitchFamily="18" charset="0"/>
                <a:cs typeface="Times New Roman" panose="02020603050405020304" pitchFamily="18" charset="0"/>
              </a:rPr>
              <a:t>3. Cải tạo và bảo vệ hệ thống thoát nước thải sinh hoạt và công nghiệp trước khi xả vào  hệ thống thoát nước chung.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grpId="0" nodeType="clickEffect">
                                  <p:stCondLst>
                                    <p:cond delay="0"/>
                                  </p:stCondLst>
                                  <p:childTnLst>
                                    <p:animEffect transition="out" filter="circle(out)">
                                      <p:cBhvr>
                                        <p:cTn id="6" dur="2000"/>
                                        <p:tgtEl>
                                          <p:spTgt spid="27652"/>
                                        </p:tgtEl>
                                      </p:cBhvr>
                                    </p:animEffect>
                                    <p:set>
                                      <p:cBhvr>
                                        <p:cTn id="7" dur="1" fill="hold">
                                          <p:stCondLst>
                                            <p:cond delay="1999"/>
                                          </p:stCondLst>
                                        </p:cTn>
                                        <p:tgtEl>
                                          <p:spTgt spid="276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D09701-996B-4587-9115-B5F4C1BB375D}"/>
              </a:ext>
            </a:extLst>
          </p:cNvPr>
          <p:cNvSpPr>
            <a:spLocks noChangeArrowheads="1"/>
          </p:cNvSpPr>
          <p:nvPr/>
        </p:nvSpPr>
        <p:spPr bwMode="auto">
          <a:xfrm>
            <a:off x="1857375" y="4830763"/>
            <a:ext cx="21828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2029" tIns="26015" rIns="52029" bIns="260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5500" b="1">
                <a:solidFill>
                  <a:srgbClr val="FF0000"/>
                </a:solidFill>
                <a:latin typeface="Times New Roman" panose="02020603050405020304" pitchFamily="18" charset="0"/>
              </a:rPr>
              <a:t>ĐÚNG</a:t>
            </a:r>
            <a:endParaRPr lang="en-US" altLang="en-US" sz="1800">
              <a:solidFill>
                <a:srgbClr val="FF0000"/>
              </a:solidFill>
            </a:endParaRPr>
          </a:p>
        </p:txBody>
      </p:sp>
      <p:sp>
        <p:nvSpPr>
          <p:cNvPr id="9219" name="Rectangle 5">
            <a:extLst>
              <a:ext uri="{FF2B5EF4-FFF2-40B4-BE49-F238E27FC236}">
                <a16:creationId xmlns:a16="http://schemas.microsoft.com/office/drawing/2014/main" id="{597272EB-BD5C-4111-8F09-F2A5BA22A382}"/>
              </a:ext>
            </a:extLst>
          </p:cNvPr>
          <p:cNvSpPr>
            <a:spLocks noChangeArrowheads="1"/>
          </p:cNvSpPr>
          <p:nvPr/>
        </p:nvSpPr>
        <p:spPr bwMode="auto">
          <a:xfrm>
            <a:off x="5181600" y="4824413"/>
            <a:ext cx="12811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2029" tIns="26015" rIns="52029" bIns="260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5500" b="1">
                <a:solidFill>
                  <a:srgbClr val="FF0000"/>
                </a:solidFill>
                <a:latin typeface="Times New Roman" panose="02020603050405020304" pitchFamily="18" charset="0"/>
              </a:rPr>
              <a:t>SAI</a:t>
            </a:r>
            <a:endParaRPr lang="en-US" altLang="en-US" sz="1800">
              <a:solidFill>
                <a:srgbClr val="FF0000"/>
              </a:solidFill>
            </a:endParaRPr>
          </a:p>
        </p:txBody>
      </p:sp>
      <p:sp>
        <p:nvSpPr>
          <p:cNvPr id="9220" name="Rectangle 4">
            <a:extLst>
              <a:ext uri="{FF2B5EF4-FFF2-40B4-BE49-F238E27FC236}">
                <a16:creationId xmlns:a16="http://schemas.microsoft.com/office/drawing/2014/main" id="{C73C4546-9D4F-4144-9761-466A20FC8D6B}"/>
              </a:ext>
            </a:extLst>
          </p:cNvPr>
          <p:cNvSpPr>
            <a:spLocks noChangeArrowheads="1"/>
          </p:cNvSpPr>
          <p:nvPr/>
        </p:nvSpPr>
        <p:spPr bwMode="auto">
          <a:xfrm>
            <a:off x="685800" y="1143000"/>
            <a:ext cx="8001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5500" b="1">
                <a:solidFill>
                  <a:srgbClr val="0000CC"/>
                </a:solidFill>
                <a:latin typeface="Times New Roman" panose="02020603050405020304" pitchFamily="18" charset="0"/>
                <a:cs typeface="Times New Roman" panose="02020603050405020304" pitchFamily="18" charset="0"/>
              </a:rPr>
              <a:t>4. Xây nhà tiêu trên ao nuôi cá.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A09A508-16B4-4CDE-A0B8-3DF5BB928E8B}"/>
              </a:ext>
            </a:extLst>
          </p:cNvPr>
          <p:cNvSpPr>
            <a:spLocks noGrp="1" noChangeArrowheads="1"/>
          </p:cNvSpPr>
          <p:nvPr>
            <p:ph type="body" idx="4294967295"/>
          </p:nvPr>
        </p:nvSpPr>
        <p:spPr>
          <a:xfrm>
            <a:off x="273050" y="973138"/>
            <a:ext cx="7146925" cy="1552575"/>
          </a:xfrm>
        </p:spPr>
        <p:txBody>
          <a:bodyPr/>
          <a:lstStyle/>
          <a:p>
            <a:pPr eaLnBrk="1" hangingPunct="1">
              <a:buFontTx/>
              <a:buNone/>
            </a:pPr>
            <a:r>
              <a:rPr lang="en-US" altLang="en-US" b="1">
                <a:solidFill>
                  <a:srgbClr val="0000CC"/>
                </a:solidFill>
                <a:latin typeface="Times New Roman" panose="02020603050405020304" pitchFamily="18" charset="0"/>
                <a:cs typeface="Times New Roman" panose="02020603050405020304" pitchFamily="18" charset="0"/>
              </a:rPr>
              <a:t>1. Giữ vệ sinh sạch sẽ xung quanh nguồn nước: giếng nước, hồ nước, đường ống dẫn nước.</a:t>
            </a:r>
          </a:p>
        </p:txBody>
      </p:sp>
      <p:sp>
        <p:nvSpPr>
          <p:cNvPr id="10243" name="Rectangle 3">
            <a:extLst>
              <a:ext uri="{FF2B5EF4-FFF2-40B4-BE49-F238E27FC236}">
                <a16:creationId xmlns:a16="http://schemas.microsoft.com/office/drawing/2014/main" id="{2EFF4A07-C8AB-4D6A-9A05-EA034F5840C3}"/>
              </a:ext>
            </a:extLst>
          </p:cNvPr>
          <p:cNvSpPr>
            <a:spLocks noChangeArrowheads="1"/>
          </p:cNvSpPr>
          <p:nvPr/>
        </p:nvSpPr>
        <p:spPr bwMode="auto">
          <a:xfrm>
            <a:off x="381000" y="2525713"/>
            <a:ext cx="70024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b="1">
                <a:solidFill>
                  <a:srgbClr val="0000CC"/>
                </a:solidFill>
                <a:latin typeface="Times New Roman" panose="02020603050405020304" pitchFamily="18" charset="0"/>
                <a:cs typeface="Times New Roman" panose="02020603050405020304" pitchFamily="18" charset="0"/>
              </a:rPr>
              <a:t>2. Vứt các loại rác xuống kênh, sông để bảo vệ môi trường.</a:t>
            </a:r>
          </a:p>
        </p:txBody>
      </p:sp>
      <p:sp>
        <p:nvSpPr>
          <p:cNvPr id="10244" name="Rectangle 4">
            <a:extLst>
              <a:ext uri="{FF2B5EF4-FFF2-40B4-BE49-F238E27FC236}">
                <a16:creationId xmlns:a16="http://schemas.microsoft.com/office/drawing/2014/main" id="{C045974C-805E-4CCB-8304-CAB4321640AE}"/>
              </a:ext>
            </a:extLst>
          </p:cNvPr>
          <p:cNvSpPr>
            <a:spLocks noChangeArrowheads="1"/>
          </p:cNvSpPr>
          <p:nvPr/>
        </p:nvSpPr>
        <p:spPr bwMode="auto">
          <a:xfrm>
            <a:off x="341313" y="5745163"/>
            <a:ext cx="7097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b="1">
                <a:solidFill>
                  <a:srgbClr val="0000CC"/>
                </a:solidFill>
                <a:latin typeface="Times New Roman" panose="02020603050405020304" pitchFamily="18" charset="0"/>
                <a:cs typeface="Times New Roman" panose="02020603050405020304" pitchFamily="18" charset="0"/>
              </a:rPr>
              <a:t>4. Xây nhà tiêu trên ao nuôi cá.</a:t>
            </a:r>
          </a:p>
        </p:txBody>
      </p:sp>
      <p:sp>
        <p:nvSpPr>
          <p:cNvPr id="10245" name="Rectangle 5">
            <a:extLst>
              <a:ext uri="{FF2B5EF4-FFF2-40B4-BE49-F238E27FC236}">
                <a16:creationId xmlns:a16="http://schemas.microsoft.com/office/drawing/2014/main" id="{33C43F2F-3AD7-4D68-A870-265BB8E87563}"/>
              </a:ext>
            </a:extLst>
          </p:cNvPr>
          <p:cNvSpPr>
            <a:spLocks noChangeArrowheads="1"/>
          </p:cNvSpPr>
          <p:nvPr/>
        </p:nvSpPr>
        <p:spPr bwMode="auto">
          <a:xfrm>
            <a:off x="287338" y="4017963"/>
            <a:ext cx="75612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b="1">
                <a:solidFill>
                  <a:srgbClr val="0000CC"/>
                </a:solidFill>
                <a:latin typeface="Times New Roman" panose="02020603050405020304" pitchFamily="18" charset="0"/>
                <a:cs typeface="Times New Roman" panose="02020603050405020304" pitchFamily="18" charset="0"/>
              </a:rPr>
              <a:t>3. Cải tạo và bảo vệ hệ thống thoát nước thải sinh hoạt và công nghiệp trước khi xả vào  hệ thống thoát nước chung.</a:t>
            </a:r>
          </a:p>
        </p:txBody>
      </p:sp>
      <p:sp>
        <p:nvSpPr>
          <p:cNvPr id="168967" name="Oval 7">
            <a:extLst>
              <a:ext uri="{FF2B5EF4-FFF2-40B4-BE49-F238E27FC236}">
                <a16:creationId xmlns:a16="http://schemas.microsoft.com/office/drawing/2014/main" id="{5337DFBE-C1B9-4934-B718-912E9EFF4DAC}"/>
              </a:ext>
            </a:extLst>
          </p:cNvPr>
          <p:cNvSpPr>
            <a:spLocks noChangeArrowheads="1"/>
          </p:cNvSpPr>
          <p:nvPr/>
        </p:nvSpPr>
        <p:spPr bwMode="auto">
          <a:xfrm>
            <a:off x="7621588" y="1295400"/>
            <a:ext cx="685800" cy="6858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 </a:t>
            </a:r>
            <a:r>
              <a:rPr lang="en-US" altLang="en-US" sz="4400" b="1">
                <a:solidFill>
                  <a:srgbClr val="FF0000"/>
                </a:solidFill>
                <a:latin typeface="Times New Roman" panose="02020603050405020304" pitchFamily="18" charset="0"/>
                <a:cs typeface="Times New Roman" panose="02020603050405020304" pitchFamily="18" charset="0"/>
              </a:rPr>
              <a:t>Đ</a:t>
            </a:r>
          </a:p>
        </p:txBody>
      </p:sp>
      <p:sp>
        <p:nvSpPr>
          <p:cNvPr id="168968" name="Oval 8">
            <a:extLst>
              <a:ext uri="{FF2B5EF4-FFF2-40B4-BE49-F238E27FC236}">
                <a16:creationId xmlns:a16="http://schemas.microsoft.com/office/drawing/2014/main" id="{047FD309-4825-4EFF-8CD5-E231D2DEAC93}"/>
              </a:ext>
            </a:extLst>
          </p:cNvPr>
          <p:cNvSpPr>
            <a:spLocks noChangeArrowheads="1"/>
          </p:cNvSpPr>
          <p:nvPr/>
        </p:nvSpPr>
        <p:spPr bwMode="auto">
          <a:xfrm>
            <a:off x="7740650" y="5634038"/>
            <a:ext cx="685800" cy="6858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b="1">
                <a:latin typeface="Times New Roman" panose="02020603050405020304" pitchFamily="18" charset="0"/>
                <a:cs typeface="Times New Roman" panose="02020603050405020304" pitchFamily="18" charset="0"/>
              </a:rPr>
              <a:t> </a:t>
            </a:r>
            <a:r>
              <a:rPr lang="en-US" altLang="en-US" sz="4400" b="1">
                <a:latin typeface="Times New Roman" panose="02020603050405020304" pitchFamily="18" charset="0"/>
                <a:cs typeface="Times New Roman" panose="02020603050405020304" pitchFamily="18" charset="0"/>
              </a:rPr>
              <a:t>S</a:t>
            </a:r>
          </a:p>
        </p:txBody>
      </p:sp>
      <p:sp>
        <p:nvSpPr>
          <p:cNvPr id="168969" name="Oval 9">
            <a:extLst>
              <a:ext uri="{FF2B5EF4-FFF2-40B4-BE49-F238E27FC236}">
                <a16:creationId xmlns:a16="http://schemas.microsoft.com/office/drawing/2014/main" id="{6B3E6C1E-6692-4965-B08B-3F0E8F6FD2E2}"/>
              </a:ext>
            </a:extLst>
          </p:cNvPr>
          <p:cNvSpPr>
            <a:spLocks noChangeArrowheads="1"/>
          </p:cNvSpPr>
          <p:nvPr/>
        </p:nvSpPr>
        <p:spPr bwMode="auto">
          <a:xfrm>
            <a:off x="7740650" y="4284663"/>
            <a:ext cx="685800" cy="6858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rgbClr val="FF0000"/>
                </a:solidFill>
                <a:latin typeface="Times New Roman" panose="02020603050405020304" pitchFamily="18" charset="0"/>
                <a:cs typeface="Times New Roman" panose="02020603050405020304" pitchFamily="18" charset="0"/>
              </a:rPr>
              <a:t>Đ</a:t>
            </a:r>
          </a:p>
        </p:txBody>
      </p:sp>
      <p:sp>
        <p:nvSpPr>
          <p:cNvPr id="168970" name="Oval 10">
            <a:extLst>
              <a:ext uri="{FF2B5EF4-FFF2-40B4-BE49-F238E27FC236}">
                <a16:creationId xmlns:a16="http://schemas.microsoft.com/office/drawing/2014/main" id="{D96B96F7-C248-4368-BF0E-A24DB6E3F324}"/>
              </a:ext>
            </a:extLst>
          </p:cNvPr>
          <p:cNvSpPr>
            <a:spLocks noChangeArrowheads="1"/>
          </p:cNvSpPr>
          <p:nvPr/>
        </p:nvSpPr>
        <p:spPr bwMode="auto">
          <a:xfrm>
            <a:off x="7740650" y="2792413"/>
            <a:ext cx="685800" cy="6858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latin typeface="Times New Roman" panose="02020603050405020304" pitchFamily="18" charset="0"/>
                <a:cs typeface="Times New Roman" panose="02020603050405020304" pitchFamily="18" charset="0"/>
              </a:rPr>
              <a:t>S</a:t>
            </a:r>
          </a:p>
        </p:txBody>
      </p:sp>
      <p:sp>
        <p:nvSpPr>
          <p:cNvPr id="10250" name="Rectangle 11">
            <a:extLst>
              <a:ext uri="{FF2B5EF4-FFF2-40B4-BE49-F238E27FC236}">
                <a16:creationId xmlns:a16="http://schemas.microsoft.com/office/drawing/2014/main" id="{98124A68-843F-494E-82A8-070725313A9C}"/>
              </a:ext>
            </a:extLst>
          </p:cNvPr>
          <p:cNvSpPr>
            <a:spLocks noChangeArrowheads="1"/>
          </p:cNvSpPr>
          <p:nvPr/>
        </p:nvSpPr>
        <p:spPr bwMode="auto">
          <a:xfrm>
            <a:off x="738188" y="144463"/>
            <a:ext cx="739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Để bảo vệ nguồn nước chúng ta cần:</a:t>
            </a:r>
          </a:p>
        </p:txBody>
      </p:sp>
    </p:spTree>
  </p:cSld>
  <p:clrMapOvr>
    <a:masterClrMapping/>
  </p:clrMapOvr>
  <p:transition spd="med">
    <p:plus/>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8967"/>
                                        </p:tgtEl>
                                        <p:attrNameLst>
                                          <p:attrName>style.visibility</p:attrName>
                                        </p:attrNameLst>
                                      </p:cBhvr>
                                      <p:to>
                                        <p:strVal val="visible"/>
                                      </p:to>
                                    </p:set>
                                    <p:animEffect transition="in" filter="wipe(down)">
                                      <p:cBhvr>
                                        <p:cTn id="7" dur="500"/>
                                        <p:tgtEl>
                                          <p:spTgt spid="1689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8970"/>
                                        </p:tgtEl>
                                        <p:attrNameLst>
                                          <p:attrName>style.visibility</p:attrName>
                                        </p:attrNameLst>
                                      </p:cBhvr>
                                      <p:to>
                                        <p:strVal val="visible"/>
                                      </p:to>
                                    </p:set>
                                    <p:animEffect transition="in" filter="barn(inVertical)">
                                      <p:cBhvr>
                                        <p:cTn id="12" dur="500"/>
                                        <p:tgtEl>
                                          <p:spTgt spid="1689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8969"/>
                                        </p:tgtEl>
                                        <p:attrNameLst>
                                          <p:attrName>style.visibility</p:attrName>
                                        </p:attrNameLst>
                                      </p:cBhvr>
                                      <p:to>
                                        <p:strVal val="visible"/>
                                      </p:to>
                                    </p:set>
                                    <p:animEffect transition="in" filter="barn(inVertical)">
                                      <p:cBhvr>
                                        <p:cTn id="17" dur="500"/>
                                        <p:tgtEl>
                                          <p:spTgt spid="1689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8968"/>
                                        </p:tgtEl>
                                        <p:attrNameLst>
                                          <p:attrName>style.visibility</p:attrName>
                                        </p:attrNameLst>
                                      </p:cBhvr>
                                      <p:to>
                                        <p:strVal val="visible"/>
                                      </p:to>
                                    </p:set>
                                    <p:animEffect transition="in" filter="wipe(down)">
                                      <p:cBhvr>
                                        <p:cTn id="22" dur="500"/>
                                        <p:tgtEl>
                                          <p:spTgt spid="168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7" grpId="0" animBg="1"/>
      <p:bldP spid="168968" grpId="0" animBg="1"/>
      <p:bldP spid="168969" grpId="0" animBg="1"/>
      <p:bldP spid="1689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entileframe1181x1772pngh0">
            <a:extLst>
              <a:ext uri="{FF2B5EF4-FFF2-40B4-BE49-F238E27FC236}">
                <a16:creationId xmlns:a16="http://schemas.microsoft.com/office/drawing/2014/main" id="{12D3DC04-FE57-48F0-AF37-953826F58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WordArt 17">
            <a:extLst>
              <a:ext uri="{FF2B5EF4-FFF2-40B4-BE49-F238E27FC236}">
                <a16:creationId xmlns:a16="http://schemas.microsoft.com/office/drawing/2014/main" id="{A8943CC1-2253-4828-9600-CAE25144916D}"/>
              </a:ext>
            </a:extLst>
          </p:cNvPr>
          <p:cNvSpPr>
            <a:spLocks noChangeArrowheads="1" noChangeShapeType="1" noTextEdit="1"/>
          </p:cNvSpPr>
          <p:nvPr/>
        </p:nvSpPr>
        <p:spPr bwMode="auto">
          <a:xfrm>
            <a:off x="2109788" y="2476500"/>
            <a:ext cx="4514850" cy="952500"/>
          </a:xfrm>
          <a:prstGeom prst="rect">
            <a:avLst/>
          </a:prstGeom>
        </p:spPr>
        <p:txBody>
          <a:bodyPr wrap="none" fromWordArt="1">
            <a:prstTxWarp prst="textPlain">
              <a:avLst>
                <a:gd name="adj" fmla="val 49356"/>
              </a:avLst>
            </a:prstTxWarp>
          </a:bodyPr>
          <a:lstStyle/>
          <a:p>
            <a:r>
              <a:rPr lang="en-US" sz="3600" kern="10">
                <a:ln w="19050">
                  <a:solidFill>
                    <a:srgbClr val="FF0000"/>
                  </a:solidFill>
                  <a:round/>
                  <a:headEnd/>
                  <a:tailEnd/>
                </a:ln>
                <a:solidFill>
                  <a:srgbClr val="33CC33"/>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KHOA HỌC</a:t>
            </a:r>
          </a:p>
        </p:txBody>
      </p:sp>
      <p:sp>
        <p:nvSpPr>
          <p:cNvPr id="11268" name="Rectangle 1">
            <a:extLst>
              <a:ext uri="{FF2B5EF4-FFF2-40B4-BE49-F238E27FC236}">
                <a16:creationId xmlns:a16="http://schemas.microsoft.com/office/drawing/2014/main" id="{88315460-EF5E-4616-AB10-D07207A95F9D}"/>
              </a:ext>
            </a:extLst>
          </p:cNvPr>
          <p:cNvSpPr>
            <a:spLocks noChangeArrowheads="1"/>
          </p:cNvSpPr>
          <p:nvPr/>
        </p:nvSpPr>
        <p:spPr bwMode="auto">
          <a:xfrm>
            <a:off x="534988" y="3962400"/>
            <a:ext cx="830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5400">
                <a:latin typeface="Times New Roman" panose="02020603050405020304" pitchFamily="18" charset="0"/>
                <a:cs typeface="Times New Roman" panose="02020603050405020304" pitchFamily="18" charset="0"/>
              </a:rPr>
              <a:t>Bài 29: Tiết kiệm nước</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E66DF55B-A11B-43B1-B9F0-BDB9380502F6}"/>
              </a:ext>
            </a:extLst>
          </p:cNvPr>
          <p:cNvSpPr/>
          <p:nvPr/>
        </p:nvSpPr>
        <p:spPr>
          <a:xfrm>
            <a:off x="2561749" y="1246823"/>
            <a:ext cx="3522821" cy="539591"/>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dirty="0" err="1">
                <a:solidFill>
                  <a:schemeClr val="accent4">
                    <a:lumMod val="10000"/>
                  </a:schemeClr>
                </a:solidFill>
                <a:latin typeface="Times New Roman" panose="02020603050405020304" pitchFamily="18" charset="0"/>
                <a:cs typeface="Times New Roman" panose="02020603050405020304" pitchFamily="18" charset="0"/>
              </a:rPr>
              <a:t>Yêu</a:t>
            </a:r>
            <a:r>
              <a:rPr lang="en-US" sz="2250" b="1" dirty="0">
                <a:solidFill>
                  <a:schemeClr val="accent4">
                    <a:lumMod val="10000"/>
                  </a:schemeClr>
                </a:solidFill>
                <a:latin typeface="Times New Roman" panose="02020603050405020304" pitchFamily="18" charset="0"/>
                <a:cs typeface="Times New Roman" panose="02020603050405020304" pitchFamily="18" charset="0"/>
              </a:rPr>
              <a:t> </a:t>
            </a:r>
            <a:r>
              <a:rPr lang="en-US" sz="2250" b="1" dirty="0" err="1">
                <a:solidFill>
                  <a:schemeClr val="accent4">
                    <a:lumMod val="10000"/>
                  </a:schemeClr>
                </a:solidFill>
                <a:latin typeface="Times New Roman" panose="02020603050405020304" pitchFamily="18" charset="0"/>
                <a:cs typeface="Times New Roman" panose="02020603050405020304" pitchFamily="18" charset="0"/>
              </a:rPr>
              <a:t>cầu</a:t>
            </a:r>
            <a:r>
              <a:rPr lang="en-US" sz="2250" b="1" dirty="0">
                <a:solidFill>
                  <a:schemeClr val="accent4">
                    <a:lumMod val="10000"/>
                  </a:schemeClr>
                </a:solidFill>
                <a:latin typeface="Times New Roman" panose="02020603050405020304" pitchFamily="18" charset="0"/>
                <a:cs typeface="Times New Roman" panose="02020603050405020304" pitchFamily="18" charset="0"/>
              </a:rPr>
              <a:t> </a:t>
            </a:r>
            <a:r>
              <a:rPr lang="en-US" sz="2250" b="1" dirty="0" err="1">
                <a:solidFill>
                  <a:schemeClr val="accent4">
                    <a:lumMod val="10000"/>
                  </a:schemeClr>
                </a:solidFill>
                <a:latin typeface="Times New Roman" panose="02020603050405020304" pitchFamily="18" charset="0"/>
                <a:cs typeface="Times New Roman" panose="02020603050405020304" pitchFamily="18" charset="0"/>
              </a:rPr>
              <a:t>cần</a:t>
            </a:r>
            <a:r>
              <a:rPr lang="en-US" sz="2250" b="1" dirty="0">
                <a:solidFill>
                  <a:schemeClr val="accent4">
                    <a:lumMod val="10000"/>
                  </a:schemeClr>
                </a:solidFill>
                <a:latin typeface="Times New Roman" panose="02020603050405020304" pitchFamily="18" charset="0"/>
                <a:cs typeface="Times New Roman" panose="02020603050405020304" pitchFamily="18" charset="0"/>
              </a:rPr>
              <a:t> </a:t>
            </a:r>
            <a:r>
              <a:rPr lang="en-US" sz="2250" b="1" dirty="0" err="1">
                <a:solidFill>
                  <a:schemeClr val="accent4">
                    <a:lumMod val="10000"/>
                  </a:schemeClr>
                </a:solidFill>
                <a:latin typeface="Times New Roman" panose="02020603050405020304" pitchFamily="18" charset="0"/>
                <a:cs typeface="Times New Roman" panose="02020603050405020304" pitchFamily="18" charset="0"/>
              </a:rPr>
              <a:t>đạt</a:t>
            </a:r>
          </a:p>
        </p:txBody>
      </p:sp>
      <p:grpSp>
        <p:nvGrpSpPr>
          <p:cNvPr id="11" name="Group 10">
            <a:extLst>
              <a:ext uri="{FF2B5EF4-FFF2-40B4-BE49-F238E27FC236}">
                <a16:creationId xmlns:a16="http://schemas.microsoft.com/office/drawing/2014/main" id="{50D56B33-2A71-43D2-B272-B33A2C12A820}"/>
              </a:ext>
            </a:extLst>
          </p:cNvPr>
          <p:cNvGrpSpPr/>
          <p:nvPr/>
        </p:nvGrpSpPr>
        <p:grpSpPr bwMode="auto">
          <a:xfrm>
            <a:off x="674370" y="2284571"/>
            <a:ext cx="7482364" cy="754380"/>
            <a:chOff x="-8052" y="1699617"/>
            <a:chExt cx="9469074" cy="1006257"/>
          </a:xfrm>
          <a:solidFill>
            <a:srgbClr val="FF99FF"/>
          </a:solidFill>
        </p:grpSpPr>
        <p:sp>
          <p:nvSpPr>
            <p:cNvPr id="5" name="Rectangle 4">
              <a:extLst>
                <a:ext uri="{FF2B5EF4-FFF2-40B4-BE49-F238E27FC236}">
                  <a16:creationId xmlns:a16="http://schemas.microsoft.com/office/drawing/2014/main" id="{130C0DD2-0563-4C6B-8820-201899CA6302}"/>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8B478B14-BEF4-45E5-93C3-1FF41EEDEAA0}"/>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4">
                      <a:lumMod val="10000"/>
                    </a:schemeClr>
                  </a:solidFill>
                  <a:cs typeface="Arial" panose="020B0604020202020204" pitchFamily="34" charset="0"/>
                </a:rPr>
                <a:t>1</a:t>
              </a:r>
            </a:p>
          </p:txBody>
        </p:sp>
      </p:grpSp>
      <p:grpSp>
        <p:nvGrpSpPr>
          <p:cNvPr id="10" name="Group 9">
            <a:extLst>
              <a:ext uri="{FF2B5EF4-FFF2-40B4-BE49-F238E27FC236}">
                <a16:creationId xmlns:a16="http://schemas.microsoft.com/office/drawing/2014/main" id="{A5D056E1-1708-49EA-9083-C7A19524FBE9}"/>
              </a:ext>
            </a:extLst>
          </p:cNvPr>
          <p:cNvGrpSpPr>
            <a:grpSpLocks/>
          </p:cNvGrpSpPr>
          <p:nvPr/>
        </p:nvGrpSpPr>
        <p:grpSpPr bwMode="auto">
          <a:xfrm>
            <a:off x="674688" y="3306763"/>
            <a:ext cx="7466012" cy="682625"/>
            <a:chOff x="-8052" y="1747250"/>
            <a:chExt cx="8976506" cy="910989"/>
          </a:xfrm>
        </p:grpSpPr>
        <p:sp>
          <p:nvSpPr>
            <p:cNvPr id="13" name="Rectangle 12">
              <a:extLst>
                <a:ext uri="{FF2B5EF4-FFF2-40B4-BE49-F238E27FC236}">
                  <a16:creationId xmlns:a16="http://schemas.microsoft.com/office/drawing/2014/main" id="{D0C84AC6-9004-41D9-9B9C-6F31F35DF791}"/>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100" i="1" dirty="0">
                  <a:solidFill>
                    <a:schemeClr val="accent4">
                      <a:lumMod val="10000"/>
                    </a:schemeClr>
                  </a:solidFill>
                  <a:latin typeface="Times New Roman" panose="02020603050405020304" pitchFamily="18" charset="0"/>
                  <a:cs typeface="Times New Roman" panose="02020603050405020304" pitchFamily="18" charset="0"/>
                </a:rPr>
                <a:t> Biết được tại sao cần tiết kiệm nước</a:t>
              </a:r>
            </a:p>
          </p:txBody>
        </p:sp>
        <p:sp>
          <p:nvSpPr>
            <p:cNvPr id="14" name="Oval 13">
              <a:extLst>
                <a:ext uri="{FF2B5EF4-FFF2-40B4-BE49-F238E27FC236}">
                  <a16:creationId xmlns:a16="http://schemas.microsoft.com/office/drawing/2014/main" id="{0FA51B30-AE22-45FC-B7CB-B95DDFA1E68B}"/>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dirty="0">
                  <a:solidFill>
                    <a:schemeClr val="accent4">
                      <a:lumMod val="10000"/>
                    </a:schemeClr>
                  </a:solidFill>
                  <a:cs typeface="Arial" panose="020B0604020202020204" pitchFamily="34" charset="0"/>
                </a:rPr>
                <a:t>2</a:t>
              </a:r>
            </a:p>
          </p:txBody>
        </p:sp>
      </p:grpSp>
      <p:sp>
        <p:nvSpPr>
          <p:cNvPr id="12293" name="Text Box 99">
            <a:extLst>
              <a:ext uri="{FF2B5EF4-FFF2-40B4-BE49-F238E27FC236}">
                <a16:creationId xmlns:a16="http://schemas.microsoft.com/office/drawing/2014/main" id="{0632F03F-C445-477E-806A-D8B9828E99A8}"/>
              </a:ext>
            </a:extLst>
          </p:cNvPr>
          <p:cNvSpPr txBox="1">
            <a:spLocks noChangeArrowheads="1"/>
          </p:cNvSpPr>
          <p:nvPr/>
        </p:nvSpPr>
        <p:spPr bwMode="auto">
          <a:xfrm>
            <a:off x="1314450" y="2324100"/>
            <a:ext cx="6705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i="1">
                <a:solidFill>
                  <a:srgbClr val="000000"/>
                </a:solidFill>
                <a:latin typeface="Times New Roman" panose="02020603050405020304" pitchFamily="18" charset="0"/>
              </a:rPr>
              <a:t>Nêu được các việc nên làm và không nên làm để tiết kiệm nước.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080b1197ece3a7fac3eb3a8dd7ba7633e39efd3"/>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339&quot;/&gt;&lt;/object&gt;&lt;object type=&quot;3&quot; unique_id=&quot;10006&quot;&gt;&lt;property id=&quot;20148&quot; value=&quot;5&quot;/&gt;&lt;property id=&quot;20300&quot; value=&quot;Slide 3&quot;/&gt;&lt;property id=&quot;20307&quot; value=&quot;345&quot;/&gt;&lt;/object&gt;&lt;object type=&quot;3&quot; unique_id=&quot;10007&quot;&gt;&lt;property id=&quot;20148&quot; value=&quot;5&quot;/&gt;&lt;property id=&quot;20300&quot; value=&quot;Slide 4&quot;/&gt;&lt;property id=&quot;20307&quot; value=&quot;349&quot;/&gt;&lt;/object&gt;&lt;object type=&quot;3&quot; unique_id=&quot;10008&quot;&gt;&lt;property id=&quot;20148&quot; value=&quot;5&quot;/&gt;&lt;property id=&quot;20300&quot; value=&quot;Slide 5&quot;/&gt;&lt;property id=&quot;20307&quot; value=&quot;348&quot;/&gt;&lt;/object&gt;&lt;object type=&quot;3&quot; unique_id=&quot;10009&quot;&gt;&lt;property id=&quot;20148&quot; value=&quot;5&quot;/&gt;&lt;property id=&quot;20300&quot; value=&quot;Slide 6&quot;/&gt;&lt;property id=&quot;20307&quot; value=&quot;350&quot;/&gt;&lt;/object&gt;&lt;object type=&quot;3&quot; unique_id=&quot;10010&quot;&gt;&lt;property id=&quot;20148&quot; value=&quot;5&quot;/&gt;&lt;property id=&quot;20300&quot; value=&quot;Slide 7&quot;/&gt;&lt;property id=&quot;20307&quot; value=&quot;351&quot;/&gt;&lt;/object&gt;&lt;object type=&quot;3&quot; unique_id=&quot;10011&quot;&gt;&lt;property id=&quot;20148&quot; value=&quot;5&quot;/&gt;&lt;property id=&quot;20300&quot; value=&quot;Slide 8&quot;/&gt;&lt;property id=&quot;20307&quot; value=&quot;311&quot;/&gt;&lt;/object&gt;&lt;object type=&quot;3&quot; unique_id=&quot;10013&quot;&gt;&lt;property id=&quot;20148&quot; value=&quot;5&quot;/&gt;&lt;property id=&quot;20300&quot; value=&quot;Slide 9&quot;/&gt;&lt;property id=&quot;20307&quot; value=&quot;354&quot;/&gt;&lt;/object&gt;&lt;object type=&quot;3&quot; unique_id=&quot;10014&quot;&gt;&lt;property id=&quot;20148&quot; value=&quot;5&quot;/&gt;&lt;property id=&quot;20300&quot; value=&quot;Slide 10&quot;/&gt;&lt;property id=&quot;20307&quot; value=&quot;310&quot;/&gt;&lt;/object&gt;&lt;object type=&quot;3&quot; unique_id=&quot;10015&quot;&gt;&lt;property id=&quot;20148&quot; value=&quot;5&quot;/&gt;&lt;property id=&quot;20300&quot; value=&quot;Slide 11&quot;/&gt;&lt;property id=&quot;20307&quot; value=&quot;312&quot;/&gt;&lt;/object&gt;&lt;object type=&quot;3&quot; unique_id=&quot;10016&quot;&gt;&lt;property id=&quot;20148&quot; value=&quot;5&quot;/&gt;&lt;property id=&quot;20300&quot; value=&quot;Slide 12&quot;/&gt;&lt;property id=&quot;20307&quot; value=&quot;313&quot;/&gt;&lt;/object&gt;&lt;object type=&quot;3&quot; unique_id=&quot;10017&quot;&gt;&lt;property id=&quot;20148&quot; value=&quot;5&quot;/&gt;&lt;property id=&quot;20300&quot; value=&quot;Slide 13&quot;/&gt;&lt;property id=&quot;20307&quot; value=&quot;314&quot;/&gt;&lt;/object&gt;&lt;object type=&quot;3&quot; unique_id=&quot;10018&quot;&gt;&lt;property id=&quot;20148&quot; value=&quot;5&quot;/&gt;&lt;property id=&quot;20300&quot; value=&quot;Slide 14&quot;/&gt;&lt;property id=&quot;20307&quot; value=&quot;315&quot;/&gt;&lt;/object&gt;&lt;object type=&quot;3&quot; unique_id=&quot;10019&quot;&gt;&lt;property id=&quot;20148&quot; value=&quot;5&quot;/&gt;&lt;property id=&quot;20300&quot; value=&quot;Slide 15&quot;/&gt;&lt;property id=&quot;20307&quot; value=&quot;316&quot;/&gt;&lt;/object&gt;&lt;object type=&quot;3&quot; unique_id=&quot;10020&quot;&gt;&lt;property id=&quot;20148&quot; value=&quot;5&quot;/&gt;&lt;property id=&quot;20300&quot; value=&quot;Slide 16&quot;/&gt;&lt;property id=&quot;20307&quot; value=&quot;317&quot;/&gt;&lt;/object&gt;&lt;object type=&quot;3&quot; unique_id=&quot;10021&quot;&gt;&lt;property id=&quot;20148&quot; value=&quot;5&quot;/&gt;&lt;property id=&quot;20300&quot; value=&quot;Slide 17&quot;/&gt;&lt;property id=&quot;20307&quot; value=&quot;329&quot;/&gt;&lt;/object&gt;&lt;object type=&quot;3&quot; unique_id=&quot;10022&quot;&gt;&lt;property id=&quot;20148&quot; value=&quot;5&quot;/&gt;&lt;property id=&quot;20300&quot; value=&quot;Slide 18&quot;/&gt;&lt;property id=&quot;20307&quot; value=&quot;319&quot;/&gt;&lt;/object&gt;&lt;object type=&quot;3&quot; unique_id=&quot;10023&quot;&gt;&lt;property id=&quot;20148&quot; value=&quot;5&quot;/&gt;&lt;property id=&quot;20300&quot; value=&quot;Slide 19&quot;/&gt;&lt;property id=&quot;20307&quot; value=&quot;320&quot;/&gt;&lt;/object&gt;&lt;object type=&quot;3&quot; unique_id=&quot;10024&quot;&gt;&lt;property id=&quot;20148&quot; value=&quot;5&quot;/&gt;&lt;property id=&quot;20300&quot; value=&quot;Slide 20&quot;/&gt;&lt;property id=&quot;20307&quot; value=&quot;352&quot;/&gt;&lt;/object&gt;&lt;object type=&quot;3&quot; unique_id=&quot;10025&quot;&gt;&lt;property id=&quot;20148&quot; value=&quot;5&quot;/&gt;&lt;property id=&quot;20300&quot; value=&quot;Slide 21&quot;/&gt;&lt;property id=&quot;20307&quot; value=&quot;353&quot;/&gt;&lt;/object&gt;&lt;object type=&quot;3&quot; unique_id=&quot;10026&quot;&gt;&lt;property id=&quot;20148&quot; value=&quot;5&quot;/&gt;&lt;property id=&quot;20300&quot; value=&quot;Slide 22&quot;/&gt;&lt;property id=&quot;20307&quot; value=&quot;355&quot;/&gt;&lt;/object&gt;&lt;object type=&quot;3&quot; unique_id=&quot;10027&quot;&gt;&lt;property id=&quot;20148&quot; value=&quot;5&quot;/&gt;&lt;property id=&quot;20300&quot; value=&quot;Slide 23&quot;/&gt;&lt;property id=&quot;20307&quot; value=&quot;321&quot;/&gt;&lt;/object&gt;&lt;object type=&quot;3&quot; unique_id=&quot;10028&quot;&gt;&lt;property id=&quot;20148&quot; value=&quot;5&quot;/&gt;&lt;property id=&quot;20300&quot; value=&quot;Slide 24&quot;/&gt;&lt;property id=&quot;20307&quot; value=&quot;322&quot;/&gt;&lt;/object&gt;&lt;object type=&quot;3&quot; unique_id=&quot;10029&quot;&gt;&lt;property id=&quot;20148&quot; value=&quot;5&quot;/&gt;&lt;property id=&quot;20300&quot; value=&quot;Slide 25&quot;/&gt;&lt;property id=&quot;20307&quot; value=&quot;324&quot;/&gt;&lt;/object&gt;&lt;object type=&quot;3&quot; unique_id=&quot;10030&quot;&gt;&lt;property id=&quot;20148&quot; value=&quot;5&quot;/&gt;&lt;property id=&quot;20300&quot; value=&quot;Slide 26&quot;/&gt;&lt;property id=&quot;20307&quot; value=&quot;325&quot;/&gt;&lt;/object&gt;&lt;object type=&quot;3&quot; unique_id=&quot;10031&quot;&gt;&lt;property id=&quot;20148&quot; value=&quot;5&quot;/&gt;&lt;property id=&quot;20300&quot; value=&quot;Slide 27&quot;/&gt;&lt;property id=&quot;20307&quot; value=&quot;338&quot;/&gt;&lt;/object&gt;&lt;object type=&quot;3&quot; unique_id=&quot;10032&quot;&gt;&lt;property id=&quot;20148&quot; value=&quot;5&quot;/&gt;&lt;property id=&quot;20300&quot; value=&quot;Slide 28&quot;/&gt;&lt;property id=&quot;20307&quot; value=&quot;327&quot;/&gt;&lt;/object&gt;&lt;object type=&quot;3&quot; unique_id=&quot;10033&quot;&gt;&lt;property id=&quot;20148&quot; value=&quot;5&quot;/&gt;&lt;property id=&quot;20300&quot; value=&quot;Slide 29&quot;/&gt;&lt;property id=&quot;20307&quot; value=&quot;331&quot;/&gt;&lt;/object&gt;&lt;object type=&quot;3&quot; unique_id=&quot;10034&quot;&gt;&lt;property id=&quot;20148&quot; value=&quot;5&quot;/&gt;&lt;property id=&quot;20300&quot; value=&quot;Slide 30&quot;/&gt;&lt;property id=&quot;20307&quot; value=&quot;341&quot;/&gt;&lt;/object&gt;&lt;object type=&quot;3&quot; unique_id=&quot;10035&quot;&gt;&lt;property id=&quot;20148&quot; value=&quot;5&quot;/&gt;&lt;property id=&quot;20300&quot; value=&quot;Slide 31&quot;/&gt;&lt;property id=&quot;20307&quot; value=&quot;344&quot;/&gt;&lt;/object&gt;&lt;object type=&quot;3&quot; unique_id=&quot;10036&quot;&gt;&lt;property id=&quot;20148&quot; value=&quot;5&quot;/&gt;&lt;property id=&quot;20300&quot; value=&quot;Slide 32&quot;/&gt;&lt;property id=&quot;20307&quot; value=&quot;342&quot;/&gt;&lt;/object&gt;&lt;object type=&quot;3&quot; unique_id=&quot;10038&quot;&gt;&lt;property id=&quot;20148&quot; value=&quot;5&quot;/&gt;&lt;property id=&quot;20300&quot; value=&quot;Slide 33&quot;/&gt;&lt;property id=&quot;20307&quot; value=&quot;357&quot;/&gt;&lt;/object&gt;&lt;object type=&quot;3&quot; unique_id=&quot;10040&quot;&gt;&lt;property id=&quot;20148&quot; value=&quot;5&quot;/&gt;&lt;property id=&quot;20300&quot; value=&quot;Slide 34&quot;/&gt;&lt;property id=&quot;20307&quot; value=&quot;332&quot;/&gt;&lt;/object&gt;&lt;object type=&quot;3&quot; unique_id=&quot;10041&quot;&gt;&lt;property id=&quot;20148&quot; value=&quot;5&quot;/&gt;&lt;property id=&quot;20300&quot; value=&quot;Slide 35&quot;/&gt;&lt;property id=&quot;20307&quot; value=&quot;333&quot;/&gt;&lt;/object&gt;&lt;object type=&quot;3&quot; unique_id=&quot;10042&quot;&gt;&lt;property id=&quot;20148&quot; value=&quot;5&quot;/&gt;&lt;property id=&quot;20300&quot; value=&quot;Slide 36&quot;/&gt;&lt;property id=&quot;20307&quot; value=&quot;334&quot;/&gt;&lt;/object&gt;&lt;object type=&quot;3&quot; unique_id=&quot;10043&quot;&gt;&lt;property id=&quot;20148&quot; value=&quot;5&quot;/&gt;&lt;property id=&quot;20300&quot; value=&quot;Slide 37&quot;/&gt;&lt;property id=&quot;20307&quot; value=&quot;335&quot;/&gt;&lt;/object&gt;&lt;object type=&quot;3&quot; unique_id=&quot;10044&quot;&gt;&lt;property id=&quot;20148&quot; value=&quot;5&quot;/&gt;&lt;property id=&quot;20300&quot; value=&quot;Slide 38&quot;/&gt;&lt;property id=&quot;20307&quot; value=&quot;336&quot;/&gt;&lt;/object&gt;&lt;object type=&quot;3&quot; unique_id=&quot;10045&quot;&gt;&lt;property id=&quot;20148&quot; value=&quot;5&quot;/&gt;&lt;property id=&quot;20300&quot; value=&quot;Slide 39&quot;/&gt;&lt;property id=&quot;20307&quot; value=&quot;337&quot;/&gt;&lt;/object&gt;&lt;object type=&quot;3&quot; unique_id=&quot;10944&quot;&gt;&lt;property id=&quot;20148&quot; value=&quot;5&quot;/&gt;&lt;property id=&quot;20300&quot; value=&quot;Slide 40&quot;/&gt;&lt;property id=&quot;20307&quot; value=&quot;359&quot;/&gt;&lt;/object&gt;&lt;object type=&quot;3&quot; unique_id=&quot;30910&quot;&gt;&lt;property id=&quot;20148&quot; value=&quot;5&quot;/&gt;&lt;property id=&quot;20300&quot; value=&quot;Slide 1&quot;/&gt;&lt;property id=&quot;20307&quot; value=&quot;361&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1064</TotalTime>
  <Words>1027</Words>
  <Application>Microsoft Office PowerPoint</Application>
  <PresentationFormat>On-screen Show (4:3)</PresentationFormat>
  <Paragraphs>121</Paragraphs>
  <Slides>41</Slides>
  <Notes>2</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.VnAristote</vt: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Hương Đào</cp:lastModifiedBy>
  <cp:revision>113</cp:revision>
  <cp:lastPrinted>1601-01-01T00:00:00Z</cp:lastPrinted>
  <dcterms:created xsi:type="dcterms:W3CDTF">1601-01-01T00:00:00Z</dcterms:created>
  <dcterms:modified xsi:type="dcterms:W3CDTF">2021-12-12T09:41:19Z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