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6"/>
  </p:notesMasterIdLst>
  <p:sldIdLst>
    <p:sldId id="305" r:id="rId3"/>
    <p:sldId id="268" r:id="rId4"/>
    <p:sldId id="284" r:id="rId5"/>
    <p:sldId id="287" r:id="rId6"/>
    <p:sldId id="291" r:id="rId7"/>
    <p:sldId id="292" r:id="rId8"/>
    <p:sldId id="257" r:id="rId9"/>
    <p:sldId id="295" r:id="rId10"/>
    <p:sldId id="273" r:id="rId11"/>
    <p:sldId id="275" r:id="rId12"/>
    <p:sldId id="276" r:id="rId13"/>
    <p:sldId id="301" r:id="rId14"/>
    <p:sldId id="302" r:id="rId15"/>
    <p:sldId id="303" r:id="rId16"/>
    <p:sldId id="304" r:id="rId17"/>
    <p:sldId id="280" r:id="rId18"/>
    <p:sldId id="281" r:id="rId19"/>
    <p:sldId id="297" r:id="rId20"/>
    <p:sldId id="298" r:id="rId21"/>
    <p:sldId id="283" r:id="rId22"/>
    <p:sldId id="282" r:id="rId23"/>
    <p:sldId id="300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10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.xml"/><Relationship Id="rId7" Type="http://schemas.openxmlformats.org/officeDocument/2006/relationships/image" Target="../media/image3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3.png"/><Relationship Id="rId4" Type="http://schemas.openxmlformats.org/officeDocument/2006/relationships/tags" Target="../tags/tag11.xml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Logo trườ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56" y="1006372"/>
            <a:ext cx="1189355" cy="1189355"/>
          </a:xfrm>
          <a:prstGeom prst="rect">
            <a:avLst/>
          </a:prstGeom>
        </p:spPr>
      </p:pic>
      <p:sp>
        <p:nvSpPr>
          <p:cNvPr id="47" name="Text Box 1"/>
          <p:cNvSpPr txBox="1"/>
          <p:nvPr/>
        </p:nvSpPr>
        <p:spPr>
          <a:xfrm>
            <a:off x="1938705" y="1304128"/>
            <a:ext cx="7558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Phòng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Giáo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dục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và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Đào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tạo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quận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Long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Biên</a:t>
            </a:r>
            <a:endParaRPr lang="en-US" sz="2400" dirty="0">
              <a:ln w="12700">
                <a:noFill/>
                <a:prstDash val="solid"/>
              </a:ln>
              <a:solidFill>
                <a:srgbClr val="000000"/>
              </a:solidFill>
              <a:effectLst/>
              <a:latin typeface="SVN-Genica Pro" panose="00000900000000000000" charset="0"/>
              <a:cs typeface="SVN-Genica Pro" panose="00000900000000000000" charset="0"/>
            </a:endParaRPr>
          </a:p>
          <a:p>
            <a:pPr algn="ctr"/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Trường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Tiểu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học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 smtClean="0">
                <a:ln w="12700">
                  <a:noFill/>
                  <a:prstDash val="solid"/>
                </a:ln>
                <a:solidFill>
                  <a:srgbClr val="000000"/>
                </a:solidFill>
                <a:latin typeface="SVN-Genica Pro" panose="00000900000000000000" charset="0"/>
                <a:cs typeface="SVN-Genica Pro" panose="00000900000000000000" charset="0"/>
              </a:rPr>
              <a:t>Gia</a:t>
            </a:r>
            <a:r>
              <a:rPr lang="en-US" sz="2400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 smtClean="0">
                <a:ln w="12700">
                  <a:noFill/>
                  <a:prstDash val="solid"/>
                </a:ln>
                <a:solidFill>
                  <a:srgbClr val="000000"/>
                </a:solidFill>
                <a:latin typeface="SVN-Genica Pro" panose="00000900000000000000" charset="0"/>
                <a:cs typeface="SVN-Genica Pro" panose="00000900000000000000" charset="0"/>
              </a:rPr>
              <a:t>Thụy</a:t>
            </a:r>
            <a:endParaRPr lang="en-US" sz="2400" dirty="0">
              <a:ln w="12700">
                <a:noFill/>
                <a:prstDash val="solid"/>
              </a:ln>
              <a:solidFill>
                <a:srgbClr val="000000"/>
              </a:solidFill>
              <a:effectLst/>
              <a:latin typeface="SVN-Genica Pro" panose="00000900000000000000" charset="0"/>
              <a:cs typeface="SVN-Genica Pro" panose="00000900000000000000" charset="0"/>
            </a:endParaRPr>
          </a:p>
        </p:txBody>
      </p:sp>
      <p:sp>
        <p:nvSpPr>
          <p:cNvPr id="48" name="Text Box 2"/>
          <p:cNvSpPr txBox="1"/>
          <p:nvPr/>
        </p:nvSpPr>
        <p:spPr>
          <a:xfrm>
            <a:off x="4344558" y="2063115"/>
            <a:ext cx="3502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TOÁN </a:t>
            </a:r>
            <a:r>
              <a:rPr lang="en-US" sz="7200" dirty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4</a:t>
            </a:r>
          </a:p>
        </p:txBody>
      </p:sp>
      <p:sp>
        <p:nvSpPr>
          <p:cNvPr id="49" name="Text Box 4"/>
          <p:cNvSpPr txBox="1"/>
          <p:nvPr/>
        </p:nvSpPr>
        <p:spPr>
          <a:xfrm>
            <a:off x="607950" y="3587750"/>
            <a:ext cx="10631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15: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Làm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quen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dãy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tự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nhiên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endParaRPr lang="en-US" sz="480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VN-Genica Pro" panose="00000900000000000000" charset="0"/>
              <a:cs typeface="SVN-Genica Pro" panose="00000900000000000000" charset="0"/>
            </a:endParaRPr>
          </a:p>
        </p:txBody>
      </p:sp>
      <p:sp>
        <p:nvSpPr>
          <p:cNvPr id="50" name="Text Box 5"/>
          <p:cNvSpPr txBox="1"/>
          <p:nvPr/>
        </p:nvSpPr>
        <p:spPr>
          <a:xfrm>
            <a:off x="4314885" y="6084676"/>
            <a:ext cx="32175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Năm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học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2023 - 2024</a:t>
            </a:r>
          </a:p>
        </p:txBody>
      </p:sp>
    </p:spTree>
    <p:extLst>
      <p:ext uri="{BB962C8B-B14F-4D97-AF65-F5344CB8AC3E}">
        <p14:creationId xmlns:p14="http://schemas.microsoft.com/office/powerpoint/2010/main" val="1868526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/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/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/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/>
          <p:cNvGrpSpPr/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/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0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/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:</a:t>
            </a:r>
          </a:p>
        </p:txBody>
      </p:sp>
      <p:sp>
        <p:nvSpPr>
          <p:cNvPr id="5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7, 3, 1</a:t>
            </a:r>
          </a:p>
        </p:txBody>
      </p:sp>
      <p:sp>
        <p:nvSpPr>
          <p:cNvPr id="6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7</a:t>
            </a:r>
          </a:p>
        </p:txBody>
      </p:sp>
      <p:sp>
        <p:nvSpPr>
          <p:cNvPr id="7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6</a:t>
            </a:r>
          </a:p>
        </p:txBody>
      </p:sp>
      <p:pic>
        <p:nvPicPr>
          <p:cNvPr id="8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Hiểu được một số đặc điểm của dãy số tự nhiên.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526</Words>
  <Application>Microsoft Office PowerPoint</Application>
  <PresentationFormat>Widescreen</PresentationFormat>
  <Paragraphs>113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Microsoft YaHei</vt:lpstr>
      <vt:lpstr>#9Slide03 AmpleSoft Bold</vt:lpstr>
      <vt:lpstr>#9Slide07 SVNZiclets</vt:lpstr>
      <vt:lpstr>Abril Fatface</vt:lpstr>
      <vt:lpstr>Aldrich</vt:lpstr>
      <vt:lpstr>Arial</vt:lpstr>
      <vt:lpstr>Calibri</vt:lpstr>
      <vt:lpstr>等线</vt:lpstr>
      <vt:lpstr>等线 Light</vt:lpstr>
      <vt:lpstr>ErasContour</vt:lpstr>
      <vt:lpstr>SVN-Genica Pro</vt:lpstr>
      <vt:lpstr>Tahoma</vt:lpstr>
      <vt:lpstr>Times New Roman</vt:lpstr>
      <vt:lpstr>方正少儿简体</vt:lpstr>
      <vt:lpstr>迷你简少儿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ThinkPad</cp:lastModifiedBy>
  <cp:revision>25</cp:revision>
  <dcterms:created xsi:type="dcterms:W3CDTF">2023-08-09T23:21:00Z</dcterms:created>
  <dcterms:modified xsi:type="dcterms:W3CDTF">2023-10-18T03:19:05Z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