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482" r:id="rId2"/>
    <p:sldId id="493" r:id="rId3"/>
    <p:sldId id="480" r:id="rId4"/>
    <p:sldId id="483" r:id="rId5"/>
    <p:sldId id="494" r:id="rId6"/>
    <p:sldId id="495" r:id="rId7"/>
    <p:sldId id="496" r:id="rId8"/>
    <p:sldId id="497" r:id="rId9"/>
    <p:sldId id="498" r:id="rId10"/>
    <p:sldId id="499" r:id="rId11"/>
    <p:sldId id="500" r:id="rId12"/>
    <p:sldId id="501" r:id="rId13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CCFFFF"/>
    <a:srgbClr val="FF0000"/>
    <a:srgbClr val="66FF66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56" d="100"/>
          <a:sy n="56" d="100"/>
        </p:scale>
        <p:origin x="1020" y="6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0D250DC-8F1D-46B5-A022-1C440A17C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59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BE43B-4B20-4D48-80B3-D6CDB7137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2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87747-1187-42E9-A81B-6737339BF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3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2ADF0-AEA2-4A97-8831-9DF881B21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13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78FA1-BF60-4ED4-8866-DD7B13E15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25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39FF1-2369-426B-B56E-C8B35ED55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97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C75BE-3D7D-4597-95B2-4FA8F7AFC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DBCE5-EFAC-43A7-B8F7-F88CB8CB0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2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0D915-FFAE-4F91-B79F-831B6A3A0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4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36539-9C38-4C1B-8DD0-991F43476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4F094-4A68-4198-9BB4-192678DD1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0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C0BBA-38A3-4D44-A247-8AEADB7F9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76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138D1-C2D0-4F53-A312-7A2F1D126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0B9B7-7E25-4518-9EF3-48315941A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7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54154EC4-D5AB-40F3-BB73-7EBFDA40B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PDF] Âm nhạc lớp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5" r="11562"/>
          <a:stretch/>
        </p:blipFill>
        <p:spPr bwMode="auto">
          <a:xfrm>
            <a:off x="22224" y="17946"/>
            <a:ext cx="5434014" cy="678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Huỳnh Long Nguyện</a:t>
            </a: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6272213" y="43656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TIẾT 17</a:t>
            </a:r>
          </a:p>
        </p:txBody>
      </p:sp>
      <p:sp>
        <p:nvSpPr>
          <p:cNvPr id="2058" name="AutoShape 12" descr="Thư viện PDF - Âm Nhạc Lớp 5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AutoShape 14" descr="Thư viện PDF - Âm Nhạc Lớp 5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AutoShape 16" descr="Âm Nhạc Lớp 5"/>
          <p:cNvSpPr>
            <a:spLocks noChangeAspect="1" noChangeArrowheads="1"/>
          </p:cNvSpPr>
          <p:nvPr/>
        </p:nvSpPr>
        <p:spPr bwMode="auto">
          <a:xfrm>
            <a:off x="576103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AutoShape 18" descr="Âm Nhạc Lớp 5"/>
          <p:cNvSpPr>
            <a:spLocks noChangeAspect="1" noChangeArrowheads="1"/>
          </p:cNvSpPr>
          <p:nvPr/>
        </p:nvSpPr>
        <p:spPr bwMode="auto">
          <a:xfrm>
            <a:off x="591343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Rectangle 5"/>
          <p:cNvSpPr>
            <a:spLocks noChangeArrowheads="1"/>
          </p:cNvSpPr>
          <p:nvPr/>
        </p:nvSpPr>
        <p:spPr bwMode="auto">
          <a:xfrm>
            <a:off x="5761038" y="312738"/>
            <a:ext cx="46942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TRƯỜNG THTT BA TƠ</a:t>
            </a:r>
          </a:p>
        </p:txBody>
      </p:sp>
      <p:sp>
        <p:nvSpPr>
          <p:cNvPr id="2" name="AutoShape 16" descr="Tập Bài Hát Lớp 3"/>
          <p:cNvSpPr>
            <a:spLocks noChangeAspect="1" noChangeArrowheads="1"/>
          </p:cNvSpPr>
          <p:nvPr/>
        </p:nvSpPr>
        <p:spPr bwMode="auto">
          <a:xfrm>
            <a:off x="6065838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8" descr="Tập Bài Hát Lớp 3"/>
          <p:cNvSpPr>
            <a:spLocks noChangeAspect="1" noChangeArrowheads="1"/>
          </p:cNvSpPr>
          <p:nvPr/>
        </p:nvSpPr>
        <p:spPr bwMode="auto">
          <a:xfrm>
            <a:off x="6218238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1BDA25-2AFA-D5C1-7EC8-1EAE908D0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410" y="922338"/>
            <a:ext cx="3263492" cy="32634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16" y="1052736"/>
            <a:ext cx="3488234" cy="98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5" y="2132856"/>
            <a:ext cx="4364567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33" y="3717032"/>
            <a:ext cx="8703263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483" b="73972"/>
          <a:stretch/>
        </p:blipFill>
        <p:spPr bwMode="auto">
          <a:xfrm>
            <a:off x="805880" y="3021972"/>
            <a:ext cx="3325366" cy="40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393580-3EC5-4655-896F-0A2705FB5061}"/>
              </a:ext>
            </a:extLst>
          </p:cNvPr>
          <p:cNvSpPr/>
          <p:nvPr/>
        </p:nvSpPr>
        <p:spPr>
          <a:xfrm>
            <a:off x="4131246" y="2935265"/>
            <a:ext cx="1872208" cy="4891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5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UYỆN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2" y="1412776"/>
            <a:ext cx="9655836" cy="401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E76EB9-07C4-457D-9E63-89BCFED58D07}"/>
              </a:ext>
            </a:extLst>
          </p:cNvPr>
          <p:cNvSpPr/>
          <p:nvPr/>
        </p:nvSpPr>
        <p:spPr>
          <a:xfrm>
            <a:off x="589856" y="1181791"/>
            <a:ext cx="1872208" cy="4891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543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ĐN SỐ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92" y="1052736"/>
            <a:ext cx="3488234" cy="98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008" y="2521383"/>
            <a:ext cx="4608512" cy="254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6" y="2956843"/>
            <a:ext cx="4464496" cy="256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12768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14447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174942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486400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2605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22350" y="385500"/>
            <a:ext cx="9109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 GIỌNG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76" y="2492896"/>
            <a:ext cx="6753274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7A18B4-1CA5-4A71-99A6-8703E1E3A653}"/>
              </a:ext>
            </a:extLst>
          </p:cNvPr>
          <p:cNvSpPr/>
          <p:nvPr/>
        </p:nvSpPr>
        <p:spPr>
          <a:xfrm>
            <a:off x="4510909" y="1499928"/>
            <a:ext cx="1872208" cy="4891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UYEN TH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16" y="1052736"/>
            <a:ext cx="3488234" cy="98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4" y="2085129"/>
            <a:ext cx="4536504" cy="52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80" y="3645024"/>
            <a:ext cx="603066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483" b="73972"/>
          <a:stretch/>
        </p:blipFill>
        <p:spPr bwMode="auto">
          <a:xfrm>
            <a:off x="943397" y="2852936"/>
            <a:ext cx="3325366" cy="40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970204-126D-430A-801C-FAE46F2E1DEA}"/>
              </a:ext>
            </a:extLst>
          </p:cNvPr>
          <p:cNvSpPr/>
          <p:nvPr/>
        </p:nvSpPr>
        <p:spPr>
          <a:xfrm>
            <a:off x="4276056" y="2829934"/>
            <a:ext cx="1872208" cy="4891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T TAU TIET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7" y="1412776"/>
            <a:ext cx="9214166" cy="357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C8A3D6-DE18-4974-8239-34669B0C009D}"/>
              </a:ext>
            </a:extLst>
          </p:cNvPr>
          <p:cNvSpPr/>
          <p:nvPr/>
        </p:nvSpPr>
        <p:spPr>
          <a:xfrm>
            <a:off x="589856" y="1168190"/>
            <a:ext cx="1872208" cy="4891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08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ÀI SỐ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16" y="1052736"/>
            <a:ext cx="3488234" cy="98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43" y="2204864"/>
            <a:ext cx="440027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072" y="3717032"/>
            <a:ext cx="6595831" cy="100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483" b="73972"/>
          <a:stretch/>
        </p:blipFill>
        <p:spPr bwMode="auto">
          <a:xfrm>
            <a:off x="805880" y="3021972"/>
            <a:ext cx="3325366" cy="40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85CDA0-6F44-42C8-B58B-1480CC7A07F1}"/>
              </a:ext>
            </a:extLst>
          </p:cNvPr>
          <p:cNvSpPr/>
          <p:nvPr/>
        </p:nvSpPr>
        <p:spPr>
          <a:xfrm>
            <a:off x="4131246" y="2935265"/>
            <a:ext cx="1872208" cy="4891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311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 TIẾT 17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2" y="1268760"/>
            <a:ext cx="9362098" cy="393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D3A26D-5F27-446A-A65B-54F85543600F}"/>
              </a:ext>
            </a:extLst>
          </p:cNvPr>
          <p:cNvSpPr/>
          <p:nvPr/>
        </p:nvSpPr>
        <p:spPr>
          <a:xfrm>
            <a:off x="589856" y="1184937"/>
            <a:ext cx="1872208" cy="4891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743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Đ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16" y="1052736"/>
            <a:ext cx="3488234" cy="98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6" y="2305430"/>
            <a:ext cx="3927868" cy="52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942" y="3645024"/>
            <a:ext cx="8042781" cy="92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483" b="73972"/>
          <a:stretch/>
        </p:blipFill>
        <p:spPr bwMode="auto">
          <a:xfrm>
            <a:off x="805880" y="3021972"/>
            <a:ext cx="3325366" cy="40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693BDD-91C6-4476-B57C-5D75687863E5}"/>
              </a:ext>
            </a:extLst>
          </p:cNvPr>
          <p:cNvSpPr/>
          <p:nvPr/>
        </p:nvSpPr>
        <p:spPr>
          <a:xfrm>
            <a:off x="4115242" y="2943325"/>
            <a:ext cx="1872208" cy="4891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909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UYỆN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952" y="1196752"/>
            <a:ext cx="802809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D9A2D9-484B-4009-85C5-BF0B52729A35}"/>
              </a:ext>
            </a:extLst>
          </p:cNvPr>
          <p:cNvSpPr/>
          <p:nvPr/>
        </p:nvSpPr>
        <p:spPr>
          <a:xfrm>
            <a:off x="589856" y="1161326"/>
            <a:ext cx="1872208" cy="4891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849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ĐN SÔ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10812</TotalTime>
  <Words>27</Words>
  <Application>Microsoft Office PowerPoint</Application>
  <PresentationFormat>Custom</PresentationFormat>
  <Paragraphs>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684</cp:revision>
  <dcterms:created xsi:type="dcterms:W3CDTF">2010-04-30T18:19:48Z</dcterms:created>
  <dcterms:modified xsi:type="dcterms:W3CDTF">2022-08-02T13:51:59Z</dcterms:modified>
</cp:coreProperties>
</file>