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Lst>
  <p:notesMasterIdLst>
    <p:notesMasterId r:id="rId29"/>
  </p:notesMasterIdLst>
  <p:sldIdLst>
    <p:sldId id="11681" r:id="rId6"/>
    <p:sldId id="11691" r:id="rId7"/>
    <p:sldId id="11692" r:id="rId8"/>
    <p:sldId id="11698" r:id="rId9"/>
    <p:sldId id="11697" r:id="rId10"/>
    <p:sldId id="11649" r:id="rId11"/>
    <p:sldId id="11699" r:id="rId12"/>
    <p:sldId id="11659" r:id="rId13"/>
    <p:sldId id="11657" r:id="rId14"/>
    <p:sldId id="11660" r:id="rId15"/>
    <p:sldId id="260" r:id="rId16"/>
    <p:sldId id="11695" r:id="rId17"/>
    <p:sldId id="11696" r:id="rId18"/>
    <p:sldId id="11687" r:id="rId19"/>
    <p:sldId id="259" r:id="rId20"/>
    <p:sldId id="11675" r:id="rId21"/>
    <p:sldId id="11682" r:id="rId22"/>
    <p:sldId id="11688" r:id="rId23"/>
    <p:sldId id="11689" r:id="rId24"/>
    <p:sldId id="11690" r:id="rId25"/>
    <p:sldId id="11685" r:id="rId26"/>
    <p:sldId id="11684" r:id="rId27"/>
    <p:sldId id="116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906"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8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89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286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53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78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162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831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897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067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47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2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980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85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09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79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911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40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298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06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66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966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524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598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0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11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867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7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4286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373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424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264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00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8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84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83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40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060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803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19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0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828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4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11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66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2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821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00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96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3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8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3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image" Target="../media/image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image" Target="../media/image1.jpe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2.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jpe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11/21/2022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xmlns=""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8" y="184352"/>
            <a:ext cx="7036490" cy="6489296"/>
          </a:xfrm>
          <a:prstGeom prst="rect">
            <a:avLst/>
          </a:prstGeom>
        </p:spPr>
      </p:pic>
      <p:pic>
        <p:nvPicPr>
          <p:cNvPr id="39" name="Picture 4" descr="170 ɴᴏᴛɪᴏɴ ɢɪꜰꜱ ideas in 2021 | aesthetic gif, cute gif, gif">
            <a:extLst>
              <a:ext uri="{FF2B5EF4-FFF2-40B4-BE49-F238E27FC236}">
                <a16:creationId xmlns=""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8" name="TextBox 7">
            <a:extLst>
              <a:ext uri="{FF2B5EF4-FFF2-40B4-BE49-F238E27FC236}">
                <a16:creationId xmlns="" xmlns:a16="http://schemas.microsoft.com/office/drawing/2014/main" id="{C5CF9C3A-BA2C-4CA4-A074-FEAC5D551C2B}"/>
              </a:ext>
            </a:extLst>
          </p:cNvPr>
          <p:cNvSpPr txBox="1"/>
          <p:nvPr/>
        </p:nvSpPr>
        <p:spPr>
          <a:xfrm>
            <a:off x="5958256" y="3013345"/>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6345DBF7-6E28-4795-ACCB-871870BCFF18}"/>
              </a:ext>
            </a:extLst>
          </p:cNvPr>
          <p:cNvSpPr txBox="1"/>
          <p:nvPr/>
        </p:nvSpPr>
        <p:spPr>
          <a:xfrm>
            <a:off x="2409887" y="43805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297" y="171915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600199"/>
            <a:ext cx="3472406" cy="3657600"/>
          </a:xfrm>
          <a:prstGeom prst="rect">
            <a:avLst/>
          </a:prstGeom>
        </p:spPr>
      </p:pic>
      <p:grpSp>
        <p:nvGrpSpPr>
          <p:cNvPr id="6" name="Group 5">
            <a:extLst>
              <a:ext uri="{FF2B5EF4-FFF2-40B4-BE49-F238E27FC236}">
                <a16:creationId xmlns="" xmlns:a16="http://schemas.microsoft.com/office/drawing/2014/main" id="{8D2A2F73-45E6-4C94-AAF2-1D7013033E76}"/>
              </a:ext>
            </a:extLst>
          </p:cNvPr>
          <p:cNvGrpSpPr/>
          <p:nvPr/>
        </p:nvGrpSpPr>
        <p:grpSpPr>
          <a:xfrm>
            <a:off x="3009900" y="4819651"/>
            <a:ext cx="7339056" cy="2133036"/>
            <a:chOff x="8133073" y="822960"/>
            <a:chExt cx="3414824" cy="2560320"/>
          </a:xfrm>
        </p:grpSpPr>
        <p:pic>
          <p:nvPicPr>
            <p:cNvPr id="8" name="Picture 7" descr="Background pattern&#10;&#10;Description automatically generated">
              <a:extLst>
                <a:ext uri="{FF2B5EF4-FFF2-40B4-BE49-F238E27FC236}">
                  <a16:creationId xmlns=""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 xmlns:a16="http://schemas.microsoft.com/office/drawing/2014/main" id="{98EAE882-297A-4B9C-9A29-C93857791253}"/>
                </a:ext>
              </a:extLst>
            </p:cNvPr>
            <p:cNvSpPr txBox="1"/>
            <p:nvPr/>
          </p:nvSpPr>
          <p:spPr>
            <a:xfrm>
              <a:off x="8370822" y="1619949"/>
              <a:ext cx="3121656"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smtClean="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smtClean="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smtClean="0">
                <a:latin typeface="Times New Roman" pitchFamily="18" charset="0"/>
                <a:cs typeface="Times New Roman" pitchFamily="18" charset="0"/>
              </a:rPr>
              <a:t>Em thích hoặc không thích nhân vật đó ở điểm nào? </a:t>
            </a:r>
          </a:p>
          <a:p>
            <a:r>
              <a:rPr lang="en-US" sz="3200" smtClean="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 xmlns:a16="http://schemas.microsoft.com/office/drawing/2014/main" id="{B6A4111C-7370-4873-86DC-6ECD0C13079E}"/>
              </a:ext>
            </a:extLst>
          </p:cNvPr>
          <p:cNvSpPr txBox="1"/>
          <p:nvPr/>
        </p:nvSpPr>
        <p:spPr>
          <a:xfrm>
            <a:off x="571017" y="1348800"/>
            <a:ext cx="11647918"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smtClean="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smtClean="0">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smtClean="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smtClean="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smtClean="0">
                <a:solidFill>
                  <a:srgbClr val="FF0000"/>
                </a:solidFill>
              </a:rPr>
              <a:t>* Vận dụng</a:t>
            </a:r>
            <a:r>
              <a:rPr lang="en-US" sz="2800" b="1" smtClean="0"/>
              <a:t>: </a:t>
            </a:r>
            <a:r>
              <a:rPr lang="en-US" sz="2400" smtClean="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smtClean="0">
                <a:solidFill>
                  <a:srgbClr val="FF0000"/>
                </a:solidFill>
                <a:effectLst>
                  <a:outerShdw blurRad="38100" dist="38100" dir="2700000" algn="tl">
                    <a:srgbClr val="000000">
                      <a:alpha val="43137"/>
                    </a:srgbClr>
                  </a:outerShdw>
                </a:effectLst>
              </a:rPr>
              <a:t>Bài </a:t>
            </a:r>
            <a:r>
              <a:rPr lang="en-US" sz="3600" b="1">
                <a:solidFill>
                  <a:srgbClr val="FF0000"/>
                </a:solidFill>
                <a:effectLst>
                  <a:outerShdw blurRad="38100" dist="38100" dir="2700000" algn="tl">
                    <a:srgbClr val="000000">
                      <a:alpha val="43137"/>
                    </a:srgbClr>
                  </a:outerShdw>
                </a:effectLst>
              </a:rPr>
              <a:t>hát trồng </a:t>
            </a:r>
            <a:r>
              <a:rPr lang="en-US" sz="3600" b="1" smtClean="0">
                <a:solidFill>
                  <a:srgbClr val="FF0000"/>
                </a:solidFill>
                <a:effectLst>
                  <a:outerShdw blurRad="38100" dist="38100" dir="2700000" algn="tl">
                    <a:srgbClr val="000000">
                      <a:alpha val="43137"/>
                    </a:srgbClr>
                  </a:outerShdw>
                </a:effectLst>
              </a:rPr>
              <a:t>cây</a:t>
            </a:r>
            <a:endParaRPr lang="en-US" sz="3600" b="1">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a:t>
            </a:r>
            <a:r>
              <a:rPr lang="en-US" sz="2000" smtClean="0">
                <a:latin typeface="Times New Roman" pitchFamily="18" charset="0"/>
                <a:cs typeface="Times New Roman" pitchFamily="18" charset="0"/>
              </a:rPr>
              <a:t>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smtClean="0">
                <a:latin typeface="Times New Roman" pitchFamily="18" charset="0"/>
                <a:cs typeface="Times New Roman" pitchFamily="18" charset="0"/>
              </a:rPr>
              <a:t>Người đó </a:t>
            </a:r>
            <a:r>
              <a:rPr lang="en-US" sz="2000">
                <a:latin typeface="Times New Roman" pitchFamily="18" charset="0"/>
                <a:cs typeface="Times New Roman" pitchFamily="18" charset="0"/>
              </a:rPr>
              <a:t>đó có </a:t>
            </a:r>
            <a:r>
              <a:rPr lang="en-US" sz="2000" smtClean="0">
                <a:latin typeface="Times New Roman" pitchFamily="18" charset="0"/>
                <a:cs typeface="Times New Roman" pitchFamily="18" charset="0"/>
              </a:rPr>
              <a:t>bóng mát</a:t>
            </a:r>
          </a:p>
          <a:p>
            <a:r>
              <a:rPr lang="en-US" sz="2000" smtClean="0">
                <a:latin typeface="Times New Roman" pitchFamily="18" charset="0"/>
                <a:cs typeface="Times New Roman" pitchFamily="18" charset="0"/>
              </a:rPr>
              <a:t>Trong vòm cây</a:t>
            </a:r>
          </a:p>
          <a:p>
            <a:r>
              <a:rPr lang="en-US" sz="2000" smtClean="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smtClean="0">
                <a:latin typeface="Times New Roman" pitchFamily="18" charset="0"/>
                <a:cs typeface="Times New Roman" pitchFamily="18" charset="0"/>
              </a:rPr>
              <a:t>Ai trồng cây</a:t>
            </a:r>
          </a:p>
          <a:p>
            <a:r>
              <a:rPr lang="en-US" sz="2000" smtClean="0">
                <a:latin typeface="Times New Roman" pitchFamily="18" charset="0"/>
                <a:cs typeface="Times New Roman" pitchFamily="18" charset="0"/>
              </a:rPr>
              <a:t>Người đó có hạnh phúc</a:t>
            </a:r>
          </a:p>
          <a:p>
            <a:r>
              <a:rPr lang="en-US" sz="2000" smtClean="0">
                <a:latin typeface="Times New Roman" pitchFamily="18" charset="0"/>
                <a:cs typeface="Times New Roman" pitchFamily="18" charset="0"/>
              </a:rPr>
              <a:t>Mong chờ cây</a:t>
            </a:r>
          </a:p>
          <a:p>
            <a:r>
              <a:rPr lang="en-US" sz="2000" smtClean="0">
                <a:latin typeface="Times New Roman" pitchFamily="18" charset="0"/>
                <a:cs typeface="Times New Roman" pitchFamily="18" charset="0"/>
              </a:rPr>
              <a:t>Mau lớn lên từng ngày</a:t>
            </a:r>
          </a:p>
          <a:p>
            <a:endParaRPr lang="en-US" sz="2000" smtClean="0">
              <a:latin typeface="Times New Roman" pitchFamily="18" charset="0"/>
              <a:cs typeface="Times New Roman" pitchFamily="18" charset="0"/>
            </a:endParaRPr>
          </a:p>
          <a:p>
            <a:r>
              <a:rPr lang="en-US" sz="2000" smtClean="0">
                <a:latin typeface="Times New Roman" pitchFamily="18" charset="0"/>
                <a:cs typeface="Times New Roman" pitchFamily="18" charset="0"/>
              </a:rPr>
              <a:t>Ai trồng cây ...</a:t>
            </a:r>
          </a:p>
          <a:p>
            <a:r>
              <a:rPr lang="en-US" sz="2000" smtClean="0">
                <a:latin typeface="Times New Roman" pitchFamily="18" charset="0"/>
                <a:cs typeface="Times New Roman" pitchFamily="18" charset="0"/>
              </a:rPr>
              <a:t>Em trồng cây ...</a:t>
            </a:r>
          </a:p>
          <a:p>
            <a:r>
              <a:rPr lang="en-US" sz="2000" smtClean="0">
                <a:latin typeface="Times New Roman" pitchFamily="18" charset="0"/>
                <a:cs typeface="Times New Roman" pitchFamily="18" charset="0"/>
              </a:rPr>
              <a:t>Em trồng cây ...</a:t>
            </a:r>
          </a:p>
          <a:p>
            <a:r>
              <a:rPr lang="en-US" sz="2000">
                <a:latin typeface="Times New Roman" pitchFamily="18" charset="0"/>
                <a:cs typeface="Times New Roman" pitchFamily="18" charset="0"/>
              </a:rPr>
              <a:t> </a:t>
            </a:r>
            <a:r>
              <a:rPr lang="en-US" sz="2000" smtClean="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621224" y="231795"/>
            <a:ext cx="11049000" cy="615553"/>
            <a:chOff x="0" y="99414"/>
            <a:chExt cx="7182465" cy="615553"/>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 xmlns:a16="http://schemas.microsoft.com/office/drawing/2014/main"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smtClean="0">
                <a:solidFill>
                  <a:prstClr val="black"/>
                </a:solidFill>
                <a:latin typeface="Arial" panose="020B0604020202020204"/>
              </a:rPr>
              <a:t>1.Hãy </a:t>
            </a:r>
            <a:r>
              <a:rPr lang="vi-VN" sz="4400" kern="0" smtClean="0">
                <a:solidFill>
                  <a:prstClr val="black"/>
                </a:solidFill>
                <a:latin typeface="Arial" panose="020B0604020202020204"/>
              </a:rPr>
              <a:t>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 xmlns:a16="http://schemas.microsoft.com/office/drawing/2014/main" id="{6F6A6031-035E-4602-8D18-D9623CBCEF56}"/>
              </a:ext>
            </a:extLst>
          </p:cNvPr>
          <p:cNvSpPr txBox="1"/>
          <p:nvPr/>
        </p:nvSpPr>
        <p:spPr>
          <a:xfrm>
            <a:off x="2709861" y="6467021"/>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 xmlns:a16="http://schemas.microsoft.com/office/drawing/2014/main"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mod="1">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smtClean="0">
                <a:ln>
                  <a:noFill/>
                </a:ln>
                <a:solidFill>
                  <a:prstClr val="black"/>
                </a:solidFill>
                <a:effectLst/>
                <a:uLnTx/>
                <a:uFillTx/>
                <a:latin typeface="Arial" panose="020B0604020202020204"/>
                <a:ea typeface="+mn-ea"/>
                <a:cs typeface="+mn-cs"/>
              </a:rPr>
              <a:t>Tả</a:t>
            </a:r>
            <a:r>
              <a:rPr kumimoji="0" lang="vi-VN" sz="4400" b="0" i="0" u="none" strike="noStrike" kern="0" cap="none" spc="0" normalizeH="0" noProof="0" smtClean="0">
                <a:ln>
                  <a:noFill/>
                </a:ln>
                <a:solidFill>
                  <a:prstClr val="black"/>
                </a:solidFill>
                <a:effectLst/>
                <a:uLnTx/>
                <a:uFillTx/>
                <a:latin typeface="Arial" panose="020B0604020202020204"/>
                <a:ea typeface="+mn-ea"/>
                <a:cs typeface="+mn-cs"/>
              </a:rPr>
              <a:t> đặc điểm nổi bật về một đồ chơi của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8" y="683664"/>
            <a:ext cx="8691073" cy="584775"/>
          </a:xfrm>
          <a:prstGeom prst="rect">
            <a:avLst/>
          </a:prstGeom>
          <a:solidFill>
            <a:srgbClr val="FFFF00"/>
          </a:solidFill>
        </p:spPr>
        <p:txBody>
          <a:bodyPr wrap="square" rtlCol="0">
            <a:spAutoFit/>
          </a:bodyPr>
          <a:lstStyle/>
          <a:p>
            <a:r>
              <a:rPr lang="vi-VN" sz="3200" smtClean="0"/>
              <a:t>* Nói từ 3 - 4 câu về một đồ chơi của em.</a:t>
            </a:r>
            <a:endParaRPr lang="vi-VN" sz="3200"/>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 xmlns:a16="http://schemas.microsoft.com/office/drawing/2014/main" id="{5D0CE4C1-BF0F-40B7-9E32-83D4885251F7}"/>
              </a:ext>
            </a:extLst>
          </p:cNvPr>
          <p:cNvSpPr txBox="1"/>
          <p:nvPr/>
        </p:nvSpPr>
        <p:spPr>
          <a:xfrm>
            <a:off x="1948441" y="1119565"/>
            <a:ext cx="8097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Thứ</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ngày</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tháng</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2022</a:t>
            </a:r>
          </a:p>
        </p:txBody>
      </p:sp>
      <p:pic>
        <p:nvPicPr>
          <p:cNvPr id="5" name="Picture 4">
            <a:extLst>
              <a:ext uri="{FF2B5EF4-FFF2-40B4-BE49-F238E27FC236}">
                <a16:creationId xmlns="" xmlns:a16="http://schemas.microsoft.com/office/drawing/2014/main" id="{84439D86-1E59-4787-B41F-75EB93844206}"/>
              </a:ext>
            </a:extLst>
          </p:cNvPr>
          <p:cNvPicPr>
            <a:picLocks noChangeAspect="1"/>
          </p:cNvPicPr>
          <p:nvPr/>
        </p:nvPicPr>
        <p:blipFill>
          <a:blip r:embed="rId5"/>
          <a:stretch>
            <a:fillRect/>
          </a:stretch>
        </p:blipFill>
        <p:spPr>
          <a:xfrm>
            <a:off x="4444214" y="1848091"/>
            <a:ext cx="3475021" cy="1072989"/>
          </a:xfrm>
          <a:prstGeom prst="rect">
            <a:avLst/>
          </a:prstGeom>
        </p:spPr>
      </p:pic>
      <p:sp>
        <p:nvSpPr>
          <p:cNvPr id="3" name="TextBox 2"/>
          <p:cNvSpPr txBox="1"/>
          <p:nvPr/>
        </p:nvSpPr>
        <p:spPr>
          <a:xfrm>
            <a:off x="3802878" y="2692400"/>
            <a:ext cx="5571857" cy="769441"/>
          </a:xfrm>
          <a:prstGeom prst="rect">
            <a:avLst/>
          </a:prstGeom>
          <a:noFill/>
        </p:spPr>
        <p:txBody>
          <a:bodyPr wrap="square" rtlCol="0">
            <a:spAutoFit/>
          </a:bodyPr>
          <a:lstStyle/>
          <a:p>
            <a:r>
              <a:rPr lang="en-US" sz="4400" b="1" smtClean="0">
                <a:solidFill>
                  <a:srgbClr val="002060"/>
                </a:solidFill>
              </a:rPr>
              <a:t>Bài 26- Luyện tập 2</a:t>
            </a:r>
            <a:endParaRPr lang="vi-VN" sz="4400" b="1">
              <a:solidFill>
                <a:srgbClr val="002060"/>
              </a:solidFill>
            </a:endParaRPr>
          </a:p>
        </p:txBody>
      </p:sp>
      <p:sp>
        <p:nvSpPr>
          <p:cNvPr id="4" name="TextBox 3"/>
          <p:cNvSpPr txBox="1"/>
          <p:nvPr/>
        </p:nvSpPr>
        <p:spPr>
          <a:xfrm>
            <a:off x="1324598" y="3514851"/>
            <a:ext cx="8720974" cy="1446550"/>
          </a:xfrm>
          <a:prstGeom prst="rect">
            <a:avLst/>
          </a:prstGeom>
          <a:noFill/>
        </p:spPr>
        <p:txBody>
          <a:bodyPr wrap="square" rtlCol="0">
            <a:spAutoFit/>
          </a:bodyPr>
          <a:lstStyle/>
          <a:p>
            <a:r>
              <a:rPr lang="en-US" sz="4400" b="1" smtClean="0">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mod="1">
    <p:ext uri="{E180D4A7-C9FB-4DFB-919C-405C955672EB}">
      <p14:showEvtLst xmlns:p14="http://schemas.microsoft.com/office/powerpoint/2010/main">
        <p14:playEvt time="94"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smtClean="0">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smtClean="0">
                <a:latin typeface="Arial" pitchFamily="34" charset="0"/>
                <a:cs typeface="Arial" pitchFamily="34" charset="0"/>
              </a:rPr>
              <a:t>- Biết kể tên một số câu chuyện đã đọc hay đã nghe. </a:t>
            </a:r>
            <a:r>
              <a:rPr lang="nl-NL" sz="2800">
                <a:latin typeface="Arial" pitchFamily="34" charset="0"/>
                <a:cs typeface="Arial" pitchFamily="34" charset="0"/>
              </a:rPr>
              <a:t>Nắm được nội dung câu </a:t>
            </a:r>
            <a:r>
              <a:rPr lang="nl-NL" sz="2800" smtClean="0">
                <a:latin typeface="Arial" pitchFamily="34" charset="0"/>
                <a:cs typeface="Arial" pitchFamily="34" charset="0"/>
              </a:rPr>
              <a:t>chuyện đã đọc và câu chuyện </a:t>
            </a:r>
            <a:r>
              <a:rPr lang="nl-NL" sz="2800">
                <a:latin typeface="Arial" pitchFamily="34" charset="0"/>
                <a:cs typeface="Arial" pitchFamily="34" charset="0"/>
              </a:rPr>
              <a:t>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a:t>
            </a:r>
            <a:r>
              <a:rPr lang="nl-NL" sz="2800" smtClean="0">
                <a:latin typeface="Arial" pitchFamily="34" charset="0"/>
                <a:cs typeface="Arial" pitchFamily="34" charset="0"/>
              </a:rPr>
              <a:t>Biết viết </a:t>
            </a:r>
            <a:r>
              <a:rPr lang="nl-NL" sz="2800">
                <a:latin typeface="Arial" pitchFamily="34" charset="0"/>
                <a:cs typeface="Arial" pitchFamily="34" charset="0"/>
              </a:rPr>
              <a:t>một đoạn văn nêu được lí do em thích hoặc không thích một nhân vật trong câu chuyện đã đọc hoặc đã nghe</a:t>
            </a:r>
            <a:r>
              <a:rPr lang="nl-NL" sz="2800" smtClean="0">
                <a:latin typeface="Arial" pitchFamily="34" charset="0"/>
                <a:cs typeface="Arial" pitchFamily="34" charset="0"/>
              </a:rPr>
              <a:t>.</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 xmlns:a16="http://schemas.microsoft.com/office/drawing/2014/main"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 xmlns:a16="http://schemas.microsoft.com/office/drawing/2014/main"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smtClean="0">
                  <a:solidFill>
                    <a:srgbClr val="2888E1"/>
                  </a:solidFill>
                  <a:latin typeface="OpenSans"/>
                </a:rPr>
                <a:t>* Bài</a:t>
              </a:r>
              <a:r>
                <a:rPr lang="vi-VN" sz="3600" b="1" i="0" smtClean="0">
                  <a:solidFill>
                    <a:srgbClr val="2888E1"/>
                  </a:solidFill>
                  <a:effectLst/>
                  <a:latin typeface="OpenSans"/>
                </a:rPr>
                <a:t> </a:t>
              </a:r>
              <a:r>
                <a:rPr lang="vi-VN" sz="3600" b="1" i="0">
                  <a:solidFill>
                    <a:srgbClr val="2888E1"/>
                  </a:solidFill>
                  <a:effectLst/>
                  <a:latin typeface="OpenSans"/>
                </a:rPr>
                <a:t>1</a:t>
              </a:r>
              <a:r>
                <a:rPr lang="en-US" sz="3600" smtClean="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 xmlns:a16="http://schemas.microsoft.com/office/drawing/2014/main"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655</Words>
  <Application>Microsoft Office PowerPoint</Application>
  <PresentationFormat>Custom</PresentationFormat>
  <Paragraphs>112</Paragraphs>
  <Slides>23</Slides>
  <Notes>1</Notes>
  <HiddenSlides>0</HiddenSlides>
  <MMClips>1</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Office 主题</vt:lpstr>
      <vt:lpstr>Office Theme</vt:lpstr>
      <vt:lpstr>2_Office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p:lastModifiedBy>
  <cp:revision>68</cp:revision>
  <dcterms:created xsi:type="dcterms:W3CDTF">2022-06-19T14:38:22Z</dcterms:created>
  <dcterms:modified xsi:type="dcterms:W3CDTF">2022-11-21T14:14:47Z</dcterms:modified>
</cp:coreProperties>
</file>