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348" r:id="rId3"/>
    <p:sldId id="302" r:id="rId4"/>
    <p:sldId id="292" r:id="rId5"/>
    <p:sldId id="398" r:id="rId6"/>
    <p:sldId id="334" r:id="rId7"/>
    <p:sldId id="399" r:id="rId8"/>
    <p:sldId id="400" r:id="rId9"/>
    <p:sldId id="414" r:id="rId10"/>
    <p:sldId id="385" r:id="rId11"/>
    <p:sldId id="401" r:id="rId12"/>
    <p:sldId id="402" r:id="rId13"/>
    <p:sldId id="403" r:id="rId14"/>
    <p:sldId id="404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47" d="100"/>
          <a:sy n="47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12AA6D7-2670-456C-BDCE-D54E0115E0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604C4F5-B296-43B0-8D6D-B86C734CD0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A66A94F-897C-4B07-B910-615999FD3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DA68-B8FF-4BEE-93C7-F0510D768198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061576E-31F2-48C3-9B15-798D55478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AA291FF-0AD9-4CCC-9276-29954275F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2762D-4CE6-4232-A014-3525C716B8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2368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10EE1BA-F7B0-4C91-99CE-F272598D8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360922C-2B2B-4157-893A-E908F1EED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35FE013-E32F-4BF6-B8CB-D8F5AA7CC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DA68-B8FF-4BEE-93C7-F0510D768198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8EB7248-D241-4091-B108-F9809FE0C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352372E-529E-4D22-BC82-59F55A67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2762D-4CE6-4232-A014-3525C716B8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1075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E5EAE9A-AAE9-40B9-BD79-BD34A08280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7A7EAC2-560F-4CFA-B56F-B87B1A87A9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F9C8207-16FD-42ED-89B0-B1AEA2E3A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DA68-B8FF-4BEE-93C7-F0510D768198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CD96F2A-6E58-4F12-B031-65F7E477F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81496EE-DAED-4D41-B8EC-8B0EDFAA0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2762D-4CE6-4232-A014-3525C716B8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2482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325434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173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7836D17-8D57-4325-B9AB-608D28C78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BFE286D-CB34-443D-8FC2-E79D246E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80CC40D-90A0-4D63-A39F-6F82BBEC5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DA68-B8FF-4BEE-93C7-F0510D768198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8806F85-0C48-40DF-AB30-53619C1A7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CD8781C-527F-4881-A1FF-5F6E57342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2762D-4CE6-4232-A014-3525C716B8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9570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BE6711D-9951-4436-99DA-8576BE071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8193EAD-6682-4808-A18F-A0BC35F9C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B6158CE-13D1-46E1-A254-AD9585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DA68-B8FF-4BEE-93C7-F0510D768198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80AAC54-DA53-4E2B-8599-58E2756B7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6C8E99E-66DA-4DE9-B63A-D0CB82120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2762D-4CE6-4232-A014-3525C716B8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8041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B7B8FF8-1E64-4DAB-8529-A80751F6C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79ECB98-C670-49A4-9E0C-B5491205F0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3438C1E-CAE1-477C-9666-6A4CF9C1E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133F11B-8C2F-48EB-9CE9-847D20B2B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DA68-B8FF-4BEE-93C7-F0510D768198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F3DD83E-8D2E-499A-B394-FEEBC0D2A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C8A20A4-9235-4E00-88D7-5EDBE4394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2762D-4CE6-4232-A014-3525C716B8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056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8A764B9-E7C9-497B-91CD-778634FD5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C8349DF-7762-4218-9F2F-2FE053F38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D2EB781-5DC7-4E21-A084-54CA3CBE1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E597ACC4-07A4-43B7-8EC0-4B19955C5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14B3AB1C-5D41-466B-BD48-075F5CCE61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E9E76842-0E9B-4EE0-8569-D85F3A45B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DA68-B8FF-4BEE-93C7-F0510D768198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FFB08159-8DC7-4FCD-92FF-9128E1F37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8E770E9-9B42-4C6A-9A65-DD3EEE189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2762D-4CE6-4232-A014-3525C716B8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4681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87ED3B6-2CAB-41AD-B065-B5FD40F30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B15769AF-9AAC-4002-9827-7D3C97FD4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DA68-B8FF-4BEE-93C7-F0510D768198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3EE4ACD-C18E-460F-8D98-8EE5A081F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1CA800A-0FAF-4965-8F70-C30FEAE45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2762D-4CE6-4232-A014-3525C716B8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9939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C5B48452-D0BD-49D6-AED2-F5A856FDA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DA68-B8FF-4BEE-93C7-F0510D768198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93489C3-908F-44DE-B802-51842ACF7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A21431C-B53A-42D4-ADAA-586196E92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2762D-4CE6-4232-A014-3525C716B8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2179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E692978-2DB0-40A7-AAA8-F5C39FF46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5DE6106-A8F5-419D-AFEE-3B2A3B968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8ACD4F7-0BAE-4A74-B800-F4D8EB5CE7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70178CA-E6F9-46F4-B1FE-2C62B61F2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DA68-B8FF-4BEE-93C7-F0510D768198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D84F278-D1E2-46B1-A064-7F1F42F9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172BF03-9BBB-44C7-A4D8-E07E688ED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2762D-4CE6-4232-A014-3525C716B8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5632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76B1B62-AE1E-4E49-945E-5468848D1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29593D23-8920-47B7-871B-A21EE31494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4438A7F-ADD9-4558-8D0B-EAAE6FBC6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2F8D693-FBAA-4141-A325-188E8F37D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DA68-B8FF-4BEE-93C7-F0510D768198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294236C-2B87-4FB0-8D65-83557085A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981AC82-0053-4470-A8B4-951B95559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2762D-4CE6-4232-A014-3525C716B8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3567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8CD6FD08-3D10-4CC9-BFA5-34E1CDF88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5AA0D81-5AE9-4454-8BC5-36623A78B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C70CF78-F48C-435E-9A08-3B7F3704B4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7DA68-B8FF-4BEE-93C7-F0510D768198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D632E09-EF14-4261-B32F-4D2B021AA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0DAD7F9-09CE-48B9-B6C1-7BD0C696A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2762D-4CE6-4232-A014-3525C716B8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700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7.mp3"/><Relationship Id="rId7" Type="http://schemas.openxmlformats.org/officeDocument/2006/relationships/image" Target="../media/image12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8.png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5.png"/><Relationship Id="rId4" Type="http://schemas.openxmlformats.org/officeDocument/2006/relationships/audio" Target="../media/media7.mp3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p3"/><Relationship Id="rId13" Type="http://schemas.microsoft.com/office/2007/relationships/media" Target="../media/media14.mp3"/><Relationship Id="rId18" Type="http://schemas.openxmlformats.org/officeDocument/2006/relationships/image" Target="../media/image17.png"/><Relationship Id="rId3" Type="http://schemas.microsoft.com/office/2007/relationships/media" Target="../media/media9.mp3"/><Relationship Id="rId21" Type="http://schemas.openxmlformats.org/officeDocument/2006/relationships/image" Target="../media/image18.png"/><Relationship Id="rId7" Type="http://schemas.microsoft.com/office/2007/relationships/media" Target="../media/media11.mp3"/><Relationship Id="rId12" Type="http://schemas.openxmlformats.org/officeDocument/2006/relationships/audio" Target="../media/media13.mp3"/><Relationship Id="rId17" Type="http://schemas.openxmlformats.org/officeDocument/2006/relationships/slideLayout" Target="../slideLayouts/slideLayout12.xml"/><Relationship Id="rId2" Type="http://schemas.openxmlformats.org/officeDocument/2006/relationships/audio" Target="../media/media8.mp3"/><Relationship Id="rId16" Type="http://schemas.openxmlformats.org/officeDocument/2006/relationships/audio" Target="../media/media15.mp3"/><Relationship Id="rId20" Type="http://schemas.openxmlformats.org/officeDocument/2006/relationships/image" Target="../media/image8.png"/><Relationship Id="rId1" Type="http://schemas.microsoft.com/office/2007/relationships/media" Target="../media/media8.mp3"/><Relationship Id="rId6" Type="http://schemas.openxmlformats.org/officeDocument/2006/relationships/audio" Target="../media/media10.mp3"/><Relationship Id="rId11" Type="http://schemas.microsoft.com/office/2007/relationships/media" Target="../media/media13.mp3"/><Relationship Id="rId5" Type="http://schemas.microsoft.com/office/2007/relationships/media" Target="../media/media10.mp3"/><Relationship Id="rId15" Type="http://schemas.microsoft.com/office/2007/relationships/media" Target="../media/media15.mp3"/><Relationship Id="rId10" Type="http://schemas.openxmlformats.org/officeDocument/2006/relationships/audio" Target="../media/media12.mp3"/><Relationship Id="rId19" Type="http://schemas.openxmlformats.org/officeDocument/2006/relationships/image" Target="../media/image13.png"/><Relationship Id="rId4" Type="http://schemas.openxmlformats.org/officeDocument/2006/relationships/audio" Target="../media/media9.mp3"/><Relationship Id="rId9" Type="http://schemas.microsoft.com/office/2007/relationships/media" Target="../media/media12.mp3"/><Relationship Id="rId14" Type="http://schemas.openxmlformats.org/officeDocument/2006/relationships/audio" Target="../media/media14.mp3"/><Relationship Id="rId22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9.mp3"/><Relationship Id="rId13" Type="http://schemas.openxmlformats.org/officeDocument/2006/relationships/image" Target="../media/image14.png"/><Relationship Id="rId3" Type="http://schemas.microsoft.com/office/2007/relationships/media" Target="../media/media17.mp3"/><Relationship Id="rId7" Type="http://schemas.microsoft.com/office/2007/relationships/media" Target="../media/media19.mp3"/><Relationship Id="rId12" Type="http://schemas.openxmlformats.org/officeDocument/2006/relationships/image" Target="../media/image17.png"/><Relationship Id="rId2" Type="http://schemas.openxmlformats.org/officeDocument/2006/relationships/audio" Target="../media/media16.mp3"/><Relationship Id="rId16" Type="http://schemas.openxmlformats.org/officeDocument/2006/relationships/image" Target="../media/image20.jpeg"/><Relationship Id="rId1" Type="http://schemas.microsoft.com/office/2007/relationships/media" Target="../media/media16.mp3"/><Relationship Id="rId6" Type="http://schemas.openxmlformats.org/officeDocument/2006/relationships/audio" Target="../media/media18.mp3"/><Relationship Id="rId11" Type="http://schemas.openxmlformats.org/officeDocument/2006/relationships/slideLayout" Target="../slideLayouts/slideLayout12.xml"/><Relationship Id="rId5" Type="http://schemas.microsoft.com/office/2007/relationships/media" Target="../media/media18.mp3"/><Relationship Id="rId15" Type="http://schemas.openxmlformats.org/officeDocument/2006/relationships/image" Target="../media/image19.jpeg"/><Relationship Id="rId10" Type="http://schemas.openxmlformats.org/officeDocument/2006/relationships/audio" Target="../media/media20.mp3"/><Relationship Id="rId4" Type="http://schemas.openxmlformats.org/officeDocument/2006/relationships/audio" Target="../media/media17.mp3"/><Relationship Id="rId9" Type="http://schemas.microsoft.com/office/2007/relationships/media" Target="../media/media20.mp3"/><Relationship Id="rId1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24.mp3"/><Relationship Id="rId13" Type="http://schemas.openxmlformats.org/officeDocument/2006/relationships/image" Target="../media/image15.png"/><Relationship Id="rId3" Type="http://schemas.microsoft.com/office/2007/relationships/media" Target="../media/media22.mp3"/><Relationship Id="rId7" Type="http://schemas.microsoft.com/office/2007/relationships/media" Target="../media/media24.mp3"/><Relationship Id="rId12" Type="http://schemas.openxmlformats.org/officeDocument/2006/relationships/image" Target="../media/image17.png"/><Relationship Id="rId2" Type="http://schemas.openxmlformats.org/officeDocument/2006/relationships/audio" Target="../media/media21.mp3"/><Relationship Id="rId16" Type="http://schemas.openxmlformats.org/officeDocument/2006/relationships/image" Target="../media/image22.jpeg"/><Relationship Id="rId1" Type="http://schemas.microsoft.com/office/2007/relationships/media" Target="../media/media21.mp3"/><Relationship Id="rId6" Type="http://schemas.openxmlformats.org/officeDocument/2006/relationships/audio" Target="../media/media23.mp3"/><Relationship Id="rId11" Type="http://schemas.openxmlformats.org/officeDocument/2006/relationships/slideLayout" Target="../slideLayouts/slideLayout12.xml"/><Relationship Id="rId5" Type="http://schemas.microsoft.com/office/2007/relationships/media" Target="../media/media23.mp3"/><Relationship Id="rId15" Type="http://schemas.openxmlformats.org/officeDocument/2006/relationships/image" Target="../media/image21.jpeg"/><Relationship Id="rId10" Type="http://schemas.openxmlformats.org/officeDocument/2006/relationships/audio" Target="../media/media25.mp3"/><Relationship Id="rId4" Type="http://schemas.openxmlformats.org/officeDocument/2006/relationships/audio" Target="../media/media22.mp3"/><Relationship Id="rId9" Type="http://schemas.microsoft.com/office/2007/relationships/media" Target="../media/media25.mp3"/><Relationship Id="rId1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29.mp3"/><Relationship Id="rId13" Type="http://schemas.microsoft.com/office/2007/relationships/media" Target="../media/media32.mp3"/><Relationship Id="rId18" Type="http://schemas.openxmlformats.org/officeDocument/2006/relationships/image" Target="../media/image8.png"/><Relationship Id="rId3" Type="http://schemas.microsoft.com/office/2007/relationships/media" Target="../media/media27.mp3"/><Relationship Id="rId7" Type="http://schemas.microsoft.com/office/2007/relationships/media" Target="../media/media29.mp3"/><Relationship Id="rId12" Type="http://schemas.openxmlformats.org/officeDocument/2006/relationships/audio" Target="../media/media31.mp3"/><Relationship Id="rId17" Type="http://schemas.openxmlformats.org/officeDocument/2006/relationships/image" Target="../media/image16.png"/><Relationship Id="rId2" Type="http://schemas.openxmlformats.org/officeDocument/2006/relationships/audio" Target="../media/media26.mp3"/><Relationship Id="rId16" Type="http://schemas.openxmlformats.org/officeDocument/2006/relationships/image" Target="../media/image17.png"/><Relationship Id="rId20" Type="http://schemas.openxmlformats.org/officeDocument/2006/relationships/image" Target="../media/image23.jpeg"/><Relationship Id="rId1" Type="http://schemas.microsoft.com/office/2007/relationships/media" Target="../media/media26.mp3"/><Relationship Id="rId6" Type="http://schemas.openxmlformats.org/officeDocument/2006/relationships/audio" Target="../media/media28.mp3"/><Relationship Id="rId11" Type="http://schemas.microsoft.com/office/2007/relationships/media" Target="../media/media31.mp3"/><Relationship Id="rId5" Type="http://schemas.microsoft.com/office/2007/relationships/media" Target="../media/media28.mp3"/><Relationship Id="rId15" Type="http://schemas.openxmlformats.org/officeDocument/2006/relationships/slideLayout" Target="../slideLayouts/slideLayout12.xml"/><Relationship Id="rId10" Type="http://schemas.openxmlformats.org/officeDocument/2006/relationships/audio" Target="../media/media30.mp3"/><Relationship Id="rId19" Type="http://schemas.openxmlformats.org/officeDocument/2006/relationships/image" Target="../media/image21.jpeg"/><Relationship Id="rId4" Type="http://schemas.openxmlformats.org/officeDocument/2006/relationships/audio" Target="../media/media27.mp3"/><Relationship Id="rId9" Type="http://schemas.microsoft.com/office/2007/relationships/media" Target="../media/media30.mp3"/><Relationship Id="rId14" Type="http://schemas.openxmlformats.org/officeDocument/2006/relationships/audio" Target="../media/media32.mp3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6.png"/><Relationship Id="rId5" Type="http://schemas.microsoft.com/office/2007/relationships/media" Target="../media/media3.mp3"/><Relationship Id="rId10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023"/>
            <a:ext cx="12191999" cy="60379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77338" y="2199532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4: HOME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1.2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53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 advTm="156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D2-TRACK 25">
            <a:hlinkClick r:id="" action="ppaction://media"/>
            <a:extLst>
              <a:ext uri="{FF2B5EF4-FFF2-40B4-BE49-F238E27FC236}">
                <a16:creationId xmlns:a16="http://schemas.microsoft.com/office/drawing/2014/main" id="{76315BEB-EBC1-4997-CB82-649339E074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51400" y="761205"/>
            <a:ext cx="487363" cy="487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95360" y="761205"/>
            <a:ext cx="992777" cy="780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750" y="337902"/>
            <a:ext cx="5210175" cy="76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7833" y="1184812"/>
            <a:ext cx="3750808" cy="20440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0215" y="1099902"/>
            <a:ext cx="3870289" cy="20749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263" y="3629152"/>
            <a:ext cx="4058436" cy="26545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84948" y="3543300"/>
            <a:ext cx="3820821" cy="2680892"/>
          </a:xfrm>
          <a:prstGeom prst="rect">
            <a:avLst/>
          </a:prstGeom>
        </p:spPr>
      </p:pic>
      <p:pic>
        <p:nvPicPr>
          <p:cNvPr id="2" name="CD2-TRACK 28">
            <a:hlinkClick r:id="" action="ppaction://media"/>
            <a:extLst>
              <a:ext uri="{FF2B5EF4-FFF2-40B4-BE49-F238E27FC236}">
                <a16:creationId xmlns:a16="http://schemas.microsoft.com/office/drawing/2014/main" id="{0FAE3AD7-B939-8265-B146-0288E5FD3A5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84106" y="428226"/>
            <a:ext cx="487363" cy="4873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62D31A-4E99-13A7-3D08-6EF61D2DE78A}"/>
              </a:ext>
            </a:extLst>
          </p:cNvPr>
          <p:cNvSpPr/>
          <p:nvPr/>
        </p:nvSpPr>
        <p:spPr>
          <a:xfrm>
            <a:off x="7084670" y="337902"/>
            <a:ext cx="1161316" cy="64181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03FDF1-D01C-E951-4EC7-B20116B3F608}"/>
              </a:ext>
            </a:extLst>
          </p:cNvPr>
          <p:cNvSpPr/>
          <p:nvPr/>
        </p:nvSpPr>
        <p:spPr>
          <a:xfrm>
            <a:off x="7181116" y="534236"/>
            <a:ext cx="3058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the earphone to listen.</a:t>
            </a:r>
          </a:p>
        </p:txBody>
      </p:sp>
    </p:spTree>
    <p:extLst>
      <p:ext uri="{BB962C8B-B14F-4D97-AF65-F5344CB8AC3E}">
        <p14:creationId xmlns:p14="http://schemas.microsoft.com/office/powerpoint/2010/main" val="233244231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4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9897" y="341941"/>
            <a:ext cx="6096079" cy="10005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F3DBCA-D17E-6FFD-A697-DB7F313ED2A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77042" y="3429000"/>
            <a:ext cx="3750808" cy="20440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CD2-TRACK 29 (1)">
            <a:hlinkClick r:id="" action="ppaction://media"/>
            <a:extLst>
              <a:ext uri="{FF2B5EF4-FFF2-40B4-BE49-F238E27FC236}">
                <a16:creationId xmlns:a16="http://schemas.microsoft.com/office/drawing/2014/main" id="{84B34207-F820-0AF9-1C73-40A6295AE3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473343" y="4811818"/>
            <a:ext cx="487363" cy="487363"/>
          </a:xfrm>
          <a:prstGeom prst="rect">
            <a:avLst/>
          </a:prstGeom>
        </p:spPr>
      </p:pic>
      <p:pic>
        <p:nvPicPr>
          <p:cNvPr id="4" name="CD2-TRACK 29 (2)">
            <a:hlinkClick r:id="" action="ppaction://media"/>
            <a:extLst>
              <a:ext uri="{FF2B5EF4-FFF2-40B4-BE49-F238E27FC236}">
                <a16:creationId xmlns:a16="http://schemas.microsoft.com/office/drawing/2014/main" id="{571C5B4F-024A-0FED-1AD2-2D2EC9C1A1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373753" y="4928028"/>
            <a:ext cx="487363" cy="487363"/>
          </a:xfrm>
          <a:prstGeom prst="rect">
            <a:avLst/>
          </a:prstGeom>
        </p:spPr>
      </p:pic>
      <p:pic>
        <p:nvPicPr>
          <p:cNvPr id="6" name="CD2-TRACK 29 (3)">
            <a:hlinkClick r:id="" action="ppaction://media"/>
            <a:extLst>
              <a:ext uri="{FF2B5EF4-FFF2-40B4-BE49-F238E27FC236}">
                <a16:creationId xmlns:a16="http://schemas.microsoft.com/office/drawing/2014/main" id="{2C654B2C-CC30-80DE-E2C6-8E2D3E74C34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369895" y="4830230"/>
            <a:ext cx="487363" cy="487363"/>
          </a:xfrm>
          <a:prstGeom prst="rect">
            <a:avLst/>
          </a:prstGeom>
        </p:spPr>
      </p:pic>
      <p:pic>
        <p:nvPicPr>
          <p:cNvPr id="8" name="CD2-TRACK 29 (4)">
            <a:hlinkClick r:id="" action="ppaction://media"/>
            <a:extLst>
              <a:ext uri="{FF2B5EF4-FFF2-40B4-BE49-F238E27FC236}">
                <a16:creationId xmlns:a16="http://schemas.microsoft.com/office/drawing/2014/main" id="{A3BE36C6-F801-6B31-2568-465C6A71D01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373753" y="4793406"/>
            <a:ext cx="487363" cy="487363"/>
          </a:xfrm>
          <a:prstGeom prst="rect">
            <a:avLst/>
          </a:prstGeom>
        </p:spPr>
      </p:pic>
      <p:pic>
        <p:nvPicPr>
          <p:cNvPr id="15" name="CD2-TRACK 29 (19)">
            <a:hlinkClick r:id="" action="ppaction://media"/>
            <a:extLst>
              <a:ext uri="{FF2B5EF4-FFF2-40B4-BE49-F238E27FC236}">
                <a16:creationId xmlns:a16="http://schemas.microsoft.com/office/drawing/2014/main" id="{1289354F-C658-114B-234F-27F4BBFDD0E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101207" y="5269507"/>
            <a:ext cx="487363" cy="487363"/>
          </a:xfrm>
          <a:prstGeom prst="rect">
            <a:avLst/>
          </a:prstGeom>
        </p:spPr>
      </p:pic>
      <p:pic>
        <p:nvPicPr>
          <p:cNvPr id="17" name="CD2-TRACK 29 (19)">
            <a:hlinkClick r:id="" action="ppaction://media"/>
            <a:extLst>
              <a:ext uri="{FF2B5EF4-FFF2-40B4-BE49-F238E27FC236}">
                <a16:creationId xmlns:a16="http://schemas.microsoft.com/office/drawing/2014/main" id="{9DF20256-398C-C090-8190-4B8F1C235FE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282548" y="4867054"/>
            <a:ext cx="487363" cy="48736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C3DE547-E255-E604-5116-70967C966C28}"/>
              </a:ext>
            </a:extLst>
          </p:cNvPr>
          <p:cNvSpPr/>
          <p:nvPr/>
        </p:nvSpPr>
        <p:spPr>
          <a:xfrm>
            <a:off x="2830948" y="4576531"/>
            <a:ext cx="1284790" cy="1385951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CB448D-48E0-8D07-B2DA-5862C8D7965A}"/>
              </a:ext>
            </a:extLst>
          </p:cNvPr>
          <p:cNvSpPr/>
          <p:nvPr/>
        </p:nvSpPr>
        <p:spPr>
          <a:xfrm>
            <a:off x="6796013" y="618569"/>
            <a:ext cx="4852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the earphone or each sentence to listen.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378" y="1287076"/>
            <a:ext cx="1204064" cy="49762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8630" y="3429000"/>
            <a:ext cx="2281469" cy="2281469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560547" y="1675099"/>
            <a:ext cx="3672932" cy="649877"/>
          </a:xfrm>
          <a:prstGeom prst="wedgeRoundRectCallout">
            <a:avLst>
              <a:gd name="adj1" fmla="val -46324"/>
              <a:gd name="adj2" fmla="val 7283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She’s with Daddy.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7530578" y="1168344"/>
            <a:ext cx="4316103" cy="649877"/>
          </a:xfrm>
          <a:prstGeom prst="wedgeRoundRectCallout">
            <a:avLst>
              <a:gd name="adj1" fmla="val 47180"/>
              <a:gd name="adj2" fmla="val 8604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Fluffy, Mom?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1846818" y="2851141"/>
            <a:ext cx="3882942" cy="649877"/>
          </a:xfrm>
          <a:prstGeom prst="wedgeRoundRectCallout">
            <a:avLst>
              <a:gd name="adj1" fmla="val -46789"/>
              <a:gd name="adj2" fmla="val 8260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He’s in the 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8804917" y="2432847"/>
            <a:ext cx="2856400" cy="649877"/>
          </a:xfrm>
          <a:prstGeom prst="wedgeRoundRectCallout">
            <a:avLst>
              <a:gd name="adj1" fmla="val 50479"/>
              <a:gd name="adj2" fmla="val 9035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Dad?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D76F1D-3748-4ACA-33BA-B0DDBEB02B8A}"/>
              </a:ext>
            </a:extLst>
          </p:cNvPr>
          <p:cNvSpPr/>
          <p:nvPr/>
        </p:nvSpPr>
        <p:spPr>
          <a:xfrm>
            <a:off x="3932216" y="2886741"/>
            <a:ext cx="1780928" cy="4766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kitchen.</a:t>
            </a:r>
            <a:endParaRPr lang="en-US" sz="360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2B78E66-A788-7A87-BF40-7314001A1EDA}"/>
              </a:ext>
            </a:extLst>
          </p:cNvPr>
          <p:cNvCxnSpPr>
            <a:cxnSpLocks/>
          </p:cNvCxnSpPr>
          <p:nvPr/>
        </p:nvCxnSpPr>
        <p:spPr>
          <a:xfrm>
            <a:off x="3991923" y="3381808"/>
            <a:ext cx="1448867" cy="1868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CD2-TRACK 29 (23)">
            <a:hlinkClick r:id="" action="ppaction://media"/>
            <a:extLst>
              <a:ext uri="{FF2B5EF4-FFF2-40B4-BE49-F238E27FC236}">
                <a16:creationId xmlns:a16="http://schemas.microsoft.com/office/drawing/2014/main" id="{60013346-A79B-36B6-AD0E-7FAE4E76676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339647" y="1375473"/>
            <a:ext cx="487363" cy="487363"/>
          </a:xfrm>
          <a:prstGeom prst="rect">
            <a:avLst/>
          </a:prstGeom>
        </p:spPr>
      </p:pic>
      <p:pic>
        <p:nvPicPr>
          <p:cNvPr id="11" name="CD2-TRACK 29 (2)">
            <a:hlinkClick r:id="" action="ppaction://media"/>
            <a:extLst>
              <a:ext uri="{FF2B5EF4-FFF2-40B4-BE49-F238E27FC236}">
                <a16:creationId xmlns:a16="http://schemas.microsoft.com/office/drawing/2014/main" id="{1FCA4EBE-BC6B-5135-41B8-CA6A3D3BFDB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964452" y="1189066"/>
            <a:ext cx="487363" cy="487363"/>
          </a:xfrm>
          <a:prstGeom prst="rect">
            <a:avLst/>
          </a:prstGeom>
        </p:spPr>
      </p:pic>
      <p:pic>
        <p:nvPicPr>
          <p:cNvPr id="12" name="CD2-TRACK 29 (3)">
            <a:hlinkClick r:id="" action="ppaction://media"/>
            <a:extLst>
              <a:ext uri="{FF2B5EF4-FFF2-40B4-BE49-F238E27FC236}">
                <a16:creationId xmlns:a16="http://schemas.microsoft.com/office/drawing/2014/main" id="{25552B96-2ECA-ED1F-DE65-F3FE4FA049D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241388" y="1325994"/>
            <a:ext cx="487363" cy="487363"/>
          </a:xfrm>
          <a:prstGeom prst="rect">
            <a:avLst/>
          </a:prstGeom>
        </p:spPr>
      </p:pic>
      <p:pic>
        <p:nvPicPr>
          <p:cNvPr id="14" name="CD2-TRACK 29 (4)">
            <a:hlinkClick r:id="" action="ppaction://media"/>
            <a:extLst>
              <a:ext uri="{FF2B5EF4-FFF2-40B4-BE49-F238E27FC236}">
                <a16:creationId xmlns:a16="http://schemas.microsoft.com/office/drawing/2014/main" id="{F2248F85-7140-A4CA-498C-25F6E2D4129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082466" y="1213805"/>
            <a:ext cx="487363" cy="487363"/>
          </a:xfrm>
          <a:prstGeom prst="rect">
            <a:avLst/>
          </a:prstGeom>
        </p:spPr>
      </p:pic>
      <p:pic>
        <p:nvPicPr>
          <p:cNvPr id="16" name="CD2-TRACK 29 (24)">
            <a:hlinkClick r:id="" action="ppaction://media"/>
            <a:extLst>
              <a:ext uri="{FF2B5EF4-FFF2-40B4-BE49-F238E27FC236}">
                <a16:creationId xmlns:a16="http://schemas.microsoft.com/office/drawing/2014/main" id="{BF01905C-5C31-7388-33C3-33FB832AC8E9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960206" y="1240194"/>
            <a:ext cx="487363" cy="48736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E543A08-9E2E-A7D5-64F2-4022EF6880F8}"/>
              </a:ext>
            </a:extLst>
          </p:cNvPr>
          <p:cNvSpPr/>
          <p:nvPr/>
        </p:nvSpPr>
        <p:spPr>
          <a:xfrm>
            <a:off x="5612860" y="1207594"/>
            <a:ext cx="1459149" cy="100058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8338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85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47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75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90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1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6225" y="413657"/>
            <a:ext cx="5819775" cy="1066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51082D-9642-454E-1AFE-0AA9393ADC6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94717" y="3777317"/>
            <a:ext cx="3870289" cy="20749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CD2-TRACK 29 (6)">
            <a:hlinkClick r:id="" action="ppaction://media"/>
            <a:extLst>
              <a:ext uri="{FF2B5EF4-FFF2-40B4-BE49-F238E27FC236}">
                <a16:creationId xmlns:a16="http://schemas.microsoft.com/office/drawing/2014/main" id="{6A77A4F6-65FF-4FA6-0B81-0C8975934A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514246" y="1586527"/>
            <a:ext cx="487363" cy="487363"/>
          </a:xfrm>
          <a:prstGeom prst="rect">
            <a:avLst/>
          </a:prstGeom>
        </p:spPr>
      </p:pic>
      <p:pic>
        <p:nvPicPr>
          <p:cNvPr id="7" name="CD2-TRACK 29 (8)">
            <a:hlinkClick r:id="" action="ppaction://media"/>
            <a:extLst>
              <a:ext uri="{FF2B5EF4-FFF2-40B4-BE49-F238E27FC236}">
                <a16:creationId xmlns:a16="http://schemas.microsoft.com/office/drawing/2014/main" id="{6800EFF0-55BC-54A7-7E99-163D9EC82FB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572807" y="1587547"/>
            <a:ext cx="487363" cy="487363"/>
          </a:xfrm>
          <a:prstGeom prst="rect">
            <a:avLst/>
          </a:prstGeom>
        </p:spPr>
      </p:pic>
      <p:pic>
        <p:nvPicPr>
          <p:cNvPr id="16" name="CD2-TRACK 29 (20)">
            <a:hlinkClick r:id="" action="ppaction://media"/>
            <a:extLst>
              <a:ext uri="{FF2B5EF4-FFF2-40B4-BE49-F238E27FC236}">
                <a16:creationId xmlns:a16="http://schemas.microsoft.com/office/drawing/2014/main" id="{7772BD7B-0776-5DF3-755A-DE801C7B94B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679371" y="1668803"/>
            <a:ext cx="487363" cy="487363"/>
          </a:xfrm>
          <a:prstGeom prst="rect">
            <a:avLst/>
          </a:prstGeom>
        </p:spPr>
      </p:pic>
      <p:pic>
        <p:nvPicPr>
          <p:cNvPr id="17" name="CD2-TRACK 29 (20)">
            <a:hlinkClick r:id="" action="ppaction://media"/>
            <a:extLst>
              <a:ext uri="{FF2B5EF4-FFF2-40B4-BE49-F238E27FC236}">
                <a16:creationId xmlns:a16="http://schemas.microsoft.com/office/drawing/2014/main" id="{8F2011A0-EBC5-CA25-A797-7787636B440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543526" y="1566213"/>
            <a:ext cx="487363" cy="48736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0A112A8-D21D-A817-94E0-2FD770628AA8}"/>
              </a:ext>
            </a:extLst>
          </p:cNvPr>
          <p:cNvSpPr/>
          <p:nvPr/>
        </p:nvSpPr>
        <p:spPr>
          <a:xfrm>
            <a:off x="6679472" y="742655"/>
            <a:ext cx="4852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earphone or each sentence to listen.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2001" y="3429000"/>
            <a:ext cx="2281469" cy="22814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2325" y="3160571"/>
            <a:ext cx="2704319" cy="3055502"/>
          </a:xfrm>
          <a:prstGeom prst="rect">
            <a:avLst/>
          </a:prstGeom>
        </p:spPr>
      </p:pic>
      <p:sp>
        <p:nvSpPr>
          <p:cNvPr id="22" name="Rounded Rectangular Callout 21"/>
          <p:cNvSpPr/>
          <p:nvPr/>
        </p:nvSpPr>
        <p:spPr>
          <a:xfrm>
            <a:off x="900224" y="1587547"/>
            <a:ext cx="4543389" cy="649877"/>
          </a:xfrm>
          <a:prstGeom prst="wedgeRoundRectCallout">
            <a:avLst>
              <a:gd name="adj1" fmla="val -42089"/>
              <a:gd name="adj2" fmla="val 8983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 think she’s with Tom.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7653996" y="1099033"/>
            <a:ext cx="4316103" cy="649877"/>
          </a:xfrm>
          <a:prstGeom prst="wedgeRoundRectCallout">
            <a:avLst>
              <a:gd name="adj1" fmla="val 42640"/>
              <a:gd name="adj2" fmla="val 9466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Dad! Where’s Fluffy?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893888" y="2763589"/>
            <a:ext cx="4517406" cy="649877"/>
          </a:xfrm>
          <a:prstGeom prst="wedgeRoundRectCallout">
            <a:avLst>
              <a:gd name="adj1" fmla="val -40507"/>
              <a:gd name="adj2" fmla="val 8666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He’s in the 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8021325" y="2359695"/>
            <a:ext cx="3749720" cy="649877"/>
          </a:xfrm>
          <a:prstGeom prst="wedgeRoundRectCallout">
            <a:avLst>
              <a:gd name="adj1" fmla="val 46232"/>
              <a:gd name="adj2" fmla="val 9466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Oh. Where’s Tom?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AD76F1D-3748-4ACA-33BA-B0DDBEB02B8A}"/>
              </a:ext>
            </a:extLst>
          </p:cNvPr>
          <p:cNvSpPr/>
          <p:nvPr/>
        </p:nvSpPr>
        <p:spPr>
          <a:xfrm>
            <a:off x="3007387" y="2714079"/>
            <a:ext cx="2143618" cy="4766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bedroom.</a:t>
            </a:r>
            <a:endParaRPr lang="en-US" sz="360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2B78E66-A788-7A87-BF40-7314001A1EDA}"/>
              </a:ext>
            </a:extLst>
          </p:cNvPr>
          <p:cNvCxnSpPr>
            <a:cxnSpLocks/>
          </p:cNvCxnSpPr>
          <p:nvPr/>
        </p:nvCxnSpPr>
        <p:spPr>
          <a:xfrm flipV="1">
            <a:off x="3053242" y="3240244"/>
            <a:ext cx="2358052" cy="1844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CD2-TRACK 29 (7)">
            <a:hlinkClick r:id="" action="ppaction://media"/>
            <a:extLst>
              <a:ext uri="{FF2B5EF4-FFF2-40B4-BE49-F238E27FC236}">
                <a16:creationId xmlns:a16="http://schemas.microsoft.com/office/drawing/2014/main" id="{1D297281-20B7-5F8B-42E3-52670946EDC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572807" y="1545899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7B744E5-B361-BAFC-56F1-39E230AAD912}"/>
              </a:ext>
            </a:extLst>
          </p:cNvPr>
          <p:cNvSpPr/>
          <p:nvPr/>
        </p:nvSpPr>
        <p:spPr>
          <a:xfrm>
            <a:off x="6057900" y="1423971"/>
            <a:ext cx="1315666" cy="82423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867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236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7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9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6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9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49" y="320169"/>
            <a:ext cx="5764362" cy="10566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DA5C3B-DFC3-68C0-C034-605A88EFF5E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6722" y="3807727"/>
            <a:ext cx="4058436" cy="2654537"/>
          </a:xfrm>
          <a:prstGeom prst="rect">
            <a:avLst/>
          </a:prstGeom>
        </p:spPr>
      </p:pic>
      <p:pic>
        <p:nvPicPr>
          <p:cNvPr id="12" name="CD2-TRACK 29 (9)">
            <a:hlinkClick r:id="" action="ppaction://media"/>
            <a:extLst>
              <a:ext uri="{FF2B5EF4-FFF2-40B4-BE49-F238E27FC236}">
                <a16:creationId xmlns:a16="http://schemas.microsoft.com/office/drawing/2014/main" id="{CBD73195-D79D-6A9D-5FD6-37D2097FB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142311" y="2732713"/>
            <a:ext cx="487363" cy="487363"/>
          </a:xfrm>
          <a:prstGeom prst="rect">
            <a:avLst/>
          </a:prstGeom>
        </p:spPr>
      </p:pic>
      <p:pic>
        <p:nvPicPr>
          <p:cNvPr id="13" name="CD2-TRACK 29 (10)">
            <a:hlinkClick r:id="" action="ppaction://media"/>
            <a:extLst>
              <a:ext uri="{FF2B5EF4-FFF2-40B4-BE49-F238E27FC236}">
                <a16:creationId xmlns:a16="http://schemas.microsoft.com/office/drawing/2014/main" id="{95EA56B0-7CD3-4BE6-BE99-1B84CB44671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084207" y="2777889"/>
            <a:ext cx="487363" cy="487363"/>
          </a:xfrm>
          <a:prstGeom prst="rect">
            <a:avLst/>
          </a:prstGeom>
        </p:spPr>
      </p:pic>
      <p:pic>
        <p:nvPicPr>
          <p:cNvPr id="14" name="CD2-TRACK 29 (11)">
            <a:hlinkClick r:id="" action="ppaction://media"/>
            <a:extLst>
              <a:ext uri="{FF2B5EF4-FFF2-40B4-BE49-F238E27FC236}">
                <a16:creationId xmlns:a16="http://schemas.microsoft.com/office/drawing/2014/main" id="{96375E18-5DFB-52EF-3795-F60C64242F3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084207" y="2783239"/>
            <a:ext cx="487363" cy="487363"/>
          </a:xfrm>
          <a:prstGeom prst="rect">
            <a:avLst/>
          </a:prstGeom>
        </p:spPr>
      </p:pic>
      <p:pic>
        <p:nvPicPr>
          <p:cNvPr id="15" name="CD2-TRACK 29 (12)">
            <a:hlinkClick r:id="" action="ppaction://media"/>
            <a:extLst>
              <a:ext uri="{FF2B5EF4-FFF2-40B4-BE49-F238E27FC236}">
                <a16:creationId xmlns:a16="http://schemas.microsoft.com/office/drawing/2014/main" id="{9787D883-3711-6ECA-123E-98B4DD371D7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077299" y="2837985"/>
            <a:ext cx="487363" cy="48736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A3FD434-B12C-5C3F-1F47-BC7685B219A0}"/>
              </a:ext>
            </a:extLst>
          </p:cNvPr>
          <p:cNvSpPr/>
          <p:nvPr/>
        </p:nvSpPr>
        <p:spPr>
          <a:xfrm>
            <a:off x="6838306" y="397374"/>
            <a:ext cx="5235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the earphone or each sentence to listen.</a:t>
            </a:r>
          </a:p>
        </p:txBody>
      </p:sp>
      <p:pic>
        <p:nvPicPr>
          <p:cNvPr id="19" name="CD2-TRACK 29 (21)">
            <a:hlinkClick r:id="" action="ppaction://media"/>
            <a:extLst>
              <a:ext uri="{FF2B5EF4-FFF2-40B4-BE49-F238E27FC236}">
                <a16:creationId xmlns:a16="http://schemas.microsoft.com/office/drawing/2014/main" id="{520125E9-6EBC-018D-4499-5EE9F2DC7AB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091116" y="2794199"/>
            <a:ext cx="487363" cy="48736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9BE0C26-76E2-8204-03FB-78AFB9B1D856}"/>
              </a:ext>
            </a:extLst>
          </p:cNvPr>
          <p:cNvSpPr/>
          <p:nvPr/>
        </p:nvSpPr>
        <p:spPr>
          <a:xfrm>
            <a:off x="6408039" y="2689325"/>
            <a:ext cx="1293779" cy="57602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1089" y="3844006"/>
            <a:ext cx="2168265" cy="27713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2526" y="3661303"/>
            <a:ext cx="2821709" cy="2821709"/>
          </a:xfrm>
          <a:prstGeom prst="rect">
            <a:avLst/>
          </a:prstGeom>
        </p:spPr>
      </p:pic>
      <p:sp>
        <p:nvSpPr>
          <p:cNvPr id="22" name="Rounded Rectangular Callout 21"/>
          <p:cNvSpPr/>
          <p:nvPr/>
        </p:nvSpPr>
        <p:spPr>
          <a:xfrm>
            <a:off x="975330" y="1474237"/>
            <a:ext cx="4543389" cy="631283"/>
          </a:xfrm>
          <a:prstGeom prst="wedgeRoundRectCallout">
            <a:avLst>
              <a:gd name="adj1" fmla="val -42089"/>
              <a:gd name="adj2" fmla="val 8983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Hi, Tom. Is Fluffy here?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7494002" y="1753560"/>
            <a:ext cx="4316103" cy="649877"/>
          </a:xfrm>
          <a:prstGeom prst="wedgeRoundRectCallout">
            <a:avLst>
              <a:gd name="adj1" fmla="val 42640"/>
              <a:gd name="adj2" fmla="val 9466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 think Ben has her.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975330" y="2742981"/>
            <a:ext cx="3214581" cy="649877"/>
          </a:xfrm>
          <a:prstGeom prst="wedgeRoundRectCallout">
            <a:avLst>
              <a:gd name="adj1" fmla="val -49262"/>
              <a:gd name="adj2" fmla="val 8438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Ben?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7825158" y="2908335"/>
            <a:ext cx="4366841" cy="649877"/>
          </a:xfrm>
          <a:prstGeom prst="wedgeRoundRectCallout">
            <a:avLst>
              <a:gd name="adj1" fmla="val 46232"/>
              <a:gd name="adj2" fmla="val 9466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He’s in the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AD76F1D-3748-4ACA-33BA-B0DDBEB02B8A}"/>
              </a:ext>
            </a:extLst>
          </p:cNvPr>
          <p:cNvSpPr/>
          <p:nvPr/>
        </p:nvSpPr>
        <p:spPr>
          <a:xfrm>
            <a:off x="9917070" y="2869789"/>
            <a:ext cx="2143618" cy="4766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bedroom.</a:t>
            </a:r>
            <a:endParaRPr lang="en-US" sz="360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2B78E66-A788-7A87-BF40-7314001A1EDA}"/>
              </a:ext>
            </a:extLst>
          </p:cNvPr>
          <p:cNvCxnSpPr>
            <a:cxnSpLocks/>
          </p:cNvCxnSpPr>
          <p:nvPr/>
        </p:nvCxnSpPr>
        <p:spPr>
          <a:xfrm>
            <a:off x="9868085" y="3450636"/>
            <a:ext cx="1786563" cy="150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3579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34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518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18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1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90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6225" y="413657"/>
            <a:ext cx="5819775" cy="1066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ED8170-6ACE-3A1D-6F2B-0F87EB525312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2762" y="4281863"/>
            <a:ext cx="2795089" cy="1961184"/>
          </a:xfrm>
          <a:prstGeom prst="rect">
            <a:avLst/>
          </a:prstGeom>
        </p:spPr>
      </p:pic>
      <p:pic>
        <p:nvPicPr>
          <p:cNvPr id="3" name="CD2-TRACK 29 (13)">
            <a:hlinkClick r:id="" action="ppaction://media"/>
            <a:extLst>
              <a:ext uri="{FF2B5EF4-FFF2-40B4-BE49-F238E27FC236}">
                <a16:creationId xmlns:a16="http://schemas.microsoft.com/office/drawing/2014/main" id="{F20B59A7-1FA9-4B60-B5C9-6DEA38A132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733159" y="626684"/>
            <a:ext cx="487363" cy="487363"/>
          </a:xfrm>
          <a:prstGeom prst="rect">
            <a:avLst/>
          </a:prstGeom>
        </p:spPr>
      </p:pic>
      <p:pic>
        <p:nvPicPr>
          <p:cNvPr id="7" name="CD2-TRACK 29 (14)">
            <a:hlinkClick r:id="" action="ppaction://media"/>
            <a:extLst>
              <a:ext uri="{FF2B5EF4-FFF2-40B4-BE49-F238E27FC236}">
                <a16:creationId xmlns:a16="http://schemas.microsoft.com/office/drawing/2014/main" id="{CF867F00-DDCA-0C70-6A2F-89EC77DD62E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733159" y="596381"/>
            <a:ext cx="487363" cy="487363"/>
          </a:xfrm>
          <a:prstGeom prst="rect">
            <a:avLst/>
          </a:prstGeom>
        </p:spPr>
      </p:pic>
      <p:pic>
        <p:nvPicPr>
          <p:cNvPr id="8" name="CD2-TRACK 29 (15)">
            <a:hlinkClick r:id="" action="ppaction://media"/>
            <a:extLst>
              <a:ext uri="{FF2B5EF4-FFF2-40B4-BE49-F238E27FC236}">
                <a16:creationId xmlns:a16="http://schemas.microsoft.com/office/drawing/2014/main" id="{7081E290-11EA-8F2C-E8C0-D102FA143A0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903359" y="565886"/>
            <a:ext cx="487363" cy="487363"/>
          </a:xfrm>
          <a:prstGeom prst="rect">
            <a:avLst/>
          </a:prstGeom>
        </p:spPr>
      </p:pic>
      <p:pic>
        <p:nvPicPr>
          <p:cNvPr id="9" name="CD2-TRACK 29 (16)">
            <a:hlinkClick r:id="" action="ppaction://media"/>
            <a:extLst>
              <a:ext uri="{FF2B5EF4-FFF2-40B4-BE49-F238E27FC236}">
                <a16:creationId xmlns:a16="http://schemas.microsoft.com/office/drawing/2014/main" id="{8DD775AE-9DCD-D10C-DA54-FEC9C7D8AE3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659678" y="625372"/>
            <a:ext cx="487363" cy="487363"/>
          </a:xfrm>
          <a:prstGeom prst="rect">
            <a:avLst/>
          </a:prstGeom>
        </p:spPr>
      </p:pic>
      <p:pic>
        <p:nvPicPr>
          <p:cNvPr id="17" name="CD2-TRACK 29 (17)">
            <a:hlinkClick r:id="" action="ppaction://media"/>
            <a:extLst>
              <a:ext uri="{FF2B5EF4-FFF2-40B4-BE49-F238E27FC236}">
                <a16:creationId xmlns:a16="http://schemas.microsoft.com/office/drawing/2014/main" id="{D0C21FCE-CFE2-9AC4-7FC3-5FF09F71574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866881" y="624812"/>
            <a:ext cx="487363" cy="487363"/>
          </a:xfrm>
          <a:prstGeom prst="rect">
            <a:avLst/>
          </a:prstGeom>
        </p:spPr>
      </p:pic>
      <p:pic>
        <p:nvPicPr>
          <p:cNvPr id="18" name="CD2-TRACK 29 (18)">
            <a:hlinkClick r:id="" action="ppaction://media"/>
            <a:extLst>
              <a:ext uri="{FF2B5EF4-FFF2-40B4-BE49-F238E27FC236}">
                <a16:creationId xmlns:a16="http://schemas.microsoft.com/office/drawing/2014/main" id="{52992FE6-F2AC-40F8-8BEF-4F0A568DBAC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714920" y="590205"/>
            <a:ext cx="487363" cy="48736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1FE4CDF-45AE-3B2D-05F9-B8EC05CB6381}"/>
              </a:ext>
            </a:extLst>
          </p:cNvPr>
          <p:cNvSpPr/>
          <p:nvPr/>
        </p:nvSpPr>
        <p:spPr>
          <a:xfrm>
            <a:off x="7597663" y="820082"/>
            <a:ext cx="44867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earphone or each sentence to listen.</a:t>
            </a:r>
          </a:p>
        </p:txBody>
      </p:sp>
      <p:pic>
        <p:nvPicPr>
          <p:cNvPr id="20" name="CD2-TRACK 29 (22)">
            <a:hlinkClick r:id="" action="ppaction://media"/>
            <a:extLst>
              <a:ext uri="{FF2B5EF4-FFF2-40B4-BE49-F238E27FC236}">
                <a16:creationId xmlns:a16="http://schemas.microsoft.com/office/drawing/2014/main" id="{D6518429-962C-9198-80EE-EEC0E04EE1B9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940100" y="614524"/>
            <a:ext cx="487363" cy="48736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A4429FC-0DFE-8979-5740-34A80C84DCAF}"/>
              </a:ext>
            </a:extLst>
          </p:cNvPr>
          <p:cNvSpPr/>
          <p:nvPr/>
        </p:nvSpPr>
        <p:spPr>
          <a:xfrm>
            <a:off x="6471502" y="418144"/>
            <a:ext cx="955961" cy="8314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7364" y="3414204"/>
            <a:ext cx="2168265" cy="27713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5713" y="3620653"/>
            <a:ext cx="1098795" cy="2480991"/>
          </a:xfrm>
          <a:prstGeom prst="rect">
            <a:avLst/>
          </a:prstGeom>
        </p:spPr>
      </p:pic>
      <p:sp>
        <p:nvSpPr>
          <p:cNvPr id="23" name="Rounded Rectangular Callout 22"/>
          <p:cNvSpPr/>
          <p:nvPr/>
        </p:nvSpPr>
        <p:spPr>
          <a:xfrm>
            <a:off x="975329" y="1309339"/>
            <a:ext cx="4767103" cy="649877"/>
          </a:xfrm>
          <a:prstGeom prst="wedgeRoundRectCallout">
            <a:avLst>
              <a:gd name="adj1" fmla="val -42089"/>
              <a:gd name="adj2" fmla="val 8983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Hi, Ben. Where’s Fluffy?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8193024" y="1607256"/>
            <a:ext cx="3617081" cy="649877"/>
          </a:xfrm>
          <a:prstGeom prst="wedgeRoundRectCallout">
            <a:avLst>
              <a:gd name="adj1" fmla="val 42640"/>
              <a:gd name="adj2" fmla="val 9466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She’s with Alfie.</a:t>
            </a:r>
          </a:p>
        </p:txBody>
      </p:sp>
      <p:sp>
        <p:nvSpPr>
          <p:cNvPr id="27" name="Rounded Rectangular Callout 26"/>
          <p:cNvSpPr/>
          <p:nvPr/>
        </p:nvSpPr>
        <p:spPr>
          <a:xfrm>
            <a:off x="975330" y="2596677"/>
            <a:ext cx="3214581" cy="649877"/>
          </a:xfrm>
          <a:prstGeom prst="wedgeRoundRectCallout">
            <a:avLst>
              <a:gd name="adj1" fmla="val -39276"/>
              <a:gd name="adj2" fmla="val 8139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Alfie?</a:t>
            </a:r>
          </a:p>
        </p:txBody>
      </p:sp>
      <p:sp>
        <p:nvSpPr>
          <p:cNvPr id="28" name="Rounded Rectangular Callout 27"/>
          <p:cNvSpPr/>
          <p:nvPr/>
        </p:nvSpPr>
        <p:spPr>
          <a:xfrm>
            <a:off x="7825158" y="2762031"/>
            <a:ext cx="3984947" cy="649877"/>
          </a:xfrm>
          <a:prstGeom prst="wedgeRoundRectCallout">
            <a:avLst>
              <a:gd name="adj1" fmla="val 46232"/>
              <a:gd name="adj2" fmla="val 9466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He’s in the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D76F1D-3748-4ACA-33BA-B0DDBEB02B8A}"/>
              </a:ext>
            </a:extLst>
          </p:cNvPr>
          <p:cNvSpPr/>
          <p:nvPr/>
        </p:nvSpPr>
        <p:spPr>
          <a:xfrm>
            <a:off x="9917070" y="2723485"/>
            <a:ext cx="1458066" cy="4766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yard.</a:t>
            </a:r>
            <a:endParaRPr lang="en-US" sz="36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2B78E66-A788-7A87-BF40-7314001A1EDA}"/>
              </a:ext>
            </a:extLst>
          </p:cNvPr>
          <p:cNvCxnSpPr>
            <a:cxnSpLocks/>
          </p:cNvCxnSpPr>
          <p:nvPr/>
        </p:nvCxnSpPr>
        <p:spPr>
          <a:xfrm>
            <a:off x="9868085" y="3304332"/>
            <a:ext cx="1786563" cy="150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ounded Rectangular Callout 30"/>
          <p:cNvSpPr/>
          <p:nvPr/>
        </p:nvSpPr>
        <p:spPr>
          <a:xfrm>
            <a:off x="6973602" y="4300843"/>
            <a:ext cx="2516457" cy="649877"/>
          </a:xfrm>
          <a:prstGeom prst="wedgeRoundRectCallout">
            <a:avLst>
              <a:gd name="adj1" fmla="val -46318"/>
              <a:gd name="adj2" fmla="val 12079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Help! Help!</a:t>
            </a:r>
          </a:p>
        </p:txBody>
      </p:sp>
      <p:sp>
        <p:nvSpPr>
          <p:cNvPr id="32" name="Rounded Rectangular Callout 31"/>
          <p:cNvSpPr/>
          <p:nvPr/>
        </p:nvSpPr>
        <p:spPr>
          <a:xfrm>
            <a:off x="1917225" y="3668883"/>
            <a:ext cx="2413941" cy="649877"/>
          </a:xfrm>
          <a:prstGeom prst="wedgeRoundRectCallout">
            <a:avLst>
              <a:gd name="adj1" fmla="val -39276"/>
              <a:gd name="adj2" fmla="val 8139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Oh, Alfie!</a:t>
            </a:r>
          </a:p>
        </p:txBody>
      </p:sp>
    </p:spTree>
    <p:extLst>
      <p:ext uri="{BB962C8B-B14F-4D97-AF65-F5344CB8AC3E}">
        <p14:creationId xmlns:p14="http://schemas.microsoft.com/office/powerpoint/2010/main" val="173038745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720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53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18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3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4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319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61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426" y="1645297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012464" y="2740096"/>
            <a:ext cx="3256378" cy="6966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248561" y="4046383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3184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6470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19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6"/>
            <a:ext cx="3346660" cy="84984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Objectives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ask where people are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endParaRPr lang="en-US" sz="36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Revision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           </a:t>
            </a:r>
            <a:r>
              <a:rPr lang="en-US" sz="3600" dirty="0">
                <a:solidFill>
                  <a:srgbClr val="FF0000"/>
                </a:solidFill>
              </a:rPr>
              <a:t>(</a:t>
            </a:r>
            <a:r>
              <a:rPr lang="en-US" sz="3600" i="1" dirty="0">
                <a:solidFill>
                  <a:srgbClr val="FF0000"/>
                </a:solidFill>
              </a:rPr>
              <a:t>bedroom, bathroom, kitchen, yard).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FF0000"/>
                </a:solidFill>
              </a:rPr>
              <a:t>Where’s Dad?    	I think he’s in the kitchen.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                   Where’s Tom?	                  He’s in the bedroom.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                    Help!</a:t>
            </a:r>
          </a:p>
          <a:p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CC1E393-4C99-F63D-31BF-28ABC972F7E1}"/>
              </a:ext>
            </a:extLst>
          </p:cNvPr>
          <p:cNvSpPr/>
          <p:nvPr/>
        </p:nvSpPr>
        <p:spPr>
          <a:xfrm>
            <a:off x="969610" y="1754159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l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AED477D-79FA-2C97-4045-4618AE1C1525}"/>
              </a:ext>
            </a:extLst>
          </p:cNvPr>
          <p:cNvSpPr/>
          <p:nvPr/>
        </p:nvSpPr>
        <p:spPr>
          <a:xfrm>
            <a:off x="1589315" y="1763493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v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BA02D39-A849-CD76-B4E7-722DA668A871}"/>
              </a:ext>
            </a:extLst>
          </p:cNvPr>
          <p:cNvSpPr/>
          <p:nvPr/>
        </p:nvSpPr>
        <p:spPr>
          <a:xfrm>
            <a:off x="2217576" y="1763493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i</a:t>
            </a:r>
            <a:endParaRPr lang="en-US" sz="3600" dirty="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94C7B36-4F8D-0D27-DCC9-2B9ABABD494A}"/>
              </a:ext>
            </a:extLst>
          </p:cNvPr>
          <p:cNvSpPr/>
          <p:nvPr/>
        </p:nvSpPr>
        <p:spPr>
          <a:xfrm>
            <a:off x="2845837" y="1751052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r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C19FC8C-F003-8A5B-E184-AE3873592FF5}"/>
              </a:ext>
            </a:extLst>
          </p:cNvPr>
          <p:cNvSpPr/>
          <p:nvPr/>
        </p:nvSpPr>
        <p:spPr>
          <a:xfrm>
            <a:off x="3483429" y="1747940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o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2842EC2-74F9-76AE-DAFB-1F80868D50BD}"/>
              </a:ext>
            </a:extLst>
          </p:cNvPr>
          <p:cNvSpPr/>
          <p:nvPr/>
        </p:nvSpPr>
        <p:spPr>
          <a:xfrm>
            <a:off x="4102359" y="1751051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m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923A05A-CC9A-93F1-110D-E72B3CCB80F7}"/>
              </a:ext>
            </a:extLst>
          </p:cNvPr>
          <p:cNvSpPr/>
          <p:nvPr/>
        </p:nvSpPr>
        <p:spPr>
          <a:xfrm>
            <a:off x="4721289" y="1741718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o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BCF2017-659F-1C29-7CD6-159936BF9BD3}"/>
              </a:ext>
            </a:extLst>
          </p:cNvPr>
          <p:cNvSpPr/>
          <p:nvPr/>
        </p:nvSpPr>
        <p:spPr>
          <a:xfrm>
            <a:off x="6061785" y="1744831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g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2B8CB869-B92F-33A4-ADDC-6749CDFEFAF8}"/>
              </a:ext>
            </a:extLst>
          </p:cNvPr>
          <p:cNvSpPr/>
          <p:nvPr/>
        </p:nvSpPr>
        <p:spPr>
          <a:xfrm>
            <a:off x="5401646" y="1757270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i</a:t>
            </a:r>
            <a:endParaRPr lang="en-US" sz="3600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233207F-DF41-94AC-B3C6-772D2A50CA96}"/>
              </a:ext>
            </a:extLst>
          </p:cNvPr>
          <p:cNvSpPr/>
          <p:nvPr/>
        </p:nvSpPr>
        <p:spPr>
          <a:xfrm>
            <a:off x="6721924" y="1751050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n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654BAB4-134A-7B02-80A3-C371459E7985}"/>
              </a:ext>
            </a:extLst>
          </p:cNvPr>
          <p:cNvCxnSpPr/>
          <p:nvPr/>
        </p:nvCxnSpPr>
        <p:spPr>
          <a:xfrm>
            <a:off x="8882743" y="2230021"/>
            <a:ext cx="273386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2E747EA6-0158-9464-F2DD-62223796DA4D}"/>
              </a:ext>
            </a:extLst>
          </p:cNvPr>
          <p:cNvSpPr/>
          <p:nvPr/>
        </p:nvSpPr>
        <p:spPr>
          <a:xfrm>
            <a:off x="236378" y="1763492"/>
            <a:ext cx="493747" cy="46652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A758BB9-29F9-6082-9DCE-52606437655D}"/>
              </a:ext>
            </a:extLst>
          </p:cNvPr>
          <p:cNvSpPr/>
          <p:nvPr/>
        </p:nvSpPr>
        <p:spPr>
          <a:xfrm>
            <a:off x="956000" y="2656126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t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214CA805-E6E5-39B9-FCFA-8E4A08764FDF}"/>
              </a:ext>
            </a:extLst>
          </p:cNvPr>
          <p:cNvSpPr/>
          <p:nvPr/>
        </p:nvSpPr>
        <p:spPr>
          <a:xfrm>
            <a:off x="1584261" y="2656126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h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8B352B20-F247-BDD0-08CC-1FD572ACC183}"/>
              </a:ext>
            </a:extLst>
          </p:cNvPr>
          <p:cNvSpPr/>
          <p:nvPr/>
        </p:nvSpPr>
        <p:spPr>
          <a:xfrm>
            <a:off x="2184528" y="2656126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r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DC77C9E-D2BC-C21A-85EF-C780D78B8BFD}"/>
              </a:ext>
            </a:extLst>
          </p:cNvPr>
          <p:cNvSpPr/>
          <p:nvPr/>
        </p:nvSpPr>
        <p:spPr>
          <a:xfrm>
            <a:off x="2812789" y="2643685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o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1F49E62E-BBCC-5883-261B-D70BC34DEA23}"/>
              </a:ext>
            </a:extLst>
          </p:cNvPr>
          <p:cNvSpPr/>
          <p:nvPr/>
        </p:nvSpPr>
        <p:spPr>
          <a:xfrm>
            <a:off x="3450381" y="2640573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a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AB453CA6-57F5-0BC8-4001-D6DBF00E966B}"/>
              </a:ext>
            </a:extLst>
          </p:cNvPr>
          <p:cNvSpPr/>
          <p:nvPr/>
        </p:nvSpPr>
        <p:spPr>
          <a:xfrm>
            <a:off x="4030823" y="2643684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b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D17FE548-7888-954F-7540-65D1A3096959}"/>
              </a:ext>
            </a:extLst>
          </p:cNvPr>
          <p:cNvSpPr/>
          <p:nvPr/>
        </p:nvSpPr>
        <p:spPr>
          <a:xfrm>
            <a:off x="4649753" y="2634351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o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98490F5B-374B-3726-CAFF-46F1CC886CA7}"/>
              </a:ext>
            </a:extLst>
          </p:cNvPr>
          <p:cNvSpPr/>
          <p:nvPr/>
        </p:nvSpPr>
        <p:spPr>
          <a:xfrm>
            <a:off x="5330110" y="2649903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m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6283745-A104-00BC-48DE-910B05DDBA46}"/>
              </a:ext>
            </a:extLst>
          </p:cNvPr>
          <p:cNvCxnSpPr/>
          <p:nvPr/>
        </p:nvCxnSpPr>
        <p:spPr>
          <a:xfrm>
            <a:off x="8811207" y="3128874"/>
            <a:ext cx="273386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D6B4E20E-376C-93E6-BE14-9BD0E7369BD6}"/>
              </a:ext>
            </a:extLst>
          </p:cNvPr>
          <p:cNvSpPr/>
          <p:nvPr/>
        </p:nvSpPr>
        <p:spPr>
          <a:xfrm>
            <a:off x="231324" y="2656125"/>
            <a:ext cx="493747" cy="46652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4FD73AB5-DD77-BF08-6BFE-5782E20B36FA}"/>
              </a:ext>
            </a:extLst>
          </p:cNvPr>
          <p:cNvSpPr/>
          <p:nvPr/>
        </p:nvSpPr>
        <p:spPr>
          <a:xfrm>
            <a:off x="965331" y="3579236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b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37BF27D8-7FF1-DDDE-A7E5-AFEFEDFA7FE0}"/>
              </a:ext>
            </a:extLst>
          </p:cNvPr>
          <p:cNvSpPr/>
          <p:nvPr/>
        </p:nvSpPr>
        <p:spPr>
          <a:xfrm>
            <a:off x="1593592" y="3579236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e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A1711229-A3FA-67B9-D52E-CE3FE2627D4F}"/>
              </a:ext>
            </a:extLst>
          </p:cNvPr>
          <p:cNvSpPr/>
          <p:nvPr/>
        </p:nvSpPr>
        <p:spPr>
          <a:xfrm>
            <a:off x="2193859" y="3579236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r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DDD681A-30B6-585B-3125-DF8728CB0088}"/>
              </a:ext>
            </a:extLst>
          </p:cNvPr>
          <p:cNvSpPr/>
          <p:nvPr/>
        </p:nvSpPr>
        <p:spPr>
          <a:xfrm>
            <a:off x="2822120" y="3566795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d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7D8106A0-E902-0247-16EE-FF08476F80F3}"/>
              </a:ext>
            </a:extLst>
          </p:cNvPr>
          <p:cNvSpPr/>
          <p:nvPr/>
        </p:nvSpPr>
        <p:spPr>
          <a:xfrm>
            <a:off x="3429580" y="3563683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m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92054B88-61B9-2734-CC9A-375EE9320435}"/>
              </a:ext>
            </a:extLst>
          </p:cNvPr>
          <p:cNvSpPr/>
          <p:nvPr/>
        </p:nvSpPr>
        <p:spPr>
          <a:xfrm>
            <a:off x="4010022" y="3566794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o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0B6B5184-2850-6107-235A-90586D9F27E4}"/>
              </a:ext>
            </a:extLst>
          </p:cNvPr>
          <p:cNvSpPr/>
          <p:nvPr/>
        </p:nvSpPr>
        <p:spPr>
          <a:xfrm>
            <a:off x="4596879" y="3557461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o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6030C15B-C103-A58F-AAF9-6370AD0D30F3}"/>
              </a:ext>
            </a:extLst>
          </p:cNvPr>
          <p:cNvSpPr/>
          <p:nvPr/>
        </p:nvSpPr>
        <p:spPr>
          <a:xfrm>
            <a:off x="5277236" y="3573013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r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DC63117-CA5A-4E8A-F322-68980CD94AEC}"/>
              </a:ext>
            </a:extLst>
          </p:cNvPr>
          <p:cNvCxnSpPr/>
          <p:nvPr/>
        </p:nvCxnSpPr>
        <p:spPr>
          <a:xfrm>
            <a:off x="8758333" y="4051984"/>
            <a:ext cx="273386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6DF7BF6E-D6EB-8002-60F1-73DCBB8B19C9}"/>
              </a:ext>
            </a:extLst>
          </p:cNvPr>
          <p:cNvSpPr/>
          <p:nvPr/>
        </p:nvSpPr>
        <p:spPr>
          <a:xfrm>
            <a:off x="240655" y="3579235"/>
            <a:ext cx="493747" cy="46652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3</a:t>
            </a:r>
          </a:p>
        </p:txBody>
      </p:sp>
      <p:sp>
        <p:nvSpPr>
          <p:cNvPr id="34" name="Rectangle: Rounded Corners 59">
            <a:extLst>
              <a:ext uri="{FF2B5EF4-FFF2-40B4-BE49-F238E27FC236}">
                <a16:creationId xmlns:a16="http://schemas.microsoft.com/office/drawing/2014/main" id="{4FD73AB5-DD77-BF08-6BFE-5782E20B36FA}"/>
              </a:ext>
            </a:extLst>
          </p:cNvPr>
          <p:cNvSpPr/>
          <p:nvPr/>
        </p:nvSpPr>
        <p:spPr>
          <a:xfrm>
            <a:off x="1000164" y="4528470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c</a:t>
            </a:r>
          </a:p>
        </p:txBody>
      </p:sp>
      <p:sp>
        <p:nvSpPr>
          <p:cNvPr id="35" name="Rectangle: Rounded Corners 60">
            <a:extLst>
              <a:ext uri="{FF2B5EF4-FFF2-40B4-BE49-F238E27FC236}">
                <a16:creationId xmlns:a16="http://schemas.microsoft.com/office/drawing/2014/main" id="{37BF27D8-7FF1-DDDE-A7E5-AFEFEDFA7FE0}"/>
              </a:ext>
            </a:extLst>
          </p:cNvPr>
          <p:cNvSpPr/>
          <p:nvPr/>
        </p:nvSpPr>
        <p:spPr>
          <a:xfrm>
            <a:off x="1628425" y="4528470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e</a:t>
            </a:r>
          </a:p>
        </p:txBody>
      </p:sp>
      <p:sp>
        <p:nvSpPr>
          <p:cNvPr id="46" name="Rectangle: Rounded Corners 61">
            <a:extLst>
              <a:ext uri="{FF2B5EF4-FFF2-40B4-BE49-F238E27FC236}">
                <a16:creationId xmlns:a16="http://schemas.microsoft.com/office/drawing/2014/main" id="{A1711229-A3FA-67B9-D52E-CE3FE2627D4F}"/>
              </a:ext>
            </a:extLst>
          </p:cNvPr>
          <p:cNvSpPr/>
          <p:nvPr/>
        </p:nvSpPr>
        <p:spPr>
          <a:xfrm>
            <a:off x="2228692" y="4528470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h</a:t>
            </a:r>
          </a:p>
        </p:txBody>
      </p:sp>
      <p:sp>
        <p:nvSpPr>
          <p:cNvPr id="55" name="Rectangle: Rounded Corners 62">
            <a:extLst>
              <a:ext uri="{FF2B5EF4-FFF2-40B4-BE49-F238E27FC236}">
                <a16:creationId xmlns:a16="http://schemas.microsoft.com/office/drawing/2014/main" id="{5DDD681A-30B6-585B-3125-DF8728CB0088}"/>
              </a:ext>
            </a:extLst>
          </p:cNvPr>
          <p:cNvSpPr/>
          <p:nvPr/>
        </p:nvSpPr>
        <p:spPr>
          <a:xfrm>
            <a:off x="2856953" y="4516029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k</a:t>
            </a:r>
          </a:p>
        </p:txBody>
      </p:sp>
      <p:sp>
        <p:nvSpPr>
          <p:cNvPr id="57" name="Rectangle: Rounded Corners 63">
            <a:extLst>
              <a:ext uri="{FF2B5EF4-FFF2-40B4-BE49-F238E27FC236}">
                <a16:creationId xmlns:a16="http://schemas.microsoft.com/office/drawing/2014/main" id="{7D8106A0-E902-0247-16EE-FF08476F80F3}"/>
              </a:ext>
            </a:extLst>
          </p:cNvPr>
          <p:cNvSpPr/>
          <p:nvPr/>
        </p:nvSpPr>
        <p:spPr>
          <a:xfrm>
            <a:off x="3464413" y="4512917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i</a:t>
            </a:r>
            <a:endParaRPr lang="en-US" sz="3600" dirty="0"/>
          </a:p>
        </p:txBody>
      </p:sp>
      <p:sp>
        <p:nvSpPr>
          <p:cNvPr id="70" name="Rectangle: Rounded Corners 64">
            <a:extLst>
              <a:ext uri="{FF2B5EF4-FFF2-40B4-BE49-F238E27FC236}">
                <a16:creationId xmlns:a16="http://schemas.microsoft.com/office/drawing/2014/main" id="{92054B88-61B9-2734-CC9A-375EE9320435}"/>
              </a:ext>
            </a:extLst>
          </p:cNvPr>
          <p:cNvSpPr/>
          <p:nvPr/>
        </p:nvSpPr>
        <p:spPr>
          <a:xfrm>
            <a:off x="4044855" y="4516028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t</a:t>
            </a:r>
          </a:p>
        </p:txBody>
      </p:sp>
      <p:sp>
        <p:nvSpPr>
          <p:cNvPr id="71" name="Rectangle: Rounded Corners 65">
            <a:extLst>
              <a:ext uri="{FF2B5EF4-FFF2-40B4-BE49-F238E27FC236}">
                <a16:creationId xmlns:a16="http://schemas.microsoft.com/office/drawing/2014/main" id="{0B6B5184-2850-6107-235A-90586D9F27E4}"/>
              </a:ext>
            </a:extLst>
          </p:cNvPr>
          <p:cNvSpPr/>
          <p:nvPr/>
        </p:nvSpPr>
        <p:spPr>
          <a:xfrm>
            <a:off x="4631712" y="4506695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n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DC63117-CA5A-4E8A-F322-68980CD94AEC}"/>
              </a:ext>
            </a:extLst>
          </p:cNvPr>
          <p:cNvCxnSpPr/>
          <p:nvPr/>
        </p:nvCxnSpPr>
        <p:spPr>
          <a:xfrm>
            <a:off x="8793166" y="5001218"/>
            <a:ext cx="273386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6DF7BF6E-D6EB-8002-60F1-73DCBB8B19C9}"/>
              </a:ext>
            </a:extLst>
          </p:cNvPr>
          <p:cNvSpPr/>
          <p:nvPr/>
        </p:nvSpPr>
        <p:spPr>
          <a:xfrm>
            <a:off x="275488" y="4528469"/>
            <a:ext cx="493747" cy="46652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4</a:t>
            </a:r>
          </a:p>
        </p:txBody>
      </p:sp>
      <p:sp>
        <p:nvSpPr>
          <p:cNvPr id="75" name="Rectangle: Rounded Corners 59">
            <a:extLst>
              <a:ext uri="{FF2B5EF4-FFF2-40B4-BE49-F238E27FC236}">
                <a16:creationId xmlns:a16="http://schemas.microsoft.com/office/drawing/2014/main" id="{4FD73AB5-DD77-BF08-6BFE-5782E20B36FA}"/>
              </a:ext>
            </a:extLst>
          </p:cNvPr>
          <p:cNvSpPr/>
          <p:nvPr/>
        </p:nvSpPr>
        <p:spPr>
          <a:xfrm>
            <a:off x="1008871" y="5412393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a</a:t>
            </a:r>
          </a:p>
        </p:txBody>
      </p:sp>
      <p:sp>
        <p:nvSpPr>
          <p:cNvPr id="76" name="Rectangle: Rounded Corners 60">
            <a:extLst>
              <a:ext uri="{FF2B5EF4-FFF2-40B4-BE49-F238E27FC236}">
                <a16:creationId xmlns:a16="http://schemas.microsoft.com/office/drawing/2014/main" id="{37BF27D8-7FF1-DDDE-A7E5-AFEFEDFA7FE0}"/>
              </a:ext>
            </a:extLst>
          </p:cNvPr>
          <p:cNvSpPr/>
          <p:nvPr/>
        </p:nvSpPr>
        <p:spPr>
          <a:xfrm>
            <a:off x="1637132" y="5412393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r</a:t>
            </a:r>
          </a:p>
        </p:txBody>
      </p:sp>
      <p:sp>
        <p:nvSpPr>
          <p:cNvPr id="77" name="Rectangle: Rounded Corners 61">
            <a:extLst>
              <a:ext uri="{FF2B5EF4-FFF2-40B4-BE49-F238E27FC236}">
                <a16:creationId xmlns:a16="http://schemas.microsoft.com/office/drawing/2014/main" id="{A1711229-A3FA-67B9-D52E-CE3FE2627D4F}"/>
              </a:ext>
            </a:extLst>
          </p:cNvPr>
          <p:cNvSpPr/>
          <p:nvPr/>
        </p:nvSpPr>
        <p:spPr>
          <a:xfrm>
            <a:off x="2237399" y="5412393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y</a:t>
            </a:r>
          </a:p>
        </p:txBody>
      </p:sp>
      <p:sp>
        <p:nvSpPr>
          <p:cNvPr id="78" name="Rectangle: Rounded Corners 62">
            <a:extLst>
              <a:ext uri="{FF2B5EF4-FFF2-40B4-BE49-F238E27FC236}">
                <a16:creationId xmlns:a16="http://schemas.microsoft.com/office/drawing/2014/main" id="{5DDD681A-30B6-585B-3125-DF8728CB0088}"/>
              </a:ext>
            </a:extLst>
          </p:cNvPr>
          <p:cNvSpPr/>
          <p:nvPr/>
        </p:nvSpPr>
        <p:spPr>
          <a:xfrm>
            <a:off x="2865660" y="5399952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d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DC63117-CA5A-4E8A-F322-68980CD94AEC}"/>
              </a:ext>
            </a:extLst>
          </p:cNvPr>
          <p:cNvCxnSpPr/>
          <p:nvPr/>
        </p:nvCxnSpPr>
        <p:spPr>
          <a:xfrm>
            <a:off x="8801873" y="5885141"/>
            <a:ext cx="273386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3" name="Oval 82">
            <a:extLst>
              <a:ext uri="{FF2B5EF4-FFF2-40B4-BE49-F238E27FC236}">
                <a16:creationId xmlns:a16="http://schemas.microsoft.com/office/drawing/2014/main" id="{6DF7BF6E-D6EB-8002-60F1-73DCBB8B19C9}"/>
              </a:ext>
            </a:extLst>
          </p:cNvPr>
          <p:cNvSpPr/>
          <p:nvPr/>
        </p:nvSpPr>
        <p:spPr>
          <a:xfrm>
            <a:off x="284195" y="5412392"/>
            <a:ext cx="493747" cy="46652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5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9639805" y="5184517"/>
            <a:ext cx="1058003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yard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9421427" y="4285149"/>
            <a:ext cx="1570818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kitchen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9149046" y="2406181"/>
            <a:ext cx="2204511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bathroom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8955741" y="1510735"/>
            <a:ext cx="2660871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living room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9147421" y="3343890"/>
            <a:ext cx="2204511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bedroom</a:t>
            </a:r>
          </a:p>
        </p:txBody>
      </p:sp>
      <p:sp>
        <p:nvSpPr>
          <p:cNvPr id="2" name="Rectangle 1"/>
          <p:cNvSpPr/>
          <p:nvPr/>
        </p:nvSpPr>
        <p:spPr>
          <a:xfrm>
            <a:off x="202630" y="320325"/>
            <a:ext cx="5623975" cy="7848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4500" i="1" dirty="0"/>
              <a:t>Unscramble the letters.</a:t>
            </a:r>
          </a:p>
        </p:txBody>
      </p:sp>
    </p:spTree>
    <p:extLst>
      <p:ext uri="{BB962C8B-B14F-4D97-AF65-F5344CB8AC3E}">
        <p14:creationId xmlns:p14="http://schemas.microsoft.com/office/powerpoint/2010/main" val="24597026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6" grpId="0" animBg="1"/>
      <p:bldP spid="87" grpId="0" animBg="1"/>
      <p:bldP spid="88" grpId="0" animBg="1"/>
      <p:bldP spid="8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2879" y="444136"/>
            <a:ext cx="7210697" cy="7968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>
                <a:solidFill>
                  <a:schemeClr val="tx1"/>
                </a:solidFill>
              </a:rPr>
              <a:t>C. 1. Listen and repeat.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56527" y="444136"/>
            <a:ext cx="1057275" cy="8096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72293" y="1567406"/>
            <a:ext cx="3238500" cy="4219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56527" y="1634081"/>
            <a:ext cx="3429000" cy="41529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554479" y="1711233"/>
            <a:ext cx="600892" cy="613955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Oval 10"/>
          <p:cNvSpPr/>
          <p:nvPr/>
        </p:nvSpPr>
        <p:spPr>
          <a:xfrm>
            <a:off x="7258611" y="1693814"/>
            <a:ext cx="600892" cy="613955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8DD9F1-B345-017A-00BC-D2A05E0111C9}"/>
              </a:ext>
            </a:extLst>
          </p:cNvPr>
          <p:cNvCxnSpPr/>
          <p:nvPr/>
        </p:nvCxnSpPr>
        <p:spPr>
          <a:xfrm>
            <a:off x="3118437" y="5320316"/>
            <a:ext cx="52251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FD4432-9CA1-C48D-8454-761CF4D270D7}"/>
              </a:ext>
            </a:extLst>
          </p:cNvPr>
          <p:cNvCxnSpPr/>
          <p:nvPr/>
        </p:nvCxnSpPr>
        <p:spPr>
          <a:xfrm>
            <a:off x="8913845" y="5281127"/>
            <a:ext cx="52251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CD2-TRACK 26 (1)">
            <a:hlinkClick r:id="" action="ppaction://media"/>
            <a:extLst>
              <a:ext uri="{FF2B5EF4-FFF2-40B4-BE49-F238E27FC236}">
                <a16:creationId xmlns:a16="http://schemas.microsoft.com/office/drawing/2014/main" id="{4603972F-0B00-EE52-7CE2-8B90C31A8A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593100" y="712877"/>
            <a:ext cx="487363" cy="487363"/>
          </a:xfrm>
          <a:prstGeom prst="rect">
            <a:avLst/>
          </a:prstGeom>
        </p:spPr>
      </p:pic>
      <p:pic>
        <p:nvPicPr>
          <p:cNvPr id="13" name="CD2-TRACK 26 (2)">
            <a:hlinkClick r:id="" action="ppaction://media"/>
            <a:extLst>
              <a:ext uri="{FF2B5EF4-FFF2-40B4-BE49-F238E27FC236}">
                <a16:creationId xmlns:a16="http://schemas.microsoft.com/office/drawing/2014/main" id="{0D4FD259-147D-B815-3337-C4DE204D35B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667745" y="712876"/>
            <a:ext cx="487363" cy="487363"/>
          </a:xfrm>
          <a:prstGeom prst="rect">
            <a:avLst/>
          </a:prstGeom>
        </p:spPr>
      </p:pic>
      <p:pic>
        <p:nvPicPr>
          <p:cNvPr id="2" name="CD2-TRACK 26">
            <a:hlinkClick r:id="" action="ppaction://media"/>
            <a:extLst>
              <a:ext uri="{FF2B5EF4-FFF2-40B4-BE49-F238E27FC236}">
                <a16:creationId xmlns:a16="http://schemas.microsoft.com/office/drawing/2014/main" id="{925A8F6D-3F87-AC15-0548-6F54D5688F1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76653" y="722121"/>
            <a:ext cx="487363" cy="487363"/>
          </a:xfrm>
          <a:prstGeom prst="rect">
            <a:avLst/>
          </a:prstGeom>
        </p:spPr>
      </p:pic>
      <p:pic>
        <p:nvPicPr>
          <p:cNvPr id="6" name="CD2-TRACK 26 (3)">
            <a:hlinkClick r:id="" action="ppaction://media"/>
            <a:extLst>
              <a:ext uri="{FF2B5EF4-FFF2-40B4-BE49-F238E27FC236}">
                <a16:creationId xmlns:a16="http://schemas.microsoft.com/office/drawing/2014/main" id="{2FC70013-1017-3C1A-EA4D-918FEF9AD6C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616199" y="702774"/>
            <a:ext cx="487363" cy="48736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DC877-2934-B110-D4CA-F3028297A819}"/>
              </a:ext>
            </a:extLst>
          </p:cNvPr>
          <p:cNvSpPr/>
          <p:nvPr/>
        </p:nvSpPr>
        <p:spPr>
          <a:xfrm>
            <a:off x="9097833" y="507383"/>
            <a:ext cx="1057275" cy="9144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19F9FA-31CC-6FC7-209B-18EEBEED7398}"/>
              </a:ext>
            </a:extLst>
          </p:cNvPr>
          <p:cNvSpPr/>
          <p:nvPr/>
        </p:nvSpPr>
        <p:spPr>
          <a:xfrm>
            <a:off x="5871002" y="1234883"/>
            <a:ext cx="5800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the earphone/ each English word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667505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370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34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3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2880" y="444136"/>
            <a:ext cx="3654014" cy="7968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i="1" dirty="0">
                <a:solidFill>
                  <a:schemeClr val="tx1"/>
                </a:solidFill>
              </a:rPr>
              <a:t>C. 2. Chant.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6894" y="475840"/>
            <a:ext cx="1255058" cy="7651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" y="1663500"/>
            <a:ext cx="11569849" cy="24096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flipH="1">
            <a:off x="5470460" y="2187201"/>
            <a:ext cx="2259107" cy="64633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  bedroom</a:t>
            </a:r>
          </a:p>
        </p:txBody>
      </p:sp>
      <p:sp>
        <p:nvSpPr>
          <p:cNvPr id="6" name="Rectangle 5"/>
          <p:cNvSpPr/>
          <p:nvPr/>
        </p:nvSpPr>
        <p:spPr>
          <a:xfrm>
            <a:off x="1227365" y="1971101"/>
            <a:ext cx="2797788" cy="64633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/u:/ /u:/  /u:/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7C1EC00-A5FC-B2F1-AFAC-FA56A894700D}"/>
              </a:ext>
            </a:extLst>
          </p:cNvPr>
          <p:cNvCxnSpPr>
            <a:cxnSpLocks/>
          </p:cNvCxnSpPr>
          <p:nvPr/>
        </p:nvCxnSpPr>
        <p:spPr>
          <a:xfrm>
            <a:off x="6600013" y="2701847"/>
            <a:ext cx="46015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C58258-AA91-0EA1-F258-F9CD7BD4854D}"/>
              </a:ext>
            </a:extLst>
          </p:cNvPr>
          <p:cNvCxnSpPr/>
          <p:nvPr/>
        </p:nvCxnSpPr>
        <p:spPr>
          <a:xfrm>
            <a:off x="9149586" y="3196028"/>
            <a:ext cx="52251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CD2-TRACK 27">
            <a:hlinkClick r:id="" action="ppaction://media"/>
            <a:extLst>
              <a:ext uri="{FF2B5EF4-FFF2-40B4-BE49-F238E27FC236}">
                <a16:creationId xmlns:a16="http://schemas.microsoft.com/office/drawing/2014/main" id="{D8161544-3CD8-3433-5178-28949CFAE5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00014" y="753607"/>
            <a:ext cx="487363" cy="48736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3F22AA3-6CFC-9F64-58AE-4A6ED7357993}"/>
              </a:ext>
            </a:extLst>
          </p:cNvPr>
          <p:cNvSpPr/>
          <p:nvPr/>
        </p:nvSpPr>
        <p:spPr>
          <a:xfrm>
            <a:off x="6096000" y="475840"/>
            <a:ext cx="1928327" cy="1043254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79261" y="736826"/>
            <a:ext cx="4248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the earphone to practice the chant.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2CD9E1-1692-9397-8946-0B689FFAF1F3}"/>
              </a:ext>
            </a:extLst>
          </p:cNvPr>
          <p:cNvSpPr/>
          <p:nvPr/>
        </p:nvSpPr>
        <p:spPr>
          <a:xfrm>
            <a:off x="8024327" y="2657022"/>
            <a:ext cx="2940308" cy="64633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 bathroom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5E8D48-6AE6-D866-1B61-46DD4BE3EAF8}"/>
              </a:ext>
            </a:extLst>
          </p:cNvPr>
          <p:cNvSpPr/>
          <p:nvPr/>
        </p:nvSpPr>
        <p:spPr>
          <a:xfrm>
            <a:off x="8901953" y="3735035"/>
            <a:ext cx="2940308" cy="64633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/u:/  /u:/  /u:/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6E8353-75D1-D90B-B554-14C1D128A65E}"/>
              </a:ext>
            </a:extLst>
          </p:cNvPr>
          <p:cNvSpPr/>
          <p:nvPr/>
        </p:nvSpPr>
        <p:spPr>
          <a:xfrm>
            <a:off x="2115672" y="2939705"/>
            <a:ext cx="2680446" cy="64633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/u:/  /u:/ /u:/</a:t>
            </a:r>
          </a:p>
        </p:txBody>
      </p:sp>
    </p:spTree>
    <p:extLst>
      <p:ext uri="{BB962C8B-B14F-4D97-AF65-F5344CB8AC3E}">
        <p14:creationId xmlns:p14="http://schemas.microsoft.com/office/powerpoint/2010/main" val="246205390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146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 animBg="1"/>
      <p:bldP spid="16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315"/>
            <a:ext cx="10452848" cy="6923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4211" y="3904842"/>
            <a:ext cx="3293707" cy="839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Listening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245977"/>
      </p:ext>
    </p:extLst>
  </p:cSld>
  <p:clrMapOvr>
    <a:masterClrMapping/>
  </p:clrMapOvr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311</Words>
  <Application>Microsoft Office PowerPoint</Application>
  <PresentationFormat>Màn hình rộng</PresentationFormat>
  <Paragraphs>108</Paragraphs>
  <Slides>14</Slides>
  <Notes>0</Notes>
  <HiddenSlides>0</HiddenSlides>
  <MMClips>35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Quynh Anh</dc:creator>
  <cp:lastModifiedBy>Quynh Anh</cp:lastModifiedBy>
  <cp:revision>1</cp:revision>
  <dcterms:created xsi:type="dcterms:W3CDTF">2023-03-20T11:13:54Z</dcterms:created>
  <dcterms:modified xsi:type="dcterms:W3CDTF">2023-03-20T11:15:08Z</dcterms:modified>
</cp:coreProperties>
</file>