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0" r:id="rId2"/>
    <p:sldId id="414" r:id="rId3"/>
    <p:sldId id="302" r:id="rId4"/>
    <p:sldId id="292" r:id="rId5"/>
    <p:sldId id="408" r:id="rId6"/>
    <p:sldId id="411" r:id="rId7"/>
    <p:sldId id="410" r:id="rId8"/>
    <p:sldId id="412" r:id="rId9"/>
    <p:sldId id="413" r:id="rId10"/>
    <p:sldId id="334" r:id="rId11"/>
    <p:sldId id="306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584C7-85CA-4817-8F43-2C39B545073F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C341B-FBF7-44C4-A076-EC7A3A9B22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319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play the crossword puzzles. They practice spelling.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7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D51C36-054D-4483-BEB9-BEDA46B1A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0B009AD-E7B3-48CA-9933-183C22294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771A7DE-17FE-4C0C-A916-BB7309DCC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7F00-25A2-4CA2-9B80-DBED315D2276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AF97E9C-C65A-41CD-990C-D0FFF2DEA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F6CEF21-5E83-472E-969A-15594DD9A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AC60-9893-4921-9C9C-5E315829BF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918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9ED0D6D-2FAC-421C-A234-06C7C0F0C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FF9E294-1BFA-4782-A7A3-D24262AC0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1B6B8E3-97BF-44E6-A732-4EC62D232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7F00-25A2-4CA2-9B80-DBED315D2276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D1E76C0-CD41-4D00-BFAF-63C65F9A1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E875208-2115-4EA7-8FF5-55445BA29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AC60-9893-4921-9C9C-5E315829BF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158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32029EB-506E-43D1-A623-452D1AD732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CF5358D-D5D5-4B6D-AAC2-852B57D6C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521D7EE-E4A6-4321-AB2B-B81AB333D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7F00-25A2-4CA2-9B80-DBED315D2276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E108E87-1672-45D6-8886-ED45E5317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1A9183E-6378-4017-8DFD-32F8DC4E0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AC60-9893-4921-9C9C-5E315829BF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3845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790780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58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2239B96-4FC2-44A8-BE4C-D2EBAB574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F23590-7F84-4A4E-8C23-BC8522786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C6691FD-1163-4AC1-AC9B-A932AA569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7F00-25A2-4CA2-9B80-DBED315D2276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9A8F537-9FF1-4E6D-BD7C-61ACA0C7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EC16348-86BA-4574-B5AB-709363E6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AC60-9893-4921-9C9C-5E315829BF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486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59B100D-B39C-4B38-8267-0FEF185D3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7C7FC24-EFD9-4EC9-BB66-2E9DC7655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1036E7E-F55D-4534-AF4E-2BACFDED0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7F00-25A2-4CA2-9B80-DBED315D2276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1DAEE0C-F76D-48E1-805F-DF29351F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8ABC8BA-874D-4447-B499-B67849FD7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AC60-9893-4921-9C9C-5E315829BF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980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41AFB19-B177-40DB-8ACF-84E254E0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D264D5F-207C-44B8-8913-0B66BFC2C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CAB48F1-33C4-441C-8080-51C204961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FD17937-549F-4AF6-84A3-F887044CD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7F00-25A2-4CA2-9B80-DBED315D2276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D3169E2-B552-4906-82E4-29F6CF20F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813F825-CFAD-472E-B4B0-9C17B4C9F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AC60-9893-4921-9C9C-5E315829BF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932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F349512-7800-4A32-9A7C-32BA4F4A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30AF20D-C0C9-4935-A9FB-20C2AEE64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2D6152A-5F2D-41F5-A367-A43B29246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17250B0-729C-4D0F-AF15-77F6195B0A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3ED3AC2A-EF18-48F3-9463-21B4F4A1E2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E08014C-CF2E-4634-AC2D-5306693B7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7F00-25A2-4CA2-9B80-DBED315D2276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113656F-7ED6-4C5D-B3C8-945ADC49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8189AE78-343C-4565-B4AC-43390841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AC60-9893-4921-9C9C-5E315829BF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627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4B0434-F992-4913-A109-349B98A3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7450D4C2-9967-4AAC-8525-1431B42BB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7F00-25A2-4CA2-9B80-DBED315D2276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AFA1FEF-E65F-488B-89A4-B07D10218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7474467-F620-402B-9209-CECF424B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AC60-9893-4921-9C9C-5E315829BF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554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E556FF3C-4BCA-4DF3-9FAB-D70F496AD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7F00-25A2-4CA2-9B80-DBED315D2276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FF2D8B4-2D5D-4FAC-853E-A66507AB0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77C10D8-B08C-4070-85F0-970B4D9E1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AC60-9893-4921-9C9C-5E315829BF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984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AC78C2E-EB09-4E81-AF3F-5704DD651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44882DB-71D5-4F5C-ABA9-1D5714188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CD6D727-F1FF-463E-90EA-27AAA4743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3C76D0A-47AF-4947-96F1-4A6A8D966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7F00-25A2-4CA2-9B80-DBED315D2276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EBCF508-C1C8-46FD-98A2-0B1BD4699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887216D-0490-4E6C-AA16-0DD20016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AC60-9893-4921-9C9C-5E315829BF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342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93B9F7-0AAC-43A2-B3F1-1127051BA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FF71833A-7083-4738-95A9-CA9CC251C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0E0B618-F0F5-48FA-ACDE-3E87997A3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38248BC-2835-498B-8171-A1293A630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7F00-25A2-4CA2-9B80-DBED315D2276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2C5A2E0-C304-4F94-A1CE-8C0FCEE81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407E2BC-66E5-4F95-BB51-E75983C29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AC60-9893-4921-9C9C-5E315829BF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250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653DD294-B23D-4466-B5A3-45906A50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A269C79-843C-4EE4-924D-E274522FE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FAE5C28-C1A5-47F3-A30A-24EF4CB08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F7F00-25A2-4CA2-9B80-DBED315D2276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2BEFAA3-C3E8-450E-BD99-19A3E2BFC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A7D8522-1754-425A-844B-B9D1B8342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FAC60-9893-4921-9C9C-5E315829BF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189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471340"/>
            <a:ext cx="5654351" cy="56106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r>
              <a:rPr lang="en-US" sz="4400" i="1" dirty="0">
                <a:solidFill>
                  <a:srgbClr val="FFFFFF"/>
                </a:solidFill>
              </a:rPr>
              <a:t>cleaning, playing, </a:t>
            </a:r>
          </a:p>
          <a:p>
            <a:r>
              <a:rPr lang="en-US" sz="4400" i="1" dirty="0">
                <a:solidFill>
                  <a:srgbClr val="FFFFFF"/>
                </a:solidFill>
              </a:rPr>
              <a:t>eating, </a:t>
            </a:r>
          </a:p>
          <a:p>
            <a:r>
              <a:rPr lang="en-US" sz="4400" i="1" dirty="0">
                <a:solidFill>
                  <a:srgbClr val="FFFFFF"/>
                </a:solidFill>
              </a:rPr>
              <a:t>sleeping,  cooking.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23220" y="155820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967640" y="2618787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63688" y="4632659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1098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223220" y="366694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189" y="472156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0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6"/>
            <a:ext cx="3346660" cy="8498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ask what people are doing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cleaning, playing, eating, sleeping, cooking.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What’s he doing? 		He’s sleeping.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F11500-C143-DB4B-1530-5629A3FC5547}"/>
              </a:ext>
            </a:extLst>
          </p:cNvPr>
          <p:cNvSpPr/>
          <p:nvPr/>
        </p:nvSpPr>
        <p:spPr>
          <a:xfrm>
            <a:off x="7343192" y="125030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803D65-E7CD-C0AD-FB44-DCE2766E1FAF}"/>
              </a:ext>
            </a:extLst>
          </p:cNvPr>
          <p:cNvSpPr/>
          <p:nvPr/>
        </p:nvSpPr>
        <p:spPr>
          <a:xfrm>
            <a:off x="734319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AD023-B01E-BE3A-4018-DD0BFF473756}"/>
              </a:ext>
            </a:extLst>
          </p:cNvPr>
          <p:cNvSpPr/>
          <p:nvPr/>
        </p:nvSpPr>
        <p:spPr>
          <a:xfrm>
            <a:off x="7343192" y="236782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825C99-F31D-7A92-EF33-D19084238FC2}"/>
              </a:ext>
            </a:extLst>
          </p:cNvPr>
          <p:cNvSpPr/>
          <p:nvPr/>
        </p:nvSpPr>
        <p:spPr>
          <a:xfrm>
            <a:off x="7343192" y="292766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B6288A-B932-49A3-65FF-B69DAFCCABBC}"/>
              </a:ext>
            </a:extLst>
          </p:cNvPr>
          <p:cNvSpPr/>
          <p:nvPr/>
        </p:nvSpPr>
        <p:spPr>
          <a:xfrm>
            <a:off x="7343192" y="34874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1E6A95-28D4-5AAB-4FD8-A5EA052493E4}"/>
              </a:ext>
            </a:extLst>
          </p:cNvPr>
          <p:cNvSpPr/>
          <p:nvPr/>
        </p:nvSpPr>
        <p:spPr>
          <a:xfrm>
            <a:off x="7343192" y="404733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C53E07-4865-AFBC-657B-0BDF3FC67103}"/>
              </a:ext>
            </a:extLst>
          </p:cNvPr>
          <p:cNvSpPr/>
          <p:nvPr/>
        </p:nvSpPr>
        <p:spPr>
          <a:xfrm>
            <a:off x="7343192" y="460717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CFAF67-9E65-7C54-6F32-AA3AC2B8E41D}"/>
              </a:ext>
            </a:extLst>
          </p:cNvPr>
          <p:cNvSpPr/>
          <p:nvPr/>
        </p:nvSpPr>
        <p:spPr>
          <a:xfrm>
            <a:off x="673670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2F0902-F657-1657-9E2F-422C21E24C54}"/>
              </a:ext>
            </a:extLst>
          </p:cNvPr>
          <p:cNvSpPr/>
          <p:nvPr/>
        </p:nvSpPr>
        <p:spPr>
          <a:xfrm>
            <a:off x="6130212" y="1810137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BB8C74-5064-6934-97F2-96FFB1C5FBB5}"/>
              </a:ext>
            </a:extLst>
          </p:cNvPr>
          <p:cNvSpPr/>
          <p:nvPr/>
        </p:nvSpPr>
        <p:spPr>
          <a:xfrm>
            <a:off x="552372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095DFA-5FD4-9954-7ACF-A18882759054}"/>
              </a:ext>
            </a:extLst>
          </p:cNvPr>
          <p:cNvSpPr/>
          <p:nvPr/>
        </p:nvSpPr>
        <p:spPr>
          <a:xfrm>
            <a:off x="10375642" y="18287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55E609-AB1E-88FB-5597-8D89ACCB49A2}"/>
              </a:ext>
            </a:extLst>
          </p:cNvPr>
          <p:cNvSpPr/>
          <p:nvPr/>
        </p:nvSpPr>
        <p:spPr>
          <a:xfrm>
            <a:off x="976915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103AE2-8E5D-8DF5-426C-3B0630A01E0D}"/>
              </a:ext>
            </a:extLst>
          </p:cNvPr>
          <p:cNvSpPr/>
          <p:nvPr/>
        </p:nvSpPr>
        <p:spPr>
          <a:xfrm>
            <a:off x="916266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4AA1B9-4AAD-AF0C-46BA-8AFF47AD8000}"/>
              </a:ext>
            </a:extLst>
          </p:cNvPr>
          <p:cNvSpPr/>
          <p:nvPr/>
        </p:nvSpPr>
        <p:spPr>
          <a:xfrm>
            <a:off x="855617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5BFE7D-C58B-6BC5-8671-2B56B58CC5A5}"/>
              </a:ext>
            </a:extLst>
          </p:cNvPr>
          <p:cNvSpPr/>
          <p:nvPr/>
        </p:nvSpPr>
        <p:spPr>
          <a:xfrm>
            <a:off x="7949682" y="183190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F549B1-8085-A2A3-5E64-BC14C68DD28C}"/>
              </a:ext>
            </a:extLst>
          </p:cNvPr>
          <p:cNvSpPr/>
          <p:nvPr/>
        </p:nvSpPr>
        <p:spPr>
          <a:xfrm>
            <a:off x="6739807" y="236997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C01474-6D9B-CABC-D6D4-94A5FB4DE00A}"/>
              </a:ext>
            </a:extLst>
          </p:cNvPr>
          <p:cNvSpPr/>
          <p:nvPr/>
        </p:nvSpPr>
        <p:spPr>
          <a:xfrm>
            <a:off x="6133317" y="237308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E049F4-1E56-8148-37E3-B2EAB3CC1294}"/>
              </a:ext>
            </a:extLst>
          </p:cNvPr>
          <p:cNvSpPr/>
          <p:nvPr/>
        </p:nvSpPr>
        <p:spPr>
          <a:xfrm>
            <a:off x="977225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68BC14-B45B-594F-C546-F5FA49FD509A}"/>
              </a:ext>
            </a:extLst>
          </p:cNvPr>
          <p:cNvSpPr/>
          <p:nvPr/>
        </p:nvSpPr>
        <p:spPr>
          <a:xfrm>
            <a:off x="916576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67801D-3271-B742-BABD-C5D8A7F184ED}"/>
              </a:ext>
            </a:extLst>
          </p:cNvPr>
          <p:cNvSpPr/>
          <p:nvPr/>
        </p:nvSpPr>
        <p:spPr>
          <a:xfrm>
            <a:off x="855927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05EB6A-7E45-F696-795C-07ED2148D292}"/>
              </a:ext>
            </a:extLst>
          </p:cNvPr>
          <p:cNvSpPr/>
          <p:nvPr/>
        </p:nvSpPr>
        <p:spPr>
          <a:xfrm>
            <a:off x="7952787" y="238552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69954C-CD32-87E7-8AC9-45CBED1C3C58}"/>
              </a:ext>
            </a:extLst>
          </p:cNvPr>
          <p:cNvSpPr/>
          <p:nvPr/>
        </p:nvSpPr>
        <p:spPr>
          <a:xfrm>
            <a:off x="6733582" y="4052604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E223F7-5042-20B9-A48F-EE4AFFE4AE4E}"/>
              </a:ext>
            </a:extLst>
          </p:cNvPr>
          <p:cNvSpPr/>
          <p:nvPr/>
        </p:nvSpPr>
        <p:spPr>
          <a:xfrm>
            <a:off x="976603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8E7903-0C74-5227-E316-4CDA3532A2FA}"/>
              </a:ext>
            </a:extLst>
          </p:cNvPr>
          <p:cNvSpPr/>
          <p:nvPr/>
        </p:nvSpPr>
        <p:spPr>
          <a:xfrm>
            <a:off x="915954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E128F53-CEC2-30D8-62E6-C9CBE617228F}"/>
              </a:ext>
            </a:extLst>
          </p:cNvPr>
          <p:cNvSpPr/>
          <p:nvPr/>
        </p:nvSpPr>
        <p:spPr>
          <a:xfrm>
            <a:off x="855305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4C61BF-E0D9-5366-D560-A4FE103E4062}"/>
              </a:ext>
            </a:extLst>
          </p:cNvPr>
          <p:cNvSpPr/>
          <p:nvPr/>
        </p:nvSpPr>
        <p:spPr>
          <a:xfrm>
            <a:off x="7946562" y="404949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C83B84-A7C8-B253-D409-394C05A46053}"/>
              </a:ext>
            </a:extLst>
          </p:cNvPr>
          <p:cNvSpPr txBox="1"/>
          <p:nvPr/>
        </p:nvSpPr>
        <p:spPr>
          <a:xfrm>
            <a:off x="7430940" y="12304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E4EBD2-744E-86F1-3FB1-8C8B11ABEC42}"/>
              </a:ext>
            </a:extLst>
          </p:cNvPr>
          <p:cNvSpPr txBox="1"/>
          <p:nvPr/>
        </p:nvSpPr>
        <p:spPr>
          <a:xfrm>
            <a:off x="7439376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9FF125-778E-83C2-1177-2DA20645F8D2}"/>
              </a:ext>
            </a:extLst>
          </p:cNvPr>
          <p:cNvSpPr txBox="1"/>
          <p:nvPr/>
        </p:nvSpPr>
        <p:spPr>
          <a:xfrm>
            <a:off x="7439376" y="39896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A8D21D-2CBA-36C5-BCB2-B849D2A838FF}"/>
              </a:ext>
            </a:extLst>
          </p:cNvPr>
          <p:cNvSpPr txBox="1"/>
          <p:nvPr/>
        </p:nvSpPr>
        <p:spPr>
          <a:xfrm>
            <a:off x="5645843" y="179536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F6A6CC-8721-EF21-93EF-EBB832EB6AD6}"/>
              </a:ext>
            </a:extLst>
          </p:cNvPr>
          <p:cNvSpPr txBox="1"/>
          <p:nvPr/>
        </p:nvSpPr>
        <p:spPr>
          <a:xfrm>
            <a:off x="9976213" y="181432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981E4D-B8D0-6AB9-4B02-02728ADE9009}"/>
              </a:ext>
            </a:extLst>
          </p:cNvPr>
          <p:cNvSpPr txBox="1"/>
          <p:nvPr/>
        </p:nvSpPr>
        <p:spPr>
          <a:xfrm>
            <a:off x="8643764" y="232457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F91958-8E9D-4D47-6DF0-3DEB3C71C735}"/>
              </a:ext>
            </a:extLst>
          </p:cNvPr>
          <p:cNvSpPr txBox="1"/>
          <p:nvPr/>
        </p:nvSpPr>
        <p:spPr>
          <a:xfrm>
            <a:off x="6268640" y="232098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F75F91D-A408-185E-AA77-E8BC90478FA0}"/>
              </a:ext>
            </a:extLst>
          </p:cNvPr>
          <p:cNvSpPr/>
          <p:nvPr/>
        </p:nvSpPr>
        <p:spPr>
          <a:xfrm>
            <a:off x="4917232" y="1828799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F9E931F-C5B3-9092-0966-ED44B470A323}"/>
              </a:ext>
            </a:extLst>
          </p:cNvPr>
          <p:cNvSpPr/>
          <p:nvPr/>
        </p:nvSpPr>
        <p:spPr>
          <a:xfrm>
            <a:off x="7483375" y="641503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550BC5F-13AC-0775-163C-AA811B66E471}"/>
              </a:ext>
            </a:extLst>
          </p:cNvPr>
          <p:cNvSpPr/>
          <p:nvPr/>
        </p:nvSpPr>
        <p:spPr>
          <a:xfrm>
            <a:off x="5523722" y="2537509"/>
            <a:ext cx="399429" cy="3736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A910663-37E8-8825-1915-B6EFC98BAD6E}"/>
              </a:ext>
            </a:extLst>
          </p:cNvPr>
          <p:cNvSpPr/>
          <p:nvPr/>
        </p:nvSpPr>
        <p:spPr>
          <a:xfrm>
            <a:off x="6172620" y="4033572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547B609-0818-6C7F-7B00-29489DDF1817}"/>
              </a:ext>
            </a:extLst>
          </p:cNvPr>
          <p:cNvSpPr/>
          <p:nvPr/>
        </p:nvSpPr>
        <p:spPr>
          <a:xfrm>
            <a:off x="10986777" y="182569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94B2875-E788-DC32-9F06-C9CF87F1D3B3}"/>
              </a:ext>
            </a:extLst>
          </p:cNvPr>
          <p:cNvSpPr/>
          <p:nvPr/>
        </p:nvSpPr>
        <p:spPr>
          <a:xfrm>
            <a:off x="10378747" y="405336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9670D90-79A6-DF48-1A06-20F268893B9D}"/>
              </a:ext>
            </a:extLst>
          </p:cNvPr>
          <p:cNvSpPr/>
          <p:nvPr/>
        </p:nvSpPr>
        <p:spPr>
          <a:xfrm>
            <a:off x="10378747" y="239174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674E2BC6-817D-9B5C-D7FE-D17D98B8F8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3" y="1091592"/>
            <a:ext cx="1955290" cy="185991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C5EE5EA-3991-D978-B0B9-467F5E64FC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61" y="1144167"/>
            <a:ext cx="1931447" cy="183606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80BCD1B4-67EC-8CF4-D4EA-540DF456C4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89" y="3592196"/>
            <a:ext cx="1867859" cy="186785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624BAC6A-2581-6B68-F5D6-8E414910D65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089" y="3597239"/>
            <a:ext cx="1971186" cy="1859910"/>
          </a:xfrm>
          <a:prstGeom prst="rect">
            <a:avLst/>
          </a:prstGeom>
        </p:spPr>
      </p:pic>
      <p:sp>
        <p:nvSpPr>
          <p:cNvPr id="46" name="Rounded Rectangle 1">
            <a:extLst>
              <a:ext uri="{FF2B5EF4-FFF2-40B4-BE49-F238E27FC236}">
                <a16:creationId xmlns:a16="http://schemas.microsoft.com/office/drawing/2014/main" id="{743D7D6F-1537-F57D-E1AC-740D52AD603A}"/>
              </a:ext>
            </a:extLst>
          </p:cNvPr>
          <p:cNvSpPr/>
          <p:nvPr/>
        </p:nvSpPr>
        <p:spPr>
          <a:xfrm>
            <a:off x="3091993" y="343796"/>
            <a:ext cx="378313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2575905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F11500-C143-DB4B-1530-5629A3FC5547}"/>
              </a:ext>
            </a:extLst>
          </p:cNvPr>
          <p:cNvSpPr/>
          <p:nvPr/>
        </p:nvSpPr>
        <p:spPr>
          <a:xfrm>
            <a:off x="7343192" y="125030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803D65-E7CD-C0AD-FB44-DCE2766E1FAF}"/>
              </a:ext>
            </a:extLst>
          </p:cNvPr>
          <p:cNvSpPr/>
          <p:nvPr/>
        </p:nvSpPr>
        <p:spPr>
          <a:xfrm>
            <a:off x="734319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AD023-B01E-BE3A-4018-DD0BFF473756}"/>
              </a:ext>
            </a:extLst>
          </p:cNvPr>
          <p:cNvSpPr/>
          <p:nvPr/>
        </p:nvSpPr>
        <p:spPr>
          <a:xfrm>
            <a:off x="7343192" y="236782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825C99-F31D-7A92-EF33-D19084238FC2}"/>
              </a:ext>
            </a:extLst>
          </p:cNvPr>
          <p:cNvSpPr/>
          <p:nvPr/>
        </p:nvSpPr>
        <p:spPr>
          <a:xfrm>
            <a:off x="7343192" y="292766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B6288A-B932-49A3-65FF-B69DAFCCABBC}"/>
              </a:ext>
            </a:extLst>
          </p:cNvPr>
          <p:cNvSpPr/>
          <p:nvPr/>
        </p:nvSpPr>
        <p:spPr>
          <a:xfrm>
            <a:off x="7343192" y="34874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1E6A95-28D4-5AAB-4FD8-A5EA052493E4}"/>
              </a:ext>
            </a:extLst>
          </p:cNvPr>
          <p:cNvSpPr/>
          <p:nvPr/>
        </p:nvSpPr>
        <p:spPr>
          <a:xfrm>
            <a:off x="7343192" y="404733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C53E07-4865-AFBC-657B-0BDF3FC67103}"/>
              </a:ext>
            </a:extLst>
          </p:cNvPr>
          <p:cNvSpPr/>
          <p:nvPr/>
        </p:nvSpPr>
        <p:spPr>
          <a:xfrm>
            <a:off x="7343192" y="460717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CFAF67-9E65-7C54-6F32-AA3AC2B8E41D}"/>
              </a:ext>
            </a:extLst>
          </p:cNvPr>
          <p:cNvSpPr/>
          <p:nvPr/>
        </p:nvSpPr>
        <p:spPr>
          <a:xfrm>
            <a:off x="673670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2F0902-F657-1657-9E2F-422C21E24C54}"/>
              </a:ext>
            </a:extLst>
          </p:cNvPr>
          <p:cNvSpPr/>
          <p:nvPr/>
        </p:nvSpPr>
        <p:spPr>
          <a:xfrm>
            <a:off x="6130212" y="1810137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BB8C74-5064-6934-97F2-96FFB1C5FBB5}"/>
              </a:ext>
            </a:extLst>
          </p:cNvPr>
          <p:cNvSpPr/>
          <p:nvPr/>
        </p:nvSpPr>
        <p:spPr>
          <a:xfrm>
            <a:off x="552372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095DFA-5FD4-9954-7ACF-A18882759054}"/>
              </a:ext>
            </a:extLst>
          </p:cNvPr>
          <p:cNvSpPr/>
          <p:nvPr/>
        </p:nvSpPr>
        <p:spPr>
          <a:xfrm>
            <a:off x="10375642" y="18287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55E609-AB1E-88FB-5597-8D89ACCB49A2}"/>
              </a:ext>
            </a:extLst>
          </p:cNvPr>
          <p:cNvSpPr/>
          <p:nvPr/>
        </p:nvSpPr>
        <p:spPr>
          <a:xfrm>
            <a:off x="976915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103AE2-8E5D-8DF5-426C-3B0630A01E0D}"/>
              </a:ext>
            </a:extLst>
          </p:cNvPr>
          <p:cNvSpPr/>
          <p:nvPr/>
        </p:nvSpPr>
        <p:spPr>
          <a:xfrm>
            <a:off x="916266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4AA1B9-4AAD-AF0C-46BA-8AFF47AD8000}"/>
              </a:ext>
            </a:extLst>
          </p:cNvPr>
          <p:cNvSpPr/>
          <p:nvPr/>
        </p:nvSpPr>
        <p:spPr>
          <a:xfrm>
            <a:off x="855617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5BFE7D-C58B-6BC5-8671-2B56B58CC5A5}"/>
              </a:ext>
            </a:extLst>
          </p:cNvPr>
          <p:cNvSpPr/>
          <p:nvPr/>
        </p:nvSpPr>
        <p:spPr>
          <a:xfrm>
            <a:off x="7949682" y="183190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F549B1-8085-A2A3-5E64-BC14C68DD28C}"/>
              </a:ext>
            </a:extLst>
          </p:cNvPr>
          <p:cNvSpPr/>
          <p:nvPr/>
        </p:nvSpPr>
        <p:spPr>
          <a:xfrm>
            <a:off x="6739807" y="236997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C01474-6D9B-CABC-D6D4-94A5FB4DE00A}"/>
              </a:ext>
            </a:extLst>
          </p:cNvPr>
          <p:cNvSpPr/>
          <p:nvPr/>
        </p:nvSpPr>
        <p:spPr>
          <a:xfrm>
            <a:off x="6133317" y="237308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E049F4-1E56-8148-37E3-B2EAB3CC1294}"/>
              </a:ext>
            </a:extLst>
          </p:cNvPr>
          <p:cNvSpPr/>
          <p:nvPr/>
        </p:nvSpPr>
        <p:spPr>
          <a:xfrm>
            <a:off x="977225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68BC14-B45B-594F-C546-F5FA49FD509A}"/>
              </a:ext>
            </a:extLst>
          </p:cNvPr>
          <p:cNvSpPr/>
          <p:nvPr/>
        </p:nvSpPr>
        <p:spPr>
          <a:xfrm>
            <a:off x="916576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67801D-3271-B742-BABD-C5D8A7F184ED}"/>
              </a:ext>
            </a:extLst>
          </p:cNvPr>
          <p:cNvSpPr/>
          <p:nvPr/>
        </p:nvSpPr>
        <p:spPr>
          <a:xfrm>
            <a:off x="855927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05EB6A-7E45-F696-795C-07ED2148D292}"/>
              </a:ext>
            </a:extLst>
          </p:cNvPr>
          <p:cNvSpPr/>
          <p:nvPr/>
        </p:nvSpPr>
        <p:spPr>
          <a:xfrm>
            <a:off x="7952787" y="238552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69954C-CD32-87E7-8AC9-45CBED1C3C58}"/>
              </a:ext>
            </a:extLst>
          </p:cNvPr>
          <p:cNvSpPr/>
          <p:nvPr/>
        </p:nvSpPr>
        <p:spPr>
          <a:xfrm>
            <a:off x="6733582" y="4052604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E223F7-5042-20B9-A48F-EE4AFFE4AE4E}"/>
              </a:ext>
            </a:extLst>
          </p:cNvPr>
          <p:cNvSpPr/>
          <p:nvPr/>
        </p:nvSpPr>
        <p:spPr>
          <a:xfrm>
            <a:off x="976603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8E7903-0C74-5227-E316-4CDA3532A2FA}"/>
              </a:ext>
            </a:extLst>
          </p:cNvPr>
          <p:cNvSpPr/>
          <p:nvPr/>
        </p:nvSpPr>
        <p:spPr>
          <a:xfrm>
            <a:off x="915954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E128F53-CEC2-30D8-62E6-C9CBE617228F}"/>
              </a:ext>
            </a:extLst>
          </p:cNvPr>
          <p:cNvSpPr/>
          <p:nvPr/>
        </p:nvSpPr>
        <p:spPr>
          <a:xfrm>
            <a:off x="855305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4C61BF-E0D9-5366-D560-A4FE103E4062}"/>
              </a:ext>
            </a:extLst>
          </p:cNvPr>
          <p:cNvSpPr/>
          <p:nvPr/>
        </p:nvSpPr>
        <p:spPr>
          <a:xfrm>
            <a:off x="7946562" y="404949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C83B84-A7C8-B253-D409-394C05A46053}"/>
              </a:ext>
            </a:extLst>
          </p:cNvPr>
          <p:cNvSpPr txBox="1"/>
          <p:nvPr/>
        </p:nvSpPr>
        <p:spPr>
          <a:xfrm>
            <a:off x="7430940" y="12304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E4EBD2-744E-86F1-3FB1-8C8B11ABEC42}"/>
              </a:ext>
            </a:extLst>
          </p:cNvPr>
          <p:cNvSpPr txBox="1"/>
          <p:nvPr/>
        </p:nvSpPr>
        <p:spPr>
          <a:xfrm>
            <a:off x="7439376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9FF125-778E-83C2-1177-2DA20645F8D2}"/>
              </a:ext>
            </a:extLst>
          </p:cNvPr>
          <p:cNvSpPr txBox="1"/>
          <p:nvPr/>
        </p:nvSpPr>
        <p:spPr>
          <a:xfrm>
            <a:off x="7439376" y="39896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A8D21D-2CBA-36C5-BCB2-B849D2A838FF}"/>
              </a:ext>
            </a:extLst>
          </p:cNvPr>
          <p:cNvSpPr txBox="1"/>
          <p:nvPr/>
        </p:nvSpPr>
        <p:spPr>
          <a:xfrm>
            <a:off x="5645843" y="179536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F6A6CC-8721-EF21-93EF-EBB832EB6AD6}"/>
              </a:ext>
            </a:extLst>
          </p:cNvPr>
          <p:cNvSpPr txBox="1"/>
          <p:nvPr/>
        </p:nvSpPr>
        <p:spPr>
          <a:xfrm>
            <a:off x="9976213" y="181432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981E4D-B8D0-6AB9-4B02-02728ADE9009}"/>
              </a:ext>
            </a:extLst>
          </p:cNvPr>
          <p:cNvSpPr txBox="1"/>
          <p:nvPr/>
        </p:nvSpPr>
        <p:spPr>
          <a:xfrm>
            <a:off x="8643764" y="232457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F91958-8E9D-4D47-6DF0-3DEB3C71C735}"/>
              </a:ext>
            </a:extLst>
          </p:cNvPr>
          <p:cNvSpPr txBox="1"/>
          <p:nvPr/>
        </p:nvSpPr>
        <p:spPr>
          <a:xfrm>
            <a:off x="6268640" y="232098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2C3E0A-4B7F-2880-76BA-830BBDB8534A}"/>
              </a:ext>
            </a:extLst>
          </p:cNvPr>
          <p:cNvSpPr/>
          <p:nvPr/>
        </p:nvSpPr>
        <p:spPr>
          <a:xfrm>
            <a:off x="4917232" y="1828799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8C487A-438B-71EA-FE23-44C55E195824}"/>
              </a:ext>
            </a:extLst>
          </p:cNvPr>
          <p:cNvSpPr txBox="1"/>
          <p:nvPr/>
        </p:nvSpPr>
        <p:spPr>
          <a:xfrm>
            <a:off x="6247518" y="180702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22BB82-8A78-AFC8-3BEB-CE74F232D1EE}"/>
              </a:ext>
            </a:extLst>
          </p:cNvPr>
          <p:cNvSpPr txBox="1"/>
          <p:nvPr/>
        </p:nvSpPr>
        <p:spPr>
          <a:xfrm>
            <a:off x="6875130" y="180080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906393B-77D4-B886-405A-243317B9F87C}"/>
              </a:ext>
            </a:extLst>
          </p:cNvPr>
          <p:cNvSpPr txBox="1"/>
          <p:nvPr/>
        </p:nvSpPr>
        <p:spPr>
          <a:xfrm>
            <a:off x="8043592" y="178740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88036A-BAE4-3F60-0A1A-741B2C424367}"/>
              </a:ext>
            </a:extLst>
          </p:cNvPr>
          <p:cNvSpPr txBox="1"/>
          <p:nvPr/>
        </p:nvSpPr>
        <p:spPr>
          <a:xfrm>
            <a:off x="8653734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279255-1CBD-0D81-43CA-55E4F9FFFC1E}"/>
              </a:ext>
            </a:extLst>
          </p:cNvPr>
          <p:cNvSpPr txBox="1"/>
          <p:nvPr/>
        </p:nvSpPr>
        <p:spPr>
          <a:xfrm>
            <a:off x="9253906" y="175003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45CE41-AD23-19E9-591D-8C4784A0127B}"/>
              </a:ext>
            </a:extLst>
          </p:cNvPr>
          <p:cNvSpPr txBox="1"/>
          <p:nvPr/>
        </p:nvSpPr>
        <p:spPr>
          <a:xfrm>
            <a:off x="10448025" y="180602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00FFD1E-1B8F-F349-C905-AB4F69A5F0D7}"/>
              </a:ext>
            </a:extLst>
          </p:cNvPr>
          <p:cNvSpPr/>
          <p:nvPr/>
        </p:nvSpPr>
        <p:spPr>
          <a:xfrm>
            <a:off x="10986777" y="183132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5845ED-F2D4-B7E8-4629-51E968A8E4D3}"/>
              </a:ext>
            </a:extLst>
          </p:cNvPr>
          <p:cNvSpPr txBox="1"/>
          <p:nvPr/>
        </p:nvSpPr>
        <p:spPr>
          <a:xfrm>
            <a:off x="11036973" y="181535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51788B4-593B-9D12-3433-DC35711EB4BC}"/>
              </a:ext>
            </a:extLst>
          </p:cNvPr>
          <p:cNvSpPr/>
          <p:nvPr/>
        </p:nvSpPr>
        <p:spPr>
          <a:xfrm>
            <a:off x="7483375" y="641503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404F3E5-77BB-2A6E-8B03-67F8436C1BE5}"/>
              </a:ext>
            </a:extLst>
          </p:cNvPr>
          <p:cNvSpPr/>
          <p:nvPr/>
        </p:nvSpPr>
        <p:spPr>
          <a:xfrm>
            <a:off x="5523722" y="2537509"/>
            <a:ext cx="399429" cy="3736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72F4126-B10C-F135-66AA-2D48A6332C63}"/>
              </a:ext>
            </a:extLst>
          </p:cNvPr>
          <p:cNvSpPr/>
          <p:nvPr/>
        </p:nvSpPr>
        <p:spPr>
          <a:xfrm>
            <a:off x="6172620" y="4033572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2AC9767-1AB7-35CB-332C-9AD62815118E}"/>
              </a:ext>
            </a:extLst>
          </p:cNvPr>
          <p:cNvSpPr/>
          <p:nvPr/>
        </p:nvSpPr>
        <p:spPr>
          <a:xfrm>
            <a:off x="10372529" y="239485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512D282-0194-F2C6-33AB-E42ED7763131}"/>
              </a:ext>
            </a:extLst>
          </p:cNvPr>
          <p:cNvSpPr/>
          <p:nvPr/>
        </p:nvSpPr>
        <p:spPr>
          <a:xfrm>
            <a:off x="10372522" y="405152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3E1C0EDA-169A-7F41-2F33-85E2B6B311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3" y="1091592"/>
            <a:ext cx="1955290" cy="185991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C0FFA20-DC55-0F3E-985F-8DB55165AF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61" y="1144167"/>
            <a:ext cx="1931447" cy="183606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69A1927-7976-046C-F9FC-FE3BB314B7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89" y="3592196"/>
            <a:ext cx="1867859" cy="186785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978C0B3-CD32-F01B-86DE-61C7F13A309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089" y="3597239"/>
            <a:ext cx="1971186" cy="1859910"/>
          </a:xfrm>
          <a:prstGeom prst="rect">
            <a:avLst/>
          </a:prstGeom>
        </p:spPr>
      </p:pic>
      <p:sp>
        <p:nvSpPr>
          <p:cNvPr id="67" name="Rounded Rectangle 1">
            <a:extLst>
              <a:ext uri="{FF2B5EF4-FFF2-40B4-BE49-F238E27FC236}">
                <a16:creationId xmlns:a16="http://schemas.microsoft.com/office/drawing/2014/main" id="{FAB1DD35-7C50-1995-EE0C-C27D02A4D1C7}"/>
              </a:ext>
            </a:extLst>
          </p:cNvPr>
          <p:cNvSpPr/>
          <p:nvPr/>
        </p:nvSpPr>
        <p:spPr>
          <a:xfrm>
            <a:off x="3091993" y="343796"/>
            <a:ext cx="378313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184906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F11500-C143-DB4B-1530-5629A3FC5547}"/>
              </a:ext>
            </a:extLst>
          </p:cNvPr>
          <p:cNvSpPr/>
          <p:nvPr/>
        </p:nvSpPr>
        <p:spPr>
          <a:xfrm>
            <a:off x="7343192" y="125030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803D65-E7CD-C0AD-FB44-DCE2766E1FAF}"/>
              </a:ext>
            </a:extLst>
          </p:cNvPr>
          <p:cNvSpPr/>
          <p:nvPr/>
        </p:nvSpPr>
        <p:spPr>
          <a:xfrm>
            <a:off x="734319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AD023-B01E-BE3A-4018-DD0BFF473756}"/>
              </a:ext>
            </a:extLst>
          </p:cNvPr>
          <p:cNvSpPr/>
          <p:nvPr/>
        </p:nvSpPr>
        <p:spPr>
          <a:xfrm>
            <a:off x="7343192" y="236782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825C99-F31D-7A92-EF33-D19084238FC2}"/>
              </a:ext>
            </a:extLst>
          </p:cNvPr>
          <p:cNvSpPr/>
          <p:nvPr/>
        </p:nvSpPr>
        <p:spPr>
          <a:xfrm>
            <a:off x="7343192" y="292766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B6288A-B932-49A3-65FF-B69DAFCCABBC}"/>
              </a:ext>
            </a:extLst>
          </p:cNvPr>
          <p:cNvSpPr/>
          <p:nvPr/>
        </p:nvSpPr>
        <p:spPr>
          <a:xfrm>
            <a:off x="7343192" y="34874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1E6A95-28D4-5AAB-4FD8-A5EA052493E4}"/>
              </a:ext>
            </a:extLst>
          </p:cNvPr>
          <p:cNvSpPr/>
          <p:nvPr/>
        </p:nvSpPr>
        <p:spPr>
          <a:xfrm>
            <a:off x="7343192" y="404733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C53E07-4865-AFBC-657B-0BDF3FC67103}"/>
              </a:ext>
            </a:extLst>
          </p:cNvPr>
          <p:cNvSpPr/>
          <p:nvPr/>
        </p:nvSpPr>
        <p:spPr>
          <a:xfrm>
            <a:off x="7343192" y="460717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CFAF67-9E65-7C54-6F32-AA3AC2B8E41D}"/>
              </a:ext>
            </a:extLst>
          </p:cNvPr>
          <p:cNvSpPr/>
          <p:nvPr/>
        </p:nvSpPr>
        <p:spPr>
          <a:xfrm>
            <a:off x="673670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2F0902-F657-1657-9E2F-422C21E24C54}"/>
              </a:ext>
            </a:extLst>
          </p:cNvPr>
          <p:cNvSpPr/>
          <p:nvPr/>
        </p:nvSpPr>
        <p:spPr>
          <a:xfrm>
            <a:off x="6130212" y="1810137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BB8C74-5064-6934-97F2-96FFB1C5FBB5}"/>
              </a:ext>
            </a:extLst>
          </p:cNvPr>
          <p:cNvSpPr/>
          <p:nvPr/>
        </p:nvSpPr>
        <p:spPr>
          <a:xfrm>
            <a:off x="552372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095DFA-5FD4-9954-7ACF-A18882759054}"/>
              </a:ext>
            </a:extLst>
          </p:cNvPr>
          <p:cNvSpPr/>
          <p:nvPr/>
        </p:nvSpPr>
        <p:spPr>
          <a:xfrm>
            <a:off x="10375642" y="18287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55E609-AB1E-88FB-5597-8D89ACCB49A2}"/>
              </a:ext>
            </a:extLst>
          </p:cNvPr>
          <p:cNvSpPr/>
          <p:nvPr/>
        </p:nvSpPr>
        <p:spPr>
          <a:xfrm>
            <a:off x="976915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103AE2-8E5D-8DF5-426C-3B0630A01E0D}"/>
              </a:ext>
            </a:extLst>
          </p:cNvPr>
          <p:cNvSpPr/>
          <p:nvPr/>
        </p:nvSpPr>
        <p:spPr>
          <a:xfrm>
            <a:off x="916266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4AA1B9-4AAD-AF0C-46BA-8AFF47AD8000}"/>
              </a:ext>
            </a:extLst>
          </p:cNvPr>
          <p:cNvSpPr/>
          <p:nvPr/>
        </p:nvSpPr>
        <p:spPr>
          <a:xfrm>
            <a:off x="855617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5BFE7D-C58B-6BC5-8671-2B56B58CC5A5}"/>
              </a:ext>
            </a:extLst>
          </p:cNvPr>
          <p:cNvSpPr/>
          <p:nvPr/>
        </p:nvSpPr>
        <p:spPr>
          <a:xfrm>
            <a:off x="7949682" y="183190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F549B1-8085-A2A3-5E64-BC14C68DD28C}"/>
              </a:ext>
            </a:extLst>
          </p:cNvPr>
          <p:cNvSpPr/>
          <p:nvPr/>
        </p:nvSpPr>
        <p:spPr>
          <a:xfrm>
            <a:off x="6739807" y="236997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C01474-6D9B-CABC-D6D4-94A5FB4DE00A}"/>
              </a:ext>
            </a:extLst>
          </p:cNvPr>
          <p:cNvSpPr/>
          <p:nvPr/>
        </p:nvSpPr>
        <p:spPr>
          <a:xfrm>
            <a:off x="6133317" y="237308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E049F4-1E56-8148-37E3-B2EAB3CC1294}"/>
              </a:ext>
            </a:extLst>
          </p:cNvPr>
          <p:cNvSpPr/>
          <p:nvPr/>
        </p:nvSpPr>
        <p:spPr>
          <a:xfrm>
            <a:off x="977225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68BC14-B45B-594F-C546-F5FA49FD509A}"/>
              </a:ext>
            </a:extLst>
          </p:cNvPr>
          <p:cNvSpPr/>
          <p:nvPr/>
        </p:nvSpPr>
        <p:spPr>
          <a:xfrm>
            <a:off x="916576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67801D-3271-B742-BABD-C5D8A7F184ED}"/>
              </a:ext>
            </a:extLst>
          </p:cNvPr>
          <p:cNvSpPr/>
          <p:nvPr/>
        </p:nvSpPr>
        <p:spPr>
          <a:xfrm>
            <a:off x="855927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05EB6A-7E45-F696-795C-07ED2148D292}"/>
              </a:ext>
            </a:extLst>
          </p:cNvPr>
          <p:cNvSpPr/>
          <p:nvPr/>
        </p:nvSpPr>
        <p:spPr>
          <a:xfrm>
            <a:off x="7952787" y="238552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69954C-CD32-87E7-8AC9-45CBED1C3C58}"/>
              </a:ext>
            </a:extLst>
          </p:cNvPr>
          <p:cNvSpPr/>
          <p:nvPr/>
        </p:nvSpPr>
        <p:spPr>
          <a:xfrm>
            <a:off x="6733582" y="4052604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E223F7-5042-20B9-A48F-EE4AFFE4AE4E}"/>
              </a:ext>
            </a:extLst>
          </p:cNvPr>
          <p:cNvSpPr/>
          <p:nvPr/>
        </p:nvSpPr>
        <p:spPr>
          <a:xfrm>
            <a:off x="976603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8E7903-0C74-5227-E316-4CDA3532A2FA}"/>
              </a:ext>
            </a:extLst>
          </p:cNvPr>
          <p:cNvSpPr/>
          <p:nvPr/>
        </p:nvSpPr>
        <p:spPr>
          <a:xfrm>
            <a:off x="915954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E128F53-CEC2-30D8-62E6-C9CBE617228F}"/>
              </a:ext>
            </a:extLst>
          </p:cNvPr>
          <p:cNvSpPr/>
          <p:nvPr/>
        </p:nvSpPr>
        <p:spPr>
          <a:xfrm>
            <a:off x="855305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4C61BF-E0D9-5366-D560-A4FE103E4062}"/>
              </a:ext>
            </a:extLst>
          </p:cNvPr>
          <p:cNvSpPr/>
          <p:nvPr/>
        </p:nvSpPr>
        <p:spPr>
          <a:xfrm>
            <a:off x="7946562" y="404949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C83B84-A7C8-B253-D409-394C05A46053}"/>
              </a:ext>
            </a:extLst>
          </p:cNvPr>
          <p:cNvSpPr txBox="1"/>
          <p:nvPr/>
        </p:nvSpPr>
        <p:spPr>
          <a:xfrm>
            <a:off x="7430940" y="12304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E4EBD2-744E-86F1-3FB1-8C8B11ABEC42}"/>
              </a:ext>
            </a:extLst>
          </p:cNvPr>
          <p:cNvSpPr txBox="1"/>
          <p:nvPr/>
        </p:nvSpPr>
        <p:spPr>
          <a:xfrm>
            <a:off x="7439376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9FF125-778E-83C2-1177-2DA20645F8D2}"/>
              </a:ext>
            </a:extLst>
          </p:cNvPr>
          <p:cNvSpPr txBox="1"/>
          <p:nvPr/>
        </p:nvSpPr>
        <p:spPr>
          <a:xfrm>
            <a:off x="7439376" y="39896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A8D21D-2CBA-36C5-BCB2-B849D2A838FF}"/>
              </a:ext>
            </a:extLst>
          </p:cNvPr>
          <p:cNvSpPr txBox="1"/>
          <p:nvPr/>
        </p:nvSpPr>
        <p:spPr>
          <a:xfrm>
            <a:off x="5645843" y="179536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F6A6CC-8721-EF21-93EF-EBB832EB6AD6}"/>
              </a:ext>
            </a:extLst>
          </p:cNvPr>
          <p:cNvSpPr txBox="1"/>
          <p:nvPr/>
        </p:nvSpPr>
        <p:spPr>
          <a:xfrm>
            <a:off x="9976213" y="181432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981E4D-B8D0-6AB9-4B02-02728ADE9009}"/>
              </a:ext>
            </a:extLst>
          </p:cNvPr>
          <p:cNvSpPr txBox="1"/>
          <p:nvPr/>
        </p:nvSpPr>
        <p:spPr>
          <a:xfrm>
            <a:off x="8643764" y="232457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F91958-8E9D-4D47-6DF0-3DEB3C71C735}"/>
              </a:ext>
            </a:extLst>
          </p:cNvPr>
          <p:cNvSpPr txBox="1"/>
          <p:nvPr/>
        </p:nvSpPr>
        <p:spPr>
          <a:xfrm>
            <a:off x="6268640" y="232098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2C3E0A-4B7F-2880-76BA-830BBDB8534A}"/>
              </a:ext>
            </a:extLst>
          </p:cNvPr>
          <p:cNvSpPr/>
          <p:nvPr/>
        </p:nvSpPr>
        <p:spPr>
          <a:xfrm>
            <a:off x="4917232" y="1828799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8C487A-438B-71EA-FE23-44C55E195824}"/>
              </a:ext>
            </a:extLst>
          </p:cNvPr>
          <p:cNvSpPr txBox="1"/>
          <p:nvPr/>
        </p:nvSpPr>
        <p:spPr>
          <a:xfrm>
            <a:off x="6247518" y="180702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22BB82-8A78-AFC8-3BEB-CE74F232D1EE}"/>
              </a:ext>
            </a:extLst>
          </p:cNvPr>
          <p:cNvSpPr txBox="1"/>
          <p:nvPr/>
        </p:nvSpPr>
        <p:spPr>
          <a:xfrm>
            <a:off x="6875130" y="180080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906393B-77D4-B886-405A-243317B9F87C}"/>
              </a:ext>
            </a:extLst>
          </p:cNvPr>
          <p:cNvSpPr txBox="1"/>
          <p:nvPr/>
        </p:nvSpPr>
        <p:spPr>
          <a:xfrm>
            <a:off x="8043592" y="178740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88036A-BAE4-3F60-0A1A-741B2C424367}"/>
              </a:ext>
            </a:extLst>
          </p:cNvPr>
          <p:cNvSpPr txBox="1"/>
          <p:nvPr/>
        </p:nvSpPr>
        <p:spPr>
          <a:xfrm>
            <a:off x="8653734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279255-1CBD-0D81-43CA-55E4F9FFFC1E}"/>
              </a:ext>
            </a:extLst>
          </p:cNvPr>
          <p:cNvSpPr txBox="1"/>
          <p:nvPr/>
        </p:nvSpPr>
        <p:spPr>
          <a:xfrm>
            <a:off x="9253906" y="175003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45CE41-AD23-19E9-591D-8C4784A0127B}"/>
              </a:ext>
            </a:extLst>
          </p:cNvPr>
          <p:cNvSpPr txBox="1"/>
          <p:nvPr/>
        </p:nvSpPr>
        <p:spPr>
          <a:xfrm>
            <a:off x="10448025" y="180602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00FFD1E-1B8F-F349-C905-AB4F69A5F0D7}"/>
              </a:ext>
            </a:extLst>
          </p:cNvPr>
          <p:cNvSpPr/>
          <p:nvPr/>
        </p:nvSpPr>
        <p:spPr>
          <a:xfrm>
            <a:off x="10986777" y="183132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5845ED-F2D4-B7E8-4629-51E968A8E4D3}"/>
              </a:ext>
            </a:extLst>
          </p:cNvPr>
          <p:cNvSpPr txBox="1"/>
          <p:nvPr/>
        </p:nvSpPr>
        <p:spPr>
          <a:xfrm>
            <a:off x="11036973" y="181535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51788B4-593B-9D12-3433-DC35711EB4BC}"/>
              </a:ext>
            </a:extLst>
          </p:cNvPr>
          <p:cNvSpPr/>
          <p:nvPr/>
        </p:nvSpPr>
        <p:spPr>
          <a:xfrm>
            <a:off x="7483375" y="641503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404F3E5-77BB-2A6E-8B03-67F8436C1BE5}"/>
              </a:ext>
            </a:extLst>
          </p:cNvPr>
          <p:cNvSpPr/>
          <p:nvPr/>
        </p:nvSpPr>
        <p:spPr>
          <a:xfrm>
            <a:off x="5523722" y="2537509"/>
            <a:ext cx="399429" cy="3736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72F4126-B10C-F135-66AA-2D48A6332C63}"/>
              </a:ext>
            </a:extLst>
          </p:cNvPr>
          <p:cNvSpPr/>
          <p:nvPr/>
        </p:nvSpPr>
        <p:spPr>
          <a:xfrm>
            <a:off x="6172620" y="4033572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16D6C4D-7101-9642-4AAF-95C9DC2AE017}"/>
              </a:ext>
            </a:extLst>
          </p:cNvPr>
          <p:cNvSpPr txBox="1"/>
          <p:nvPr/>
        </p:nvSpPr>
        <p:spPr>
          <a:xfrm>
            <a:off x="6824450" y="398741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6B21947-E94A-A811-A3A8-7041E1CE7A0A}"/>
              </a:ext>
            </a:extLst>
          </p:cNvPr>
          <p:cNvSpPr txBox="1"/>
          <p:nvPr/>
        </p:nvSpPr>
        <p:spPr>
          <a:xfrm>
            <a:off x="8037370" y="3983216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B6E9AA-8BAE-5113-0A43-28EB872B56D5}"/>
              </a:ext>
            </a:extLst>
          </p:cNvPr>
          <p:cNvSpPr txBox="1"/>
          <p:nvPr/>
        </p:nvSpPr>
        <p:spPr>
          <a:xfrm>
            <a:off x="8647512" y="39792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A90154-C78A-B3CE-CE57-3004C925070B}"/>
              </a:ext>
            </a:extLst>
          </p:cNvPr>
          <p:cNvSpPr txBox="1"/>
          <p:nvPr/>
        </p:nvSpPr>
        <p:spPr>
          <a:xfrm>
            <a:off x="9247684" y="399250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4EBD97D-11B3-8ED4-30AF-A7E7DE767FF3}"/>
              </a:ext>
            </a:extLst>
          </p:cNvPr>
          <p:cNvSpPr txBox="1"/>
          <p:nvPr/>
        </p:nvSpPr>
        <p:spPr>
          <a:xfrm>
            <a:off x="9841535" y="399584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D94C8CF-2CF4-B311-C131-A3CE0001DF17}"/>
              </a:ext>
            </a:extLst>
          </p:cNvPr>
          <p:cNvSpPr txBox="1"/>
          <p:nvPr/>
        </p:nvSpPr>
        <p:spPr>
          <a:xfrm>
            <a:off x="10337883" y="4006126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B5E2B8-A7DD-5638-0796-1F6957475D46}"/>
              </a:ext>
            </a:extLst>
          </p:cNvPr>
          <p:cNvSpPr/>
          <p:nvPr/>
        </p:nvSpPr>
        <p:spPr>
          <a:xfrm>
            <a:off x="10378747" y="405336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BC38E22-F52F-18FA-B1AF-CEC973D2ADE5}"/>
              </a:ext>
            </a:extLst>
          </p:cNvPr>
          <p:cNvSpPr/>
          <p:nvPr/>
        </p:nvSpPr>
        <p:spPr>
          <a:xfrm>
            <a:off x="10374321" y="237695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31E13006-EEF8-B70A-C0E2-5545EAFF3D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3" y="1091592"/>
            <a:ext cx="1955290" cy="185991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F3554AD-5295-C0D3-27C0-9E2CC17E63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61" y="1144167"/>
            <a:ext cx="1931447" cy="183606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8752F3F0-3F03-531F-0BE1-E4C88E2CAF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89" y="3592196"/>
            <a:ext cx="1867859" cy="186785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122F4A7-9243-685C-E796-62108D4149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089" y="3597239"/>
            <a:ext cx="1971186" cy="1859910"/>
          </a:xfrm>
          <a:prstGeom prst="rect">
            <a:avLst/>
          </a:prstGeom>
        </p:spPr>
      </p:pic>
      <p:sp>
        <p:nvSpPr>
          <p:cNvPr id="76" name="Rounded Rectangle 1">
            <a:extLst>
              <a:ext uri="{FF2B5EF4-FFF2-40B4-BE49-F238E27FC236}">
                <a16:creationId xmlns:a16="http://schemas.microsoft.com/office/drawing/2014/main" id="{A9459DEF-DBCA-0FD7-1C46-F336AE0B3FFB}"/>
              </a:ext>
            </a:extLst>
          </p:cNvPr>
          <p:cNvSpPr/>
          <p:nvPr/>
        </p:nvSpPr>
        <p:spPr>
          <a:xfrm>
            <a:off x="3091993" y="343796"/>
            <a:ext cx="378313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8619622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F11500-C143-DB4B-1530-5629A3FC5547}"/>
              </a:ext>
            </a:extLst>
          </p:cNvPr>
          <p:cNvSpPr/>
          <p:nvPr/>
        </p:nvSpPr>
        <p:spPr>
          <a:xfrm>
            <a:off x="7343192" y="125030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803D65-E7CD-C0AD-FB44-DCE2766E1FAF}"/>
              </a:ext>
            </a:extLst>
          </p:cNvPr>
          <p:cNvSpPr/>
          <p:nvPr/>
        </p:nvSpPr>
        <p:spPr>
          <a:xfrm>
            <a:off x="734319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AD023-B01E-BE3A-4018-DD0BFF473756}"/>
              </a:ext>
            </a:extLst>
          </p:cNvPr>
          <p:cNvSpPr/>
          <p:nvPr/>
        </p:nvSpPr>
        <p:spPr>
          <a:xfrm>
            <a:off x="7343192" y="236782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825C99-F31D-7A92-EF33-D19084238FC2}"/>
              </a:ext>
            </a:extLst>
          </p:cNvPr>
          <p:cNvSpPr/>
          <p:nvPr/>
        </p:nvSpPr>
        <p:spPr>
          <a:xfrm>
            <a:off x="7343192" y="292766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B6288A-B932-49A3-65FF-B69DAFCCABBC}"/>
              </a:ext>
            </a:extLst>
          </p:cNvPr>
          <p:cNvSpPr/>
          <p:nvPr/>
        </p:nvSpPr>
        <p:spPr>
          <a:xfrm>
            <a:off x="7343192" y="34874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1E6A95-28D4-5AAB-4FD8-A5EA052493E4}"/>
              </a:ext>
            </a:extLst>
          </p:cNvPr>
          <p:cNvSpPr/>
          <p:nvPr/>
        </p:nvSpPr>
        <p:spPr>
          <a:xfrm>
            <a:off x="7343192" y="404733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C53E07-4865-AFBC-657B-0BDF3FC67103}"/>
              </a:ext>
            </a:extLst>
          </p:cNvPr>
          <p:cNvSpPr/>
          <p:nvPr/>
        </p:nvSpPr>
        <p:spPr>
          <a:xfrm>
            <a:off x="7343192" y="460717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CFAF67-9E65-7C54-6F32-AA3AC2B8E41D}"/>
              </a:ext>
            </a:extLst>
          </p:cNvPr>
          <p:cNvSpPr/>
          <p:nvPr/>
        </p:nvSpPr>
        <p:spPr>
          <a:xfrm>
            <a:off x="673670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2F0902-F657-1657-9E2F-422C21E24C54}"/>
              </a:ext>
            </a:extLst>
          </p:cNvPr>
          <p:cNvSpPr/>
          <p:nvPr/>
        </p:nvSpPr>
        <p:spPr>
          <a:xfrm>
            <a:off x="6130212" y="1810137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BB8C74-5064-6934-97F2-96FFB1C5FBB5}"/>
              </a:ext>
            </a:extLst>
          </p:cNvPr>
          <p:cNvSpPr/>
          <p:nvPr/>
        </p:nvSpPr>
        <p:spPr>
          <a:xfrm>
            <a:off x="552372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095DFA-5FD4-9954-7ACF-A18882759054}"/>
              </a:ext>
            </a:extLst>
          </p:cNvPr>
          <p:cNvSpPr/>
          <p:nvPr/>
        </p:nvSpPr>
        <p:spPr>
          <a:xfrm>
            <a:off x="10375642" y="18287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55E609-AB1E-88FB-5597-8D89ACCB49A2}"/>
              </a:ext>
            </a:extLst>
          </p:cNvPr>
          <p:cNvSpPr/>
          <p:nvPr/>
        </p:nvSpPr>
        <p:spPr>
          <a:xfrm>
            <a:off x="976915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103AE2-8E5D-8DF5-426C-3B0630A01E0D}"/>
              </a:ext>
            </a:extLst>
          </p:cNvPr>
          <p:cNvSpPr/>
          <p:nvPr/>
        </p:nvSpPr>
        <p:spPr>
          <a:xfrm>
            <a:off x="916266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4AA1B9-4AAD-AF0C-46BA-8AFF47AD8000}"/>
              </a:ext>
            </a:extLst>
          </p:cNvPr>
          <p:cNvSpPr/>
          <p:nvPr/>
        </p:nvSpPr>
        <p:spPr>
          <a:xfrm>
            <a:off x="855617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5BFE7D-C58B-6BC5-8671-2B56B58CC5A5}"/>
              </a:ext>
            </a:extLst>
          </p:cNvPr>
          <p:cNvSpPr/>
          <p:nvPr/>
        </p:nvSpPr>
        <p:spPr>
          <a:xfrm>
            <a:off x="7949682" y="183190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F549B1-8085-A2A3-5E64-BC14C68DD28C}"/>
              </a:ext>
            </a:extLst>
          </p:cNvPr>
          <p:cNvSpPr/>
          <p:nvPr/>
        </p:nvSpPr>
        <p:spPr>
          <a:xfrm>
            <a:off x="6739807" y="236997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C01474-6D9B-CABC-D6D4-94A5FB4DE00A}"/>
              </a:ext>
            </a:extLst>
          </p:cNvPr>
          <p:cNvSpPr/>
          <p:nvPr/>
        </p:nvSpPr>
        <p:spPr>
          <a:xfrm>
            <a:off x="6133317" y="237308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E049F4-1E56-8148-37E3-B2EAB3CC1294}"/>
              </a:ext>
            </a:extLst>
          </p:cNvPr>
          <p:cNvSpPr/>
          <p:nvPr/>
        </p:nvSpPr>
        <p:spPr>
          <a:xfrm>
            <a:off x="977225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68BC14-B45B-594F-C546-F5FA49FD509A}"/>
              </a:ext>
            </a:extLst>
          </p:cNvPr>
          <p:cNvSpPr/>
          <p:nvPr/>
        </p:nvSpPr>
        <p:spPr>
          <a:xfrm>
            <a:off x="916576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67801D-3271-B742-BABD-C5D8A7F184ED}"/>
              </a:ext>
            </a:extLst>
          </p:cNvPr>
          <p:cNvSpPr/>
          <p:nvPr/>
        </p:nvSpPr>
        <p:spPr>
          <a:xfrm>
            <a:off x="855927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05EB6A-7E45-F696-795C-07ED2148D292}"/>
              </a:ext>
            </a:extLst>
          </p:cNvPr>
          <p:cNvSpPr/>
          <p:nvPr/>
        </p:nvSpPr>
        <p:spPr>
          <a:xfrm>
            <a:off x="7952787" y="238552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69954C-CD32-87E7-8AC9-45CBED1C3C58}"/>
              </a:ext>
            </a:extLst>
          </p:cNvPr>
          <p:cNvSpPr/>
          <p:nvPr/>
        </p:nvSpPr>
        <p:spPr>
          <a:xfrm>
            <a:off x="6733582" y="4052604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E223F7-5042-20B9-A48F-EE4AFFE4AE4E}"/>
              </a:ext>
            </a:extLst>
          </p:cNvPr>
          <p:cNvSpPr/>
          <p:nvPr/>
        </p:nvSpPr>
        <p:spPr>
          <a:xfrm>
            <a:off x="976603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8E7903-0C74-5227-E316-4CDA3532A2FA}"/>
              </a:ext>
            </a:extLst>
          </p:cNvPr>
          <p:cNvSpPr/>
          <p:nvPr/>
        </p:nvSpPr>
        <p:spPr>
          <a:xfrm>
            <a:off x="915954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E128F53-CEC2-30D8-62E6-C9CBE617228F}"/>
              </a:ext>
            </a:extLst>
          </p:cNvPr>
          <p:cNvSpPr/>
          <p:nvPr/>
        </p:nvSpPr>
        <p:spPr>
          <a:xfrm>
            <a:off x="855305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4C61BF-E0D9-5366-D560-A4FE103E4062}"/>
              </a:ext>
            </a:extLst>
          </p:cNvPr>
          <p:cNvSpPr/>
          <p:nvPr/>
        </p:nvSpPr>
        <p:spPr>
          <a:xfrm>
            <a:off x="7946562" y="404949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C83B84-A7C8-B253-D409-394C05A46053}"/>
              </a:ext>
            </a:extLst>
          </p:cNvPr>
          <p:cNvSpPr txBox="1"/>
          <p:nvPr/>
        </p:nvSpPr>
        <p:spPr>
          <a:xfrm>
            <a:off x="7430940" y="12304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E4EBD2-744E-86F1-3FB1-8C8B11ABEC42}"/>
              </a:ext>
            </a:extLst>
          </p:cNvPr>
          <p:cNvSpPr txBox="1"/>
          <p:nvPr/>
        </p:nvSpPr>
        <p:spPr>
          <a:xfrm>
            <a:off x="7439376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9FF125-778E-83C2-1177-2DA20645F8D2}"/>
              </a:ext>
            </a:extLst>
          </p:cNvPr>
          <p:cNvSpPr txBox="1"/>
          <p:nvPr/>
        </p:nvSpPr>
        <p:spPr>
          <a:xfrm>
            <a:off x="7439376" y="39896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A8D21D-2CBA-36C5-BCB2-B849D2A838FF}"/>
              </a:ext>
            </a:extLst>
          </p:cNvPr>
          <p:cNvSpPr txBox="1"/>
          <p:nvPr/>
        </p:nvSpPr>
        <p:spPr>
          <a:xfrm>
            <a:off x="5645843" y="179536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F6A6CC-8721-EF21-93EF-EBB832EB6AD6}"/>
              </a:ext>
            </a:extLst>
          </p:cNvPr>
          <p:cNvSpPr txBox="1"/>
          <p:nvPr/>
        </p:nvSpPr>
        <p:spPr>
          <a:xfrm>
            <a:off x="9976213" y="181432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981E4D-B8D0-6AB9-4B02-02728ADE9009}"/>
              </a:ext>
            </a:extLst>
          </p:cNvPr>
          <p:cNvSpPr txBox="1"/>
          <p:nvPr/>
        </p:nvSpPr>
        <p:spPr>
          <a:xfrm>
            <a:off x="8643764" y="232457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F91958-8E9D-4D47-6DF0-3DEB3C71C735}"/>
              </a:ext>
            </a:extLst>
          </p:cNvPr>
          <p:cNvSpPr txBox="1"/>
          <p:nvPr/>
        </p:nvSpPr>
        <p:spPr>
          <a:xfrm>
            <a:off x="6268640" y="232098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2C3E0A-4B7F-2880-76BA-830BBDB8534A}"/>
              </a:ext>
            </a:extLst>
          </p:cNvPr>
          <p:cNvSpPr/>
          <p:nvPr/>
        </p:nvSpPr>
        <p:spPr>
          <a:xfrm>
            <a:off x="4917232" y="1828799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8C487A-438B-71EA-FE23-44C55E195824}"/>
              </a:ext>
            </a:extLst>
          </p:cNvPr>
          <p:cNvSpPr txBox="1"/>
          <p:nvPr/>
        </p:nvSpPr>
        <p:spPr>
          <a:xfrm>
            <a:off x="6247518" y="180702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22BB82-8A78-AFC8-3BEB-CE74F232D1EE}"/>
              </a:ext>
            </a:extLst>
          </p:cNvPr>
          <p:cNvSpPr txBox="1"/>
          <p:nvPr/>
        </p:nvSpPr>
        <p:spPr>
          <a:xfrm>
            <a:off x="6875130" y="180080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906393B-77D4-B886-405A-243317B9F87C}"/>
              </a:ext>
            </a:extLst>
          </p:cNvPr>
          <p:cNvSpPr txBox="1"/>
          <p:nvPr/>
        </p:nvSpPr>
        <p:spPr>
          <a:xfrm>
            <a:off x="8043592" y="178740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88036A-BAE4-3F60-0A1A-741B2C424367}"/>
              </a:ext>
            </a:extLst>
          </p:cNvPr>
          <p:cNvSpPr txBox="1"/>
          <p:nvPr/>
        </p:nvSpPr>
        <p:spPr>
          <a:xfrm>
            <a:off x="8653734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279255-1CBD-0D81-43CA-55E4F9FFFC1E}"/>
              </a:ext>
            </a:extLst>
          </p:cNvPr>
          <p:cNvSpPr txBox="1"/>
          <p:nvPr/>
        </p:nvSpPr>
        <p:spPr>
          <a:xfrm>
            <a:off x="9253906" y="175003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45CE41-AD23-19E9-591D-8C4784A0127B}"/>
              </a:ext>
            </a:extLst>
          </p:cNvPr>
          <p:cNvSpPr txBox="1"/>
          <p:nvPr/>
        </p:nvSpPr>
        <p:spPr>
          <a:xfrm>
            <a:off x="10448025" y="180602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00FFD1E-1B8F-F349-C905-AB4F69A5F0D7}"/>
              </a:ext>
            </a:extLst>
          </p:cNvPr>
          <p:cNvSpPr/>
          <p:nvPr/>
        </p:nvSpPr>
        <p:spPr>
          <a:xfrm>
            <a:off x="10986777" y="183132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5845ED-F2D4-B7E8-4629-51E968A8E4D3}"/>
              </a:ext>
            </a:extLst>
          </p:cNvPr>
          <p:cNvSpPr txBox="1"/>
          <p:nvPr/>
        </p:nvSpPr>
        <p:spPr>
          <a:xfrm>
            <a:off x="11036973" y="181535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51788B4-593B-9D12-3433-DC35711EB4BC}"/>
              </a:ext>
            </a:extLst>
          </p:cNvPr>
          <p:cNvSpPr/>
          <p:nvPr/>
        </p:nvSpPr>
        <p:spPr>
          <a:xfrm>
            <a:off x="7483375" y="641503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404F3E5-77BB-2A6E-8B03-67F8436C1BE5}"/>
              </a:ext>
            </a:extLst>
          </p:cNvPr>
          <p:cNvSpPr/>
          <p:nvPr/>
        </p:nvSpPr>
        <p:spPr>
          <a:xfrm>
            <a:off x="5523722" y="2537509"/>
            <a:ext cx="399429" cy="3736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72F4126-B10C-F135-66AA-2D48A6332C63}"/>
              </a:ext>
            </a:extLst>
          </p:cNvPr>
          <p:cNvSpPr/>
          <p:nvPr/>
        </p:nvSpPr>
        <p:spPr>
          <a:xfrm>
            <a:off x="6172620" y="4033572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16D6C4D-7101-9642-4AAF-95C9DC2AE017}"/>
              </a:ext>
            </a:extLst>
          </p:cNvPr>
          <p:cNvSpPr txBox="1"/>
          <p:nvPr/>
        </p:nvSpPr>
        <p:spPr>
          <a:xfrm>
            <a:off x="6824450" y="398741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6B21947-E94A-A811-A3A8-7041E1CE7A0A}"/>
              </a:ext>
            </a:extLst>
          </p:cNvPr>
          <p:cNvSpPr txBox="1"/>
          <p:nvPr/>
        </p:nvSpPr>
        <p:spPr>
          <a:xfrm>
            <a:off x="8037370" y="3983216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B6E9AA-8BAE-5113-0A43-28EB872B56D5}"/>
              </a:ext>
            </a:extLst>
          </p:cNvPr>
          <p:cNvSpPr txBox="1"/>
          <p:nvPr/>
        </p:nvSpPr>
        <p:spPr>
          <a:xfrm>
            <a:off x="8647512" y="39792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A90154-C78A-B3CE-CE57-3004C925070B}"/>
              </a:ext>
            </a:extLst>
          </p:cNvPr>
          <p:cNvSpPr txBox="1"/>
          <p:nvPr/>
        </p:nvSpPr>
        <p:spPr>
          <a:xfrm>
            <a:off x="9247684" y="399250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4EBD97D-11B3-8ED4-30AF-A7E7DE767FF3}"/>
              </a:ext>
            </a:extLst>
          </p:cNvPr>
          <p:cNvSpPr txBox="1"/>
          <p:nvPr/>
        </p:nvSpPr>
        <p:spPr>
          <a:xfrm>
            <a:off x="9841535" y="399584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D94C8CF-2CF4-B311-C131-A3CE0001DF17}"/>
              </a:ext>
            </a:extLst>
          </p:cNvPr>
          <p:cNvSpPr txBox="1"/>
          <p:nvPr/>
        </p:nvSpPr>
        <p:spPr>
          <a:xfrm>
            <a:off x="10337883" y="4006126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B5E2B8-A7DD-5638-0796-1F6957475D46}"/>
              </a:ext>
            </a:extLst>
          </p:cNvPr>
          <p:cNvSpPr/>
          <p:nvPr/>
        </p:nvSpPr>
        <p:spPr>
          <a:xfrm>
            <a:off x="10378747" y="405336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BC38E22-F52F-18FA-B1AF-CEC973D2ADE5}"/>
              </a:ext>
            </a:extLst>
          </p:cNvPr>
          <p:cNvSpPr/>
          <p:nvPr/>
        </p:nvSpPr>
        <p:spPr>
          <a:xfrm>
            <a:off x="10374321" y="237695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FC9C660-DD18-5E24-79CB-0A8395BF7EA9}"/>
              </a:ext>
            </a:extLst>
          </p:cNvPr>
          <p:cNvSpPr txBox="1"/>
          <p:nvPr/>
        </p:nvSpPr>
        <p:spPr>
          <a:xfrm>
            <a:off x="7434689" y="287975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2445F9C-FD54-98C7-39CF-3A351B90855D}"/>
              </a:ext>
            </a:extLst>
          </p:cNvPr>
          <p:cNvSpPr txBox="1"/>
          <p:nvPr/>
        </p:nvSpPr>
        <p:spPr>
          <a:xfrm>
            <a:off x="7462661" y="226471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4E5F843-A692-673E-67DE-9E055FF9CA67}"/>
              </a:ext>
            </a:extLst>
          </p:cNvPr>
          <p:cNvSpPr txBox="1"/>
          <p:nvPr/>
        </p:nvSpPr>
        <p:spPr>
          <a:xfrm>
            <a:off x="7465291" y="3466779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CEC9745-165E-C444-1B2C-E373D62482EF}"/>
              </a:ext>
            </a:extLst>
          </p:cNvPr>
          <p:cNvSpPr txBox="1"/>
          <p:nvPr/>
        </p:nvSpPr>
        <p:spPr>
          <a:xfrm>
            <a:off x="7430940" y="457074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B30DF342-10AF-6AA5-B43D-CF11728A27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3" y="1091592"/>
            <a:ext cx="1955290" cy="185991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412DF82C-3AD9-EB4A-B578-7E9CE53A89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61" y="1144167"/>
            <a:ext cx="1931447" cy="183606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0DFDDF13-D76F-6CC0-74F5-0CEBD7B624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89" y="3592196"/>
            <a:ext cx="1867859" cy="186785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A3D108F-EBB5-972A-F7D5-1F8DDCB164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089" y="3597239"/>
            <a:ext cx="1971186" cy="1859910"/>
          </a:xfrm>
          <a:prstGeom prst="rect">
            <a:avLst/>
          </a:prstGeom>
        </p:spPr>
      </p:pic>
      <p:sp>
        <p:nvSpPr>
          <p:cNvPr id="80" name="Rounded Rectangle 1">
            <a:extLst>
              <a:ext uri="{FF2B5EF4-FFF2-40B4-BE49-F238E27FC236}">
                <a16:creationId xmlns:a16="http://schemas.microsoft.com/office/drawing/2014/main" id="{2EC4EB9A-2966-41CB-C216-83D9A75D6754}"/>
              </a:ext>
            </a:extLst>
          </p:cNvPr>
          <p:cNvSpPr/>
          <p:nvPr/>
        </p:nvSpPr>
        <p:spPr>
          <a:xfrm>
            <a:off x="3091993" y="343796"/>
            <a:ext cx="378313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3645578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2F048B-61D8-3CEC-4F1C-C2EAB0EA75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3" y="1091592"/>
            <a:ext cx="1955290" cy="18599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81BAC0-4EB7-2452-2CBC-0F992B95A6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61" y="1144167"/>
            <a:ext cx="1931447" cy="1836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A5615C-E499-40C5-A4B6-1BCBFBD31C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89" y="3592196"/>
            <a:ext cx="1867859" cy="18678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97C4BC-8324-35CC-225D-C165CF8D75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089" y="3597239"/>
            <a:ext cx="1971186" cy="185991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F11500-C143-DB4B-1530-5629A3FC5547}"/>
              </a:ext>
            </a:extLst>
          </p:cNvPr>
          <p:cNvSpPr/>
          <p:nvPr/>
        </p:nvSpPr>
        <p:spPr>
          <a:xfrm>
            <a:off x="7343192" y="125030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803D65-E7CD-C0AD-FB44-DCE2766E1FAF}"/>
              </a:ext>
            </a:extLst>
          </p:cNvPr>
          <p:cNvSpPr/>
          <p:nvPr/>
        </p:nvSpPr>
        <p:spPr>
          <a:xfrm>
            <a:off x="734319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AD023-B01E-BE3A-4018-DD0BFF473756}"/>
              </a:ext>
            </a:extLst>
          </p:cNvPr>
          <p:cNvSpPr/>
          <p:nvPr/>
        </p:nvSpPr>
        <p:spPr>
          <a:xfrm>
            <a:off x="7343192" y="236782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825C99-F31D-7A92-EF33-D19084238FC2}"/>
              </a:ext>
            </a:extLst>
          </p:cNvPr>
          <p:cNvSpPr/>
          <p:nvPr/>
        </p:nvSpPr>
        <p:spPr>
          <a:xfrm>
            <a:off x="7343192" y="292766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B6288A-B932-49A3-65FF-B69DAFCCABBC}"/>
              </a:ext>
            </a:extLst>
          </p:cNvPr>
          <p:cNvSpPr/>
          <p:nvPr/>
        </p:nvSpPr>
        <p:spPr>
          <a:xfrm>
            <a:off x="7343192" y="34874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1E6A95-28D4-5AAB-4FD8-A5EA052493E4}"/>
              </a:ext>
            </a:extLst>
          </p:cNvPr>
          <p:cNvSpPr/>
          <p:nvPr/>
        </p:nvSpPr>
        <p:spPr>
          <a:xfrm>
            <a:off x="7343192" y="404733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C53E07-4865-AFBC-657B-0BDF3FC67103}"/>
              </a:ext>
            </a:extLst>
          </p:cNvPr>
          <p:cNvSpPr/>
          <p:nvPr/>
        </p:nvSpPr>
        <p:spPr>
          <a:xfrm>
            <a:off x="7343192" y="460717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CFAF67-9E65-7C54-6F32-AA3AC2B8E41D}"/>
              </a:ext>
            </a:extLst>
          </p:cNvPr>
          <p:cNvSpPr/>
          <p:nvPr/>
        </p:nvSpPr>
        <p:spPr>
          <a:xfrm>
            <a:off x="673670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2F0902-F657-1657-9E2F-422C21E24C54}"/>
              </a:ext>
            </a:extLst>
          </p:cNvPr>
          <p:cNvSpPr/>
          <p:nvPr/>
        </p:nvSpPr>
        <p:spPr>
          <a:xfrm>
            <a:off x="6130212" y="1810137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BB8C74-5064-6934-97F2-96FFB1C5FBB5}"/>
              </a:ext>
            </a:extLst>
          </p:cNvPr>
          <p:cNvSpPr/>
          <p:nvPr/>
        </p:nvSpPr>
        <p:spPr>
          <a:xfrm>
            <a:off x="552372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095DFA-5FD4-9954-7ACF-A18882759054}"/>
              </a:ext>
            </a:extLst>
          </p:cNvPr>
          <p:cNvSpPr/>
          <p:nvPr/>
        </p:nvSpPr>
        <p:spPr>
          <a:xfrm>
            <a:off x="10375642" y="18287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55E609-AB1E-88FB-5597-8D89ACCB49A2}"/>
              </a:ext>
            </a:extLst>
          </p:cNvPr>
          <p:cNvSpPr/>
          <p:nvPr/>
        </p:nvSpPr>
        <p:spPr>
          <a:xfrm>
            <a:off x="976915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103AE2-8E5D-8DF5-426C-3B0630A01E0D}"/>
              </a:ext>
            </a:extLst>
          </p:cNvPr>
          <p:cNvSpPr/>
          <p:nvPr/>
        </p:nvSpPr>
        <p:spPr>
          <a:xfrm>
            <a:off x="916266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4AA1B9-4AAD-AF0C-46BA-8AFF47AD8000}"/>
              </a:ext>
            </a:extLst>
          </p:cNvPr>
          <p:cNvSpPr/>
          <p:nvPr/>
        </p:nvSpPr>
        <p:spPr>
          <a:xfrm>
            <a:off x="855617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5BFE7D-C58B-6BC5-8671-2B56B58CC5A5}"/>
              </a:ext>
            </a:extLst>
          </p:cNvPr>
          <p:cNvSpPr/>
          <p:nvPr/>
        </p:nvSpPr>
        <p:spPr>
          <a:xfrm>
            <a:off x="7949682" y="183190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F549B1-8085-A2A3-5E64-BC14C68DD28C}"/>
              </a:ext>
            </a:extLst>
          </p:cNvPr>
          <p:cNvSpPr/>
          <p:nvPr/>
        </p:nvSpPr>
        <p:spPr>
          <a:xfrm>
            <a:off x="6739807" y="236997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C01474-6D9B-CABC-D6D4-94A5FB4DE00A}"/>
              </a:ext>
            </a:extLst>
          </p:cNvPr>
          <p:cNvSpPr/>
          <p:nvPr/>
        </p:nvSpPr>
        <p:spPr>
          <a:xfrm>
            <a:off x="6133317" y="237308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E049F4-1E56-8148-37E3-B2EAB3CC1294}"/>
              </a:ext>
            </a:extLst>
          </p:cNvPr>
          <p:cNvSpPr/>
          <p:nvPr/>
        </p:nvSpPr>
        <p:spPr>
          <a:xfrm>
            <a:off x="977225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68BC14-B45B-594F-C546-F5FA49FD509A}"/>
              </a:ext>
            </a:extLst>
          </p:cNvPr>
          <p:cNvSpPr/>
          <p:nvPr/>
        </p:nvSpPr>
        <p:spPr>
          <a:xfrm>
            <a:off x="916576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67801D-3271-B742-BABD-C5D8A7F184ED}"/>
              </a:ext>
            </a:extLst>
          </p:cNvPr>
          <p:cNvSpPr/>
          <p:nvPr/>
        </p:nvSpPr>
        <p:spPr>
          <a:xfrm>
            <a:off x="855927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05EB6A-7E45-F696-795C-07ED2148D292}"/>
              </a:ext>
            </a:extLst>
          </p:cNvPr>
          <p:cNvSpPr/>
          <p:nvPr/>
        </p:nvSpPr>
        <p:spPr>
          <a:xfrm>
            <a:off x="7952787" y="238552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69954C-CD32-87E7-8AC9-45CBED1C3C58}"/>
              </a:ext>
            </a:extLst>
          </p:cNvPr>
          <p:cNvSpPr/>
          <p:nvPr/>
        </p:nvSpPr>
        <p:spPr>
          <a:xfrm>
            <a:off x="6733582" y="4052604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E223F7-5042-20B9-A48F-EE4AFFE4AE4E}"/>
              </a:ext>
            </a:extLst>
          </p:cNvPr>
          <p:cNvSpPr/>
          <p:nvPr/>
        </p:nvSpPr>
        <p:spPr>
          <a:xfrm>
            <a:off x="976603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8E7903-0C74-5227-E316-4CDA3532A2FA}"/>
              </a:ext>
            </a:extLst>
          </p:cNvPr>
          <p:cNvSpPr/>
          <p:nvPr/>
        </p:nvSpPr>
        <p:spPr>
          <a:xfrm>
            <a:off x="915954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E128F53-CEC2-30D8-62E6-C9CBE617228F}"/>
              </a:ext>
            </a:extLst>
          </p:cNvPr>
          <p:cNvSpPr/>
          <p:nvPr/>
        </p:nvSpPr>
        <p:spPr>
          <a:xfrm>
            <a:off x="855305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4C61BF-E0D9-5366-D560-A4FE103E4062}"/>
              </a:ext>
            </a:extLst>
          </p:cNvPr>
          <p:cNvSpPr/>
          <p:nvPr/>
        </p:nvSpPr>
        <p:spPr>
          <a:xfrm>
            <a:off x="7946562" y="404949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C83B84-A7C8-B253-D409-394C05A46053}"/>
              </a:ext>
            </a:extLst>
          </p:cNvPr>
          <p:cNvSpPr txBox="1"/>
          <p:nvPr/>
        </p:nvSpPr>
        <p:spPr>
          <a:xfrm>
            <a:off x="7430940" y="12304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E4EBD2-744E-86F1-3FB1-8C8B11ABEC42}"/>
              </a:ext>
            </a:extLst>
          </p:cNvPr>
          <p:cNvSpPr txBox="1"/>
          <p:nvPr/>
        </p:nvSpPr>
        <p:spPr>
          <a:xfrm>
            <a:off x="7439376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9FF125-778E-83C2-1177-2DA20645F8D2}"/>
              </a:ext>
            </a:extLst>
          </p:cNvPr>
          <p:cNvSpPr txBox="1"/>
          <p:nvPr/>
        </p:nvSpPr>
        <p:spPr>
          <a:xfrm>
            <a:off x="7439376" y="39896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A8D21D-2CBA-36C5-BCB2-B849D2A838FF}"/>
              </a:ext>
            </a:extLst>
          </p:cNvPr>
          <p:cNvSpPr txBox="1"/>
          <p:nvPr/>
        </p:nvSpPr>
        <p:spPr>
          <a:xfrm>
            <a:off x="5645843" y="179536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F6A6CC-8721-EF21-93EF-EBB832EB6AD6}"/>
              </a:ext>
            </a:extLst>
          </p:cNvPr>
          <p:cNvSpPr txBox="1"/>
          <p:nvPr/>
        </p:nvSpPr>
        <p:spPr>
          <a:xfrm>
            <a:off x="9894175" y="180702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981E4D-B8D0-6AB9-4B02-02728ADE9009}"/>
              </a:ext>
            </a:extLst>
          </p:cNvPr>
          <p:cNvSpPr txBox="1"/>
          <p:nvPr/>
        </p:nvSpPr>
        <p:spPr>
          <a:xfrm>
            <a:off x="8643764" y="232457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F91958-8E9D-4D47-6DF0-3DEB3C71C735}"/>
              </a:ext>
            </a:extLst>
          </p:cNvPr>
          <p:cNvSpPr txBox="1"/>
          <p:nvPr/>
        </p:nvSpPr>
        <p:spPr>
          <a:xfrm>
            <a:off x="6268640" y="232098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2C3E0A-4B7F-2880-76BA-830BBDB8534A}"/>
              </a:ext>
            </a:extLst>
          </p:cNvPr>
          <p:cNvSpPr/>
          <p:nvPr/>
        </p:nvSpPr>
        <p:spPr>
          <a:xfrm>
            <a:off x="4917232" y="1828799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8C487A-438B-71EA-FE23-44C55E195824}"/>
              </a:ext>
            </a:extLst>
          </p:cNvPr>
          <p:cNvSpPr txBox="1"/>
          <p:nvPr/>
        </p:nvSpPr>
        <p:spPr>
          <a:xfrm>
            <a:off x="6247933" y="1763299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22BB82-8A78-AFC8-3BEB-CE74F232D1EE}"/>
              </a:ext>
            </a:extLst>
          </p:cNvPr>
          <p:cNvSpPr txBox="1"/>
          <p:nvPr/>
        </p:nvSpPr>
        <p:spPr>
          <a:xfrm>
            <a:off x="6820865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906393B-77D4-B886-405A-243317B9F87C}"/>
              </a:ext>
            </a:extLst>
          </p:cNvPr>
          <p:cNvSpPr txBox="1"/>
          <p:nvPr/>
        </p:nvSpPr>
        <p:spPr>
          <a:xfrm>
            <a:off x="8043592" y="178740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88036A-BAE4-3F60-0A1A-741B2C424367}"/>
              </a:ext>
            </a:extLst>
          </p:cNvPr>
          <p:cNvSpPr txBox="1"/>
          <p:nvPr/>
        </p:nvSpPr>
        <p:spPr>
          <a:xfrm>
            <a:off x="8653734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279255-1CBD-0D81-43CA-55E4F9FFFC1E}"/>
              </a:ext>
            </a:extLst>
          </p:cNvPr>
          <p:cNvSpPr txBox="1"/>
          <p:nvPr/>
        </p:nvSpPr>
        <p:spPr>
          <a:xfrm>
            <a:off x="9281702" y="179536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45CE41-AD23-19E9-591D-8C4784A0127B}"/>
              </a:ext>
            </a:extLst>
          </p:cNvPr>
          <p:cNvSpPr txBox="1"/>
          <p:nvPr/>
        </p:nvSpPr>
        <p:spPr>
          <a:xfrm>
            <a:off x="10493361" y="178760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00FFD1E-1B8F-F349-C905-AB4F69A5F0D7}"/>
              </a:ext>
            </a:extLst>
          </p:cNvPr>
          <p:cNvSpPr/>
          <p:nvPr/>
        </p:nvSpPr>
        <p:spPr>
          <a:xfrm>
            <a:off x="10986777" y="183132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5845ED-F2D4-B7E8-4629-51E968A8E4D3}"/>
              </a:ext>
            </a:extLst>
          </p:cNvPr>
          <p:cNvSpPr txBox="1"/>
          <p:nvPr/>
        </p:nvSpPr>
        <p:spPr>
          <a:xfrm>
            <a:off x="11036973" y="181535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51788B4-593B-9D12-3433-DC35711EB4BC}"/>
              </a:ext>
            </a:extLst>
          </p:cNvPr>
          <p:cNvSpPr/>
          <p:nvPr/>
        </p:nvSpPr>
        <p:spPr>
          <a:xfrm>
            <a:off x="7483375" y="641503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404F3E5-77BB-2A6E-8B03-67F8436C1BE5}"/>
              </a:ext>
            </a:extLst>
          </p:cNvPr>
          <p:cNvSpPr/>
          <p:nvPr/>
        </p:nvSpPr>
        <p:spPr>
          <a:xfrm>
            <a:off x="5523722" y="2537509"/>
            <a:ext cx="399429" cy="3736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72F4126-B10C-F135-66AA-2D48A6332C63}"/>
              </a:ext>
            </a:extLst>
          </p:cNvPr>
          <p:cNvSpPr/>
          <p:nvPr/>
        </p:nvSpPr>
        <p:spPr>
          <a:xfrm>
            <a:off x="6172620" y="4033572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16D6C4D-7101-9642-4AAF-95C9DC2AE017}"/>
              </a:ext>
            </a:extLst>
          </p:cNvPr>
          <p:cNvSpPr txBox="1"/>
          <p:nvPr/>
        </p:nvSpPr>
        <p:spPr>
          <a:xfrm>
            <a:off x="6824450" y="398741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6B21947-E94A-A811-A3A8-7041E1CE7A0A}"/>
              </a:ext>
            </a:extLst>
          </p:cNvPr>
          <p:cNvSpPr txBox="1"/>
          <p:nvPr/>
        </p:nvSpPr>
        <p:spPr>
          <a:xfrm>
            <a:off x="8037370" y="3983216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B6E9AA-8BAE-5113-0A43-28EB872B56D5}"/>
              </a:ext>
            </a:extLst>
          </p:cNvPr>
          <p:cNvSpPr txBox="1"/>
          <p:nvPr/>
        </p:nvSpPr>
        <p:spPr>
          <a:xfrm>
            <a:off x="8647512" y="39792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A90154-C78A-B3CE-CE57-3004C925070B}"/>
              </a:ext>
            </a:extLst>
          </p:cNvPr>
          <p:cNvSpPr txBox="1"/>
          <p:nvPr/>
        </p:nvSpPr>
        <p:spPr>
          <a:xfrm>
            <a:off x="9247684" y="399250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4EBD97D-11B3-8ED4-30AF-A7E7DE767FF3}"/>
              </a:ext>
            </a:extLst>
          </p:cNvPr>
          <p:cNvSpPr txBox="1"/>
          <p:nvPr/>
        </p:nvSpPr>
        <p:spPr>
          <a:xfrm>
            <a:off x="9860399" y="3959889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D94C8CF-2CF4-B311-C131-A3CE0001DF17}"/>
              </a:ext>
            </a:extLst>
          </p:cNvPr>
          <p:cNvSpPr txBox="1"/>
          <p:nvPr/>
        </p:nvSpPr>
        <p:spPr>
          <a:xfrm>
            <a:off x="10354953" y="398741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B5E2B8-A7DD-5638-0796-1F6957475D46}"/>
              </a:ext>
            </a:extLst>
          </p:cNvPr>
          <p:cNvSpPr/>
          <p:nvPr/>
        </p:nvSpPr>
        <p:spPr>
          <a:xfrm>
            <a:off x="10378747" y="405336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BC38E22-F52F-18FA-B1AF-CEC973D2ADE5}"/>
              </a:ext>
            </a:extLst>
          </p:cNvPr>
          <p:cNvSpPr/>
          <p:nvPr/>
        </p:nvSpPr>
        <p:spPr>
          <a:xfrm>
            <a:off x="10374321" y="237695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FC9C660-DD18-5E24-79CB-0A8395BF7EA9}"/>
              </a:ext>
            </a:extLst>
          </p:cNvPr>
          <p:cNvSpPr txBox="1"/>
          <p:nvPr/>
        </p:nvSpPr>
        <p:spPr>
          <a:xfrm>
            <a:off x="7434689" y="287975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2445F9C-FD54-98C7-39CF-3A351B90855D}"/>
              </a:ext>
            </a:extLst>
          </p:cNvPr>
          <p:cNvSpPr txBox="1"/>
          <p:nvPr/>
        </p:nvSpPr>
        <p:spPr>
          <a:xfrm>
            <a:off x="7444690" y="230865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4E5F843-A692-673E-67DE-9E055FF9CA67}"/>
              </a:ext>
            </a:extLst>
          </p:cNvPr>
          <p:cNvSpPr txBox="1"/>
          <p:nvPr/>
        </p:nvSpPr>
        <p:spPr>
          <a:xfrm>
            <a:off x="7465291" y="3466779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CEC9745-165E-C444-1B2C-E373D62482EF}"/>
              </a:ext>
            </a:extLst>
          </p:cNvPr>
          <p:cNvSpPr txBox="1"/>
          <p:nvPr/>
        </p:nvSpPr>
        <p:spPr>
          <a:xfrm>
            <a:off x="7430940" y="457074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C8E60EC-2456-BDA2-4277-C4739B196C24}"/>
              </a:ext>
            </a:extLst>
          </p:cNvPr>
          <p:cNvSpPr txBox="1"/>
          <p:nvPr/>
        </p:nvSpPr>
        <p:spPr>
          <a:xfrm>
            <a:off x="6850247" y="230777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A890A98-729F-E135-C13A-66E8C3AA583D}"/>
              </a:ext>
            </a:extLst>
          </p:cNvPr>
          <p:cNvSpPr txBox="1"/>
          <p:nvPr/>
        </p:nvSpPr>
        <p:spPr>
          <a:xfrm>
            <a:off x="8018256" y="231080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5B4C10C-21B1-B697-5926-BEE5A6754CCB}"/>
              </a:ext>
            </a:extLst>
          </p:cNvPr>
          <p:cNvSpPr txBox="1"/>
          <p:nvPr/>
        </p:nvSpPr>
        <p:spPr>
          <a:xfrm>
            <a:off x="9247149" y="227855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B5C4D5A-359D-0041-AC8B-DD1FC6D84549}"/>
              </a:ext>
            </a:extLst>
          </p:cNvPr>
          <p:cNvSpPr txBox="1"/>
          <p:nvPr/>
        </p:nvSpPr>
        <p:spPr>
          <a:xfrm>
            <a:off x="9873907" y="228595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518EB49-1E83-8532-D201-FFCCD24AC2F2}"/>
              </a:ext>
            </a:extLst>
          </p:cNvPr>
          <p:cNvSpPr txBox="1"/>
          <p:nvPr/>
        </p:nvSpPr>
        <p:spPr>
          <a:xfrm>
            <a:off x="10480245" y="229432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81" name="Rounded Rectangle 1">
            <a:extLst>
              <a:ext uri="{FF2B5EF4-FFF2-40B4-BE49-F238E27FC236}">
                <a16:creationId xmlns:a16="http://schemas.microsoft.com/office/drawing/2014/main" id="{175C0528-91B2-8002-D261-CBEC9D4C0F8A}"/>
              </a:ext>
            </a:extLst>
          </p:cNvPr>
          <p:cNvSpPr/>
          <p:nvPr/>
        </p:nvSpPr>
        <p:spPr>
          <a:xfrm>
            <a:off x="3091993" y="343796"/>
            <a:ext cx="378313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1923343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Màn hình rộng</PresentationFormat>
  <Paragraphs>143</Paragraphs>
  <Slides>11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2023-03-20T11:16:37Z</dcterms:created>
  <dcterms:modified xsi:type="dcterms:W3CDTF">2023-03-20T11:17:29Z</dcterms:modified>
</cp:coreProperties>
</file>