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14" r:id="rId3"/>
    <p:sldId id="302" r:id="rId4"/>
    <p:sldId id="292" r:id="rId5"/>
    <p:sldId id="440" r:id="rId6"/>
    <p:sldId id="441" r:id="rId7"/>
    <p:sldId id="442" r:id="rId8"/>
    <p:sldId id="439" r:id="rId9"/>
    <p:sldId id="334" r:id="rId10"/>
    <p:sldId id="375" r:id="rId11"/>
    <p:sldId id="306" r:id="rId12"/>
    <p:sldId id="399" r:id="rId13"/>
    <p:sldId id="415" r:id="rId14"/>
    <p:sldId id="443" r:id="rId15"/>
    <p:sldId id="44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CB4C45-CAC5-439C-9D56-4D9C7B9EA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C1D3A80-20CD-4BD4-B6D8-5D2B074D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D1E6572-5B13-49C3-9D68-FA4E4C32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579A4D-67BC-4008-9DD8-19215CE3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AAD9C1-8BF6-4939-9D11-847A66DB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11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726475-CBC8-49FE-8940-674FC8BD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5D56F3F-9985-4C29-8CA0-C1CCCC95E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234D2A-3F77-43B6-8E0D-D56A99E5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0EFA7C-EE3A-42D7-BD07-CB8B2C4A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447271-E005-48B8-9C7C-41F06F4B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2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6E8B7F0-F82A-4190-BBCE-6DB8713C6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F56A799-9D20-431D-9312-E4C5AC8D8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C4D5F6-97E1-4D9F-A7C1-23F70D2E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0714F2-F299-4816-BEAE-C93482CC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2EA300-FA1F-4D2C-B2EA-9C00CD47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643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26696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4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26845D-B909-4AD6-BCD3-8A5DDECD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2D7A918-B9E4-4F25-BE4E-ABAE94F00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5D3814-E311-4C95-A714-38789265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00B82F2-C218-4BE0-97C2-6435B0ED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F615599-637E-4275-B03C-9921D3ED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0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C4F500-6081-49EC-ABE5-580EDA80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AD44F9-162E-4DF5-8B24-E604724E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0C88ED-BBB2-4C2F-80B6-214A2756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403869E-BA52-4235-BA25-7CA30C64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1A276E-C469-4401-9DA8-E2848597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65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929254-2652-42BA-B0D8-662F776A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926CCF-7E24-4D13-BF14-DDB66288D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2B25F70-66E3-410C-86B0-88135610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9BDF1D-0557-496B-8A62-FA97E16A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BD5A4E-50F1-4AD1-92B9-6C83AF92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E1B22-96EF-4CE7-819F-DF6B59EE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68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C3EC95-ECAA-4848-AE2B-A25944CE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06BD5FD-8001-4188-AA4C-88615F418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71CABBC-538E-4A11-A1D0-6D5C4F41B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1FADDB4-ACBC-43B7-A264-5408EECB1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26E30C8-E745-473E-A114-5D256BC3E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62AB127-ABB5-4037-98D1-165C1917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A675857-8B39-48CB-80B8-897A90E3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6D21CDD-1E7B-4B99-BAE5-8BD99B64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79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A121A1-8F0B-4A9D-A22D-734B3F48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4282CF8-ADEF-4E07-813C-E7F8008A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411514-A6DD-4810-BD80-1CFF79EE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EB8B709-FDE4-4E73-A917-34ADF746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01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6FDC5E1-DFD1-4881-B68D-9F11D2A01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5FD26C9-2273-4106-9498-BCCA979D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173E046-E852-48E4-8B6F-08F257FC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15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4BA500-9DD2-47DF-B39B-A0F1EBC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242784-3FAE-4FE0-A0B9-7FBCEF9C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024F1DB-1BB9-42FC-AE62-2A215D20A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DA809F8-162D-49F4-97B1-C2ED3FF8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8229FF-F54C-475F-943F-425C0D9C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83AC87-676F-4028-BAFF-6BD884C2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79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2FA876-183E-464C-87DA-27747478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CE2C192-63FB-40FE-BF6B-DEF5CC88C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4526B8-34FE-4076-AC73-89D659AA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2393780-A5AF-402A-B041-D43E4FF8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EF87DB-1808-47F9-9D36-9BED47FB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4E576A-9939-4608-A033-CF5E56A6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882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1831E51-06A0-45B9-A716-20DA546A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6C775A-273F-4889-A947-7D7F8464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17894A-74F1-46FB-B92B-A1C72A2C3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54BE-37F0-4FD6-AF41-AB01D36B8B07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11014E-B2A5-4E0E-B425-3B28BBC2C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05E869-2CC2-4712-B7C1-DF995696E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0574-3911-4370-9165-05D7554C84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9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8.png"/><Relationship Id="rId5" Type="http://schemas.microsoft.com/office/2007/relationships/media" Target="../media/media6.mp3"/><Relationship Id="rId10" Type="http://schemas.openxmlformats.org/officeDocument/2006/relationships/image" Target="../media/image17.png"/><Relationship Id="rId4" Type="http://schemas.openxmlformats.org/officeDocument/2006/relationships/audio" Target="../media/media5.mp3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7765" y="282388"/>
            <a:ext cx="6364941" cy="6293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mirror,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picture,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sofa,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table,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box,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830" y="5468472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830" y="4583698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4250" y="456897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365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7" y="1157015"/>
            <a:ext cx="3276600" cy="321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386" y="1095398"/>
            <a:ext cx="3276600" cy="3333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997" y="1019667"/>
            <a:ext cx="3276600" cy="3286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0909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250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0909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2886" y="546618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9073" y="459760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578" y="4582886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152" y="543668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1720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1720" y="5405193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98" y="1146360"/>
            <a:ext cx="3248025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23" y="1189735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498" y="1205791"/>
            <a:ext cx="3181350" cy="3190875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5600" y="325346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4713" y="212720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53" y="1068617"/>
            <a:ext cx="4763995" cy="4681621"/>
          </a:xfrm>
          <a:prstGeom prst="rect">
            <a:avLst/>
          </a:prstGeom>
        </p:spPr>
      </p:pic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327473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713" y="2179300"/>
            <a:ext cx="21371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125" y="1378550"/>
            <a:ext cx="4586346" cy="46663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359281" y="3425869"/>
            <a:ext cx="213719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842415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2182" y="1163220"/>
            <a:ext cx="4291971" cy="649877"/>
          </a:xfrm>
          <a:prstGeom prst="wedgeRoundRectCallout">
            <a:avLst>
              <a:gd name="adj1" fmla="val -50653"/>
              <a:gd name="adj2" fmla="val 9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6259" y="1488158"/>
            <a:ext cx="4833085" cy="649877"/>
          </a:xfrm>
          <a:prstGeom prst="wedgeRoundRectCallout">
            <a:avLst>
              <a:gd name="adj1" fmla="val 42567"/>
              <a:gd name="adj2" fmla="val 1410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They are reading books.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5AD10C5-116F-0A7A-5645-071F152891C9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266693"/>
            <a:ext cx="6001273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04EB74C-4236-AF9E-40C6-FF0C1FEAD575}"/>
              </a:ext>
            </a:extLst>
          </p:cNvPr>
          <p:cNvSpPr/>
          <p:nvPr/>
        </p:nvSpPr>
        <p:spPr>
          <a:xfrm>
            <a:off x="1715511" y="171864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677" y="1677899"/>
            <a:ext cx="6643397" cy="44289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3140" y="931180"/>
            <a:ext cx="3103250" cy="649877"/>
          </a:xfrm>
          <a:prstGeom prst="wedgeRoundRectCallout">
            <a:avLst>
              <a:gd name="adj1" fmla="val -48498"/>
              <a:gd name="adj2" fmla="val 749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he?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78439" y="1458188"/>
            <a:ext cx="4108481" cy="649877"/>
          </a:xfrm>
          <a:prstGeom prst="wedgeRoundRectCallout">
            <a:avLst>
              <a:gd name="adj1" fmla="val 47916"/>
              <a:gd name="adj2" fmla="val 107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522" y="2009136"/>
            <a:ext cx="3716595" cy="649877"/>
          </a:xfrm>
          <a:prstGeom prst="wedgeRoundRectCallout">
            <a:avLst>
              <a:gd name="adj1" fmla="val -47781"/>
              <a:gd name="adj2" fmla="val 779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045388" y="2779123"/>
            <a:ext cx="2941532" cy="649877"/>
          </a:xfrm>
          <a:prstGeom prst="wedgeRoundRectCallout">
            <a:avLst>
              <a:gd name="adj1" fmla="val 48583"/>
              <a:gd name="adj2" fmla="val 81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1620" y="1040947"/>
            <a:ext cx="3716595" cy="649877"/>
          </a:xfrm>
          <a:prstGeom prst="wedgeRoundRectCallout">
            <a:avLst>
              <a:gd name="adj1" fmla="val -52191"/>
              <a:gd name="adj2" fmla="val 99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63318" y="1772686"/>
            <a:ext cx="2590800" cy="649877"/>
          </a:xfrm>
          <a:prstGeom prst="wedgeRoundRectCallout">
            <a:avLst>
              <a:gd name="adj1" fmla="val 53647"/>
              <a:gd name="adj2" fmla="val 120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9287668-D398-B8E3-4C13-FF5D4F71CFD7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2097624"/>
            <a:ext cx="5573669" cy="3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57932" y="1354054"/>
            <a:ext cx="3716595" cy="649877"/>
          </a:xfrm>
          <a:prstGeom prst="wedgeRoundRectCallout">
            <a:avLst>
              <a:gd name="adj1" fmla="val -49777"/>
              <a:gd name="adj2" fmla="val 837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DAF3385-60A4-A695-8704-D90B1A5138CF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3" y="2383896"/>
            <a:ext cx="5921649" cy="3973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85463" y="2150425"/>
            <a:ext cx="4300069" cy="649877"/>
          </a:xfrm>
          <a:prstGeom prst="wedgeRoundRectCallout">
            <a:avLst>
              <a:gd name="adj1" fmla="val 43297"/>
              <a:gd name="adj2" fmla="val 982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playing football.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8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Màn hình rộng</PresentationFormat>
  <Paragraphs>74</Paragraphs>
  <Slides>15</Slides>
  <Notes>0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2023-06-04T23:29:03Z</dcterms:created>
  <dcterms:modified xsi:type="dcterms:W3CDTF">2023-06-04T23:30:52Z</dcterms:modified>
</cp:coreProperties>
</file>