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414" r:id="rId3"/>
    <p:sldId id="302" r:id="rId4"/>
    <p:sldId id="441" r:id="rId5"/>
    <p:sldId id="442" r:id="rId6"/>
    <p:sldId id="443" r:id="rId7"/>
    <p:sldId id="334" r:id="rId8"/>
    <p:sldId id="375" r:id="rId9"/>
    <p:sldId id="306" r:id="rId10"/>
    <p:sldId id="451" r:id="rId11"/>
    <p:sldId id="446" r:id="rId12"/>
    <p:sldId id="447" r:id="rId13"/>
    <p:sldId id="448" r:id="rId14"/>
    <p:sldId id="449" r:id="rId15"/>
    <p:sldId id="450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1B7281-EBDD-4D67-96AA-4ECA3C1CE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B9CBD39-538F-4192-B66F-C1BEC0105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E374EA-194D-4AD8-89C0-6BB6BABA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962-3FFB-426E-B69F-634E0B5CDCF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1B49C79-923E-4D6F-AB41-DE444016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40FDFA-42AF-43B2-9846-454DADF5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CF2C-4D46-4E09-BADD-BA9D9B40F5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033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C7F3B6-0ED3-4787-9ABB-D2F765E3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8C301D2-9339-4376-B53E-25D1A8E0E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AD6D24B-D8DB-48F3-898A-6B26A272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962-3FFB-426E-B69F-634E0B5CDCF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4C58C4C-734C-419B-A92E-F050B071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5FBE9F7-B3D3-41E5-88E5-4A5EC63A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CF2C-4D46-4E09-BADD-BA9D9B40F5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142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FA12825-B9F7-42F3-BF59-C8F35F94F8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CF8B819-1A47-411A-90F0-72067209A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290E5FF-295C-49D6-8DF2-EC6E05A4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962-3FFB-426E-B69F-634E0B5CDCF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EB8A241-A249-4BED-9C70-77CC17B9A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BB6FE0-4A96-40D8-9B68-37EE05BB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CF2C-4D46-4E09-BADD-BA9D9B40F5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863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2596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40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5439B5-1559-4ADE-AB97-9D44A4413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69D9C93-6758-419F-B227-7DF1934DC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AE23E46-7BC8-4092-8C71-BFF05CD99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962-3FFB-426E-B69F-634E0B5CDCF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25D4A3F-B4CC-4A2D-A03A-DE39A667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1C620B8-581B-4657-870D-83F4013E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CF2C-4D46-4E09-BADD-BA9D9B40F5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185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12B04D4-18E8-4039-A4DA-756EF82D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7B14ADC-03FF-446D-ADD0-BD2E89A15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543CC84-0062-4389-BE24-2DA0C15A2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962-3FFB-426E-B69F-634E0B5CDCF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DDBD038-F9D7-4BFF-B474-49BD9E36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F90B48A-9A67-4DAA-95BA-105DCFEC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CF2C-4D46-4E09-BADD-BA9D9B40F5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683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D2CE86-BFDE-4AE0-BBB2-186632B0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DD28735-DAD4-4E3F-AC4F-A69881854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28C6C5B-4155-4292-87E6-78D7A77F1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17C19F5-32A7-402C-9B17-54291AAD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962-3FFB-426E-B69F-634E0B5CDCF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2C7F59D-7483-4148-BDBB-0CEC3375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B92C3D-3265-42CE-AAF2-91BA8EF8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CF2C-4D46-4E09-BADD-BA9D9B40F5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43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34E8A3-5648-4576-93F8-6A9E75F34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904F0FE-8085-4716-98EE-301C3D684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CF56440-E7A2-456B-A173-49654AD69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8F0F2EE-1D50-4E02-BF81-D980CA235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AF78FF3-4D99-496F-8CAA-CA77B0977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A0A33CB-F55A-4926-B34D-674FE065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962-3FFB-426E-B69F-634E0B5CDCF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46C651D-566D-480E-9A04-38645FF97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27D212B-A66D-4B92-A360-C9C075C2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CF2C-4D46-4E09-BADD-BA9D9B40F5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74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FC6263-5C4A-4B54-BE1C-BEF17E375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03EE1A3-3552-4992-9913-04BE76B4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962-3FFB-426E-B69F-634E0B5CDCF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DDB978E-E946-442F-8F29-9F9E54D8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9406546-CD4C-44CD-9DA8-3DFDB4B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CF2C-4D46-4E09-BADD-BA9D9B40F5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150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EE574C7-890D-4D40-8C45-CA0F9DBB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962-3FFB-426E-B69F-634E0B5CDCF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6953C48-F0F1-40E1-8037-2D98AF13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7043D87-1027-42F2-9FA7-3A7EAF1C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CF2C-4D46-4E09-BADD-BA9D9B40F5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527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2D255FC-42B0-4610-A257-9BFE91532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496818-E933-4CC1-AD1B-A9243E7D9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FEC63CD-4BC8-4EED-A8AD-0CC8E96E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841068-BBDC-4906-995F-F254D225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962-3FFB-426E-B69F-634E0B5CDCF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E2ADC36-0570-4D7F-B198-BE011573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3B4472-7106-46DC-873D-A1279BCB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CF2C-4D46-4E09-BADD-BA9D9B40F5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926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75844A-640E-443D-B029-972B0B07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E731BC6-AC7D-4166-B25A-66BFCE8BD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3015AEB-B914-4437-8C9E-D8FD2DF43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E491F4D-84FE-4E57-A291-3507566B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962-3FFB-426E-B69F-634E0B5CDCF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568791-9FFE-4699-A885-67426C5A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8BE5D01-338A-4076-A920-5E1A60AC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CF2C-4D46-4E09-BADD-BA9D9B40F5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83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A669D83-A217-4B45-A374-CDC70CFB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2560532-3FBD-4365-A16F-6A0579CEB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6C1052-4243-4DA0-B5E2-416CC1231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DD962-3FFB-426E-B69F-634E0B5CDCF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5C6551-4C5E-477E-ACFE-6F2175D54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3A32B7-5AF7-4482-A5C9-AD332EFE4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ECF2C-4D46-4E09-BADD-BA9D9B40F5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32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2.xml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0985" y="5404411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/bed/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vi-VN" sz="2400" dirty="0">
                <a:cs typeface="Calibri" panose="020F0502020204030204" pitchFamily="34" charset="0"/>
              </a:rPr>
              <a:t>Cái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giường 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915" y="4375536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0352" y="4373878"/>
            <a:ext cx="2222672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closet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27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77727" y="4395648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chai</a:t>
            </a:r>
            <a:r>
              <a:rPr lang="vi-VN" sz="3600" dirty="0">
                <a:solidFill>
                  <a:srgbClr val="0070C0"/>
                </a:solidFill>
              </a:rPr>
              <a:t>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90352" y="5396447"/>
            <a:ext cx="222267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/ˈklɑːzɪt/ </a:t>
            </a:r>
          </a:p>
          <a:p>
            <a:pPr algn="ctr"/>
            <a:r>
              <a:rPr lang="vi-VN" sz="2400" dirty="0">
                <a:cs typeface="Calibri" panose="020F0502020204030204" pitchFamily="34" charset="0"/>
              </a:rPr>
              <a:t>Cái tủ quần áo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77724" y="5391347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tʃer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82847"/>
            <a:ext cx="6307098" cy="706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332274"/>
            <a:ext cx="2343150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5877" y="1337036"/>
            <a:ext cx="2295525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2917" y="1360849"/>
            <a:ext cx="238125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51763" y="1308461"/>
            <a:ext cx="2314575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03935" y="1351324"/>
            <a:ext cx="2143125" cy="23431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33552" y="4395648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desk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85016" y="4391292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8901" y="5392091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/desk/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vi-VN" sz="2400" dirty="0">
                <a:cs typeface="Calibri" panose="020F0502020204030204" pitchFamily="34" charset="0"/>
              </a:rPr>
              <a:t>Cái bàn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98076" y="5400054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/ˌ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ː ˈviː/ 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-vi</a:t>
            </a:r>
          </a:p>
        </p:txBody>
      </p:sp>
      <p:pic>
        <p:nvPicPr>
          <p:cNvPr id="8" name="bed">
            <a:hlinkClick r:id="" action="ppaction://media"/>
            <a:extLst>
              <a:ext uri="{FF2B5EF4-FFF2-40B4-BE49-F238E27FC236}">
                <a16:creationId xmlns:a16="http://schemas.microsoft.com/office/drawing/2014/main" id="{AADC4C2A-0B16-25F6-9DB2-A15DFF2B12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573090" y="601878"/>
            <a:ext cx="487363" cy="487363"/>
          </a:xfrm>
          <a:prstGeom prst="rect">
            <a:avLst/>
          </a:prstGeom>
        </p:spPr>
      </p:pic>
      <p:pic>
        <p:nvPicPr>
          <p:cNvPr id="9" name="closet">
            <a:hlinkClick r:id="" action="ppaction://media"/>
            <a:extLst>
              <a:ext uri="{FF2B5EF4-FFF2-40B4-BE49-F238E27FC236}">
                <a16:creationId xmlns:a16="http://schemas.microsoft.com/office/drawing/2014/main" id="{FA38B44B-B549-98DA-EAA4-E819FB7CB4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578689" y="593714"/>
            <a:ext cx="487363" cy="487363"/>
          </a:xfrm>
          <a:prstGeom prst="rect">
            <a:avLst/>
          </a:prstGeom>
        </p:spPr>
      </p:pic>
      <p:pic>
        <p:nvPicPr>
          <p:cNvPr id="10" name="chair">
            <a:hlinkClick r:id="" action="ppaction://media"/>
            <a:extLst>
              <a:ext uri="{FF2B5EF4-FFF2-40B4-BE49-F238E27FC236}">
                <a16:creationId xmlns:a16="http://schemas.microsoft.com/office/drawing/2014/main" id="{1004B434-10DA-09AF-65B8-8368EA38A65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456848" y="585550"/>
            <a:ext cx="487363" cy="487363"/>
          </a:xfrm>
          <a:prstGeom prst="rect">
            <a:avLst/>
          </a:prstGeom>
        </p:spPr>
      </p:pic>
      <p:pic>
        <p:nvPicPr>
          <p:cNvPr id="11" name="desk">
            <a:hlinkClick r:id="" action="ppaction://media"/>
            <a:extLst>
              <a:ext uri="{FF2B5EF4-FFF2-40B4-BE49-F238E27FC236}">
                <a16:creationId xmlns:a16="http://schemas.microsoft.com/office/drawing/2014/main" id="{BA11E6BE-4F2B-3C5C-1920-A101FFB14FB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615460" y="569222"/>
            <a:ext cx="487363" cy="487363"/>
          </a:xfrm>
          <a:prstGeom prst="rect">
            <a:avLst/>
          </a:prstGeom>
        </p:spPr>
      </p:pic>
      <p:pic>
        <p:nvPicPr>
          <p:cNvPr id="12" name="TV">
            <a:hlinkClick r:id="" action="ppaction://media"/>
            <a:extLst>
              <a:ext uri="{FF2B5EF4-FFF2-40B4-BE49-F238E27FC236}">
                <a16:creationId xmlns:a16="http://schemas.microsoft.com/office/drawing/2014/main" id="{3FAB39C7-286B-9CFA-1F62-61F25578606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700530" y="601879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F250C8-2C76-9FE5-0025-595EE96A8467}"/>
              </a:ext>
            </a:extLst>
          </p:cNvPr>
          <p:cNvSpPr/>
          <p:nvPr/>
        </p:nvSpPr>
        <p:spPr>
          <a:xfrm>
            <a:off x="6284919" y="382847"/>
            <a:ext cx="1022153" cy="84879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506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3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6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5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2" grpId="0" animBg="1"/>
      <p:bldP spid="34" grpId="0" animBg="1"/>
      <p:bldP spid="3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7897" y="3429000"/>
            <a:ext cx="3287279" cy="132343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/bed/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giường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9599" y="1749901"/>
            <a:ext cx="1922781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bed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474287"/>
            <a:ext cx="6307098" cy="70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89" y="1558648"/>
            <a:ext cx="3905794" cy="39693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56E799-66E3-DEB0-69DA-3A545A67ACD7}"/>
              </a:ext>
            </a:extLst>
          </p:cNvPr>
          <p:cNvSpPr/>
          <p:nvPr/>
        </p:nvSpPr>
        <p:spPr>
          <a:xfrm>
            <a:off x="7770110" y="442912"/>
            <a:ext cx="427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7" name="bed">
            <a:hlinkClick r:id="" action="ppaction://media"/>
            <a:extLst>
              <a:ext uri="{FF2B5EF4-FFF2-40B4-BE49-F238E27FC236}">
                <a16:creationId xmlns:a16="http://schemas.microsoft.com/office/drawing/2014/main" id="{3E8E73A0-0945-9C14-313B-3A14AC6B1B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9599" y="583802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9AFE46-8116-370C-D5AF-6BB1F9E795CC}"/>
              </a:ext>
            </a:extLst>
          </p:cNvPr>
          <p:cNvSpPr/>
          <p:nvPr/>
        </p:nvSpPr>
        <p:spPr>
          <a:xfrm>
            <a:off x="6680718" y="442912"/>
            <a:ext cx="766244" cy="7063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582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3866" y="2094674"/>
            <a:ext cx="222267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closet</a:t>
            </a:r>
            <a:endParaRPr lang="en-US" sz="4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7098" y="3718676"/>
            <a:ext cx="4276208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/ˈklɑːzɪt/ </a:t>
            </a:r>
          </a:p>
          <a:p>
            <a:pPr algn="ctr"/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Cái tủ quần áo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2847"/>
            <a:ext cx="6307098" cy="70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61" y="1536997"/>
            <a:ext cx="3931048" cy="40126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21A7D1-406D-DEE6-60F9-05AA3CC0B470}"/>
              </a:ext>
            </a:extLst>
          </p:cNvPr>
          <p:cNvSpPr/>
          <p:nvPr/>
        </p:nvSpPr>
        <p:spPr>
          <a:xfrm>
            <a:off x="7770110" y="442912"/>
            <a:ext cx="427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7" name="closet">
            <a:hlinkClick r:id="" action="ppaction://media"/>
            <a:extLst>
              <a:ext uri="{FF2B5EF4-FFF2-40B4-BE49-F238E27FC236}">
                <a16:creationId xmlns:a16="http://schemas.microsoft.com/office/drawing/2014/main" id="{019893C2-2F3E-355A-E0CE-1AD2A23F6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2538" y="81224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8ED5D3-AA22-0C3D-FD7F-4E2C5C8FFDBE}"/>
              </a:ext>
            </a:extLst>
          </p:cNvPr>
          <p:cNvSpPr/>
          <p:nvPr/>
        </p:nvSpPr>
        <p:spPr>
          <a:xfrm>
            <a:off x="6811347" y="627578"/>
            <a:ext cx="746449" cy="9094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703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8780" y="2083522"/>
            <a:ext cx="1922781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chai</a:t>
            </a:r>
            <a:r>
              <a:rPr lang="vi-VN" dirty="0"/>
              <a:t>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14640" y="3536421"/>
            <a:ext cx="2999623" cy="156966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tʃer</a:t>
            </a:r>
            <a:r>
              <a:rPr lang="en-US" dirty="0">
                <a:solidFill>
                  <a:schemeClr val="tx1"/>
                </a:solidFill>
              </a:rPr>
              <a:t>/ </a:t>
            </a:r>
            <a:endParaRPr lang="vi-VN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Cái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ghế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31" y="356721"/>
            <a:ext cx="6307098" cy="70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30" y="1568699"/>
            <a:ext cx="3796533" cy="37206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642128-F002-3695-F381-8D2C7FE598A3}"/>
              </a:ext>
            </a:extLst>
          </p:cNvPr>
          <p:cNvSpPr/>
          <p:nvPr/>
        </p:nvSpPr>
        <p:spPr>
          <a:xfrm>
            <a:off x="7770110" y="442912"/>
            <a:ext cx="427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7" name="chair">
            <a:hlinkClick r:id="" action="ppaction://media"/>
            <a:extLst>
              <a:ext uri="{FF2B5EF4-FFF2-40B4-BE49-F238E27FC236}">
                <a16:creationId xmlns:a16="http://schemas.microsoft.com/office/drawing/2014/main" id="{387F2590-02AF-D3C9-67B2-2A8FF10994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2747" y="960520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EC38BE-0240-9787-7F9E-C7012585F583}"/>
              </a:ext>
            </a:extLst>
          </p:cNvPr>
          <p:cNvSpPr/>
          <p:nvPr/>
        </p:nvSpPr>
        <p:spPr>
          <a:xfrm>
            <a:off x="7153203" y="856283"/>
            <a:ext cx="746449" cy="9094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420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2847"/>
            <a:ext cx="6307098" cy="706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785" y="1404152"/>
            <a:ext cx="3952112" cy="4049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8901" y="1874516"/>
            <a:ext cx="1922781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desk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9690" y="3654731"/>
            <a:ext cx="2961202" cy="156966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vi-VN" dirty="0">
                <a:solidFill>
                  <a:schemeClr val="tx1"/>
                </a:solidFill>
              </a:rPr>
              <a:t>/desk/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vi-VN" dirty="0">
                <a:solidFill>
                  <a:schemeClr val="tx1"/>
                </a:solidFill>
              </a:rPr>
              <a:t>Cái bàn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A9AEA4-0BE4-2A84-8266-409061E9AC77}"/>
              </a:ext>
            </a:extLst>
          </p:cNvPr>
          <p:cNvSpPr/>
          <p:nvPr/>
        </p:nvSpPr>
        <p:spPr>
          <a:xfrm>
            <a:off x="7770110" y="442912"/>
            <a:ext cx="427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7" name="desk">
            <a:hlinkClick r:id="" action="ppaction://media"/>
            <a:extLst>
              <a:ext uri="{FF2B5EF4-FFF2-40B4-BE49-F238E27FC236}">
                <a16:creationId xmlns:a16="http://schemas.microsoft.com/office/drawing/2014/main" id="{4DC17283-031D-C5CE-C0CB-B4F4574EAD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96008" y="845560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82EB76-F219-DA6B-B8AD-AE44DB5E3D48}"/>
              </a:ext>
            </a:extLst>
          </p:cNvPr>
          <p:cNvSpPr/>
          <p:nvPr/>
        </p:nvSpPr>
        <p:spPr>
          <a:xfrm>
            <a:off x="6811347" y="627578"/>
            <a:ext cx="746449" cy="9094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523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2847"/>
            <a:ext cx="6307098" cy="706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58" y="1567741"/>
            <a:ext cx="3613827" cy="3951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4250" y="2222857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0070C0"/>
                </a:solidFill>
              </a:rPr>
              <a:t>TV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9117" y="3806387"/>
            <a:ext cx="2599020" cy="156966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/ˌ</a:t>
            </a:r>
            <a:r>
              <a:rPr lang="en-US" dirty="0" err="1">
                <a:solidFill>
                  <a:schemeClr val="tx1"/>
                </a:solidFill>
              </a:rPr>
              <a:t>ti</a:t>
            </a:r>
            <a:r>
              <a:rPr lang="en-US" dirty="0">
                <a:solidFill>
                  <a:schemeClr val="tx1"/>
                </a:solidFill>
              </a:rPr>
              <a:t>ː ˈviː/ </a:t>
            </a:r>
            <a:endParaRPr lang="vi-VN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Cái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</a:t>
            </a:r>
            <a:r>
              <a:rPr lang="en-US" dirty="0">
                <a:solidFill>
                  <a:schemeClr val="tx1"/>
                </a:solidFill>
              </a:rPr>
              <a:t>-vi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0DDE4A-11D5-5F3D-B883-CFC125D7143D}"/>
              </a:ext>
            </a:extLst>
          </p:cNvPr>
          <p:cNvSpPr/>
          <p:nvPr/>
        </p:nvSpPr>
        <p:spPr>
          <a:xfrm>
            <a:off x="7770110" y="442912"/>
            <a:ext cx="427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7" name="TV">
            <a:hlinkClick r:id="" action="ppaction://media"/>
            <a:extLst>
              <a:ext uri="{FF2B5EF4-FFF2-40B4-BE49-F238E27FC236}">
                <a16:creationId xmlns:a16="http://schemas.microsoft.com/office/drawing/2014/main" id="{55A844B4-15BA-F0F5-431C-66EEFA8F4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94922" y="845560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D06B05-B25C-2BBA-5F28-F17FE6FD3E36}"/>
              </a:ext>
            </a:extLst>
          </p:cNvPr>
          <p:cNvSpPr/>
          <p:nvPr/>
        </p:nvSpPr>
        <p:spPr>
          <a:xfrm>
            <a:off x="6811347" y="627578"/>
            <a:ext cx="746449" cy="9094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497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470" y="481582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0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say their address and what their house has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FF0000"/>
                </a:solidFill>
              </a:rPr>
              <a:t>bed, closet, chair, desk, TV.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FF0000"/>
                </a:solidFill>
              </a:rPr>
              <a:t>I live on La </a:t>
            </a:r>
            <a:r>
              <a:rPr lang="en-US" sz="3600" dirty="0" err="1">
                <a:solidFill>
                  <a:srgbClr val="FF0000"/>
                </a:solidFill>
              </a:rPr>
              <a:t>Thành</a:t>
            </a:r>
            <a:r>
              <a:rPr lang="en-US" sz="3600" dirty="0">
                <a:solidFill>
                  <a:srgbClr val="FF0000"/>
                </a:solidFill>
              </a:rPr>
              <a:t> Street in Hanoi.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  </a:t>
            </a:r>
            <a:r>
              <a:rPr lang="en-US" sz="3600" dirty="0">
                <a:solidFill>
                  <a:srgbClr val="FF0000"/>
                </a:solidFill>
              </a:rPr>
              <a:t>My bedroom has a bed, a TV, and two chairs in it.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92413979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179" y="4349136"/>
            <a:ext cx="2224586" cy="1277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179" y="1149195"/>
            <a:ext cx="2224586" cy="1462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074765" y="926528"/>
            <a:ext cx="5117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- Is the sofa in the living room?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- Yes, it is.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72891" y="2704011"/>
            <a:ext cx="1580606" cy="530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Sofa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72891" y="5708805"/>
            <a:ext cx="1580606" cy="530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picture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8293" y="4240140"/>
            <a:ext cx="5117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- Is the picture in the living room?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- Yes, it is.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5978169C-88B8-91EA-CE19-4EE5445DA97B}"/>
              </a:ext>
            </a:extLst>
          </p:cNvPr>
          <p:cNvSpPr/>
          <p:nvPr/>
        </p:nvSpPr>
        <p:spPr>
          <a:xfrm>
            <a:off x="119676" y="326846"/>
            <a:ext cx="5205359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and answer.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76" y="2161308"/>
            <a:ext cx="4613966" cy="30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992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4765" y="926528"/>
            <a:ext cx="5117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- Is the mirror in the bathroom?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- Yes, it is.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1269" y="2651759"/>
            <a:ext cx="1580606" cy="530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mirror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75981" y="5718755"/>
            <a:ext cx="1580606" cy="530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table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0228" y="3796005"/>
            <a:ext cx="5117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- Is the table in the bathroom?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- No, it isn’t.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950867A6-6D9A-75DE-DECC-F9C505F7214D}"/>
              </a:ext>
            </a:extLst>
          </p:cNvPr>
          <p:cNvSpPr/>
          <p:nvPr/>
        </p:nvSpPr>
        <p:spPr>
          <a:xfrm>
            <a:off x="97274" y="333336"/>
            <a:ext cx="5052959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and answer.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1237"/>
            <a:ext cx="5150233" cy="3514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867" y="446341"/>
            <a:ext cx="1257409" cy="18746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867" y="3796005"/>
            <a:ext cx="1522713" cy="13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360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936" y="1143021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-104503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5400" dirty="0">
                <a:solidFill>
                  <a:srgbClr val="FFFFFF"/>
                </a:solidFill>
              </a:rPr>
              <a:t>	bed, </a:t>
            </a:r>
          </a:p>
          <a:p>
            <a:r>
              <a:rPr lang="en-US" sz="5400" dirty="0">
                <a:solidFill>
                  <a:srgbClr val="FFFFFF"/>
                </a:solidFill>
              </a:rPr>
              <a:t>	</a:t>
            </a:r>
            <a:r>
              <a:rPr lang="vi-VN" sz="5400" dirty="0">
                <a:solidFill>
                  <a:srgbClr val="FFFFFF"/>
                </a:solidFill>
              </a:rPr>
              <a:t>closet</a:t>
            </a:r>
            <a:r>
              <a:rPr lang="en-US" sz="5400" dirty="0">
                <a:solidFill>
                  <a:srgbClr val="FFFFFF"/>
                </a:solidFill>
              </a:rPr>
              <a:t>, </a:t>
            </a:r>
          </a:p>
          <a:p>
            <a:r>
              <a:rPr lang="en-US" sz="5400" dirty="0">
                <a:solidFill>
                  <a:srgbClr val="FFFFFF"/>
                </a:solidFill>
              </a:rPr>
              <a:t>	chai</a:t>
            </a:r>
            <a:r>
              <a:rPr lang="vi-VN" sz="5400" dirty="0">
                <a:solidFill>
                  <a:srgbClr val="FFFFFF"/>
                </a:solidFill>
              </a:rPr>
              <a:t>r</a:t>
            </a:r>
            <a:r>
              <a:rPr lang="en-US" sz="5400" dirty="0">
                <a:solidFill>
                  <a:srgbClr val="FFFFFF"/>
                </a:solidFill>
              </a:rPr>
              <a:t>, </a:t>
            </a:r>
          </a:p>
          <a:p>
            <a:r>
              <a:rPr lang="en-US" sz="5400" dirty="0">
                <a:solidFill>
                  <a:srgbClr val="FFFFFF"/>
                </a:solidFill>
              </a:rPr>
              <a:t>	desk, </a:t>
            </a:r>
          </a:p>
          <a:p>
            <a:r>
              <a:rPr lang="en-US" sz="5400" dirty="0">
                <a:solidFill>
                  <a:srgbClr val="FFFFFF"/>
                </a:solidFill>
              </a:rPr>
              <a:t>	</a:t>
            </a:r>
            <a:r>
              <a:rPr lang="vi-VN" sz="5400" dirty="0">
                <a:solidFill>
                  <a:srgbClr val="FFFFFF"/>
                </a:solidFill>
              </a:rPr>
              <a:t>TV</a:t>
            </a:r>
            <a:r>
              <a:rPr lang="en-US" sz="5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290</Words>
  <Application>Microsoft Office PowerPoint</Application>
  <PresentationFormat>Màn hình rộng</PresentationFormat>
  <Paragraphs>76</Paragraphs>
  <Slides>15</Slides>
  <Notes>0</Notes>
  <HiddenSlides>0</HiddenSlides>
  <MMClips>10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2023-06-04T23:40:08Z</dcterms:created>
  <dcterms:modified xsi:type="dcterms:W3CDTF">2023-06-04T23:42:01Z</dcterms:modified>
</cp:coreProperties>
</file>