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00" r:id="rId2"/>
    <p:sldId id="351" r:id="rId3"/>
    <p:sldId id="392" r:id="rId4"/>
    <p:sldId id="292" r:id="rId5"/>
    <p:sldId id="428" r:id="rId6"/>
    <p:sldId id="450" r:id="rId7"/>
    <p:sldId id="452" r:id="rId8"/>
    <p:sldId id="334" r:id="rId9"/>
    <p:sldId id="429" r:id="rId10"/>
    <p:sldId id="430" r:id="rId11"/>
    <p:sldId id="446" r:id="rId12"/>
    <p:sldId id="447" r:id="rId13"/>
    <p:sldId id="448" r:id="rId14"/>
    <p:sldId id="453" r:id="rId15"/>
    <p:sldId id="44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DAC71-9F31-4C61-8D03-375656FDC6FE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14853-5FB7-4422-A673-89F7B81E3C6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6334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cháu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mờ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đoán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(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đứa</a:t>
            </a:r>
            <a:r>
              <a:rPr lang="en-US" dirty="0"/>
              <a:t> </a:t>
            </a:r>
            <a:r>
              <a:rPr lang="en-US" dirty="0" err="1"/>
              <a:t>mà</a:t>
            </a:r>
            <a:r>
              <a:rPr lang="en-US" dirty="0"/>
              <a:t> </a:t>
            </a:r>
            <a:r>
              <a:rPr lang="en-US" dirty="0" err="1"/>
              <a:t>anh</a:t>
            </a:r>
            <a:r>
              <a:rPr lang="en-US" dirty="0"/>
              <a:t> </a:t>
            </a:r>
            <a:r>
              <a:rPr lang="en-US" dirty="0" err="1"/>
              <a:t>Riêu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mình</a:t>
            </a:r>
            <a:r>
              <a:rPr lang="en-US" dirty="0"/>
              <a:t> </a:t>
            </a:r>
            <a:r>
              <a:rPr lang="en-US" dirty="0" err="1"/>
              <a:t>tham</a:t>
            </a:r>
            <a:r>
              <a:rPr lang="en-US" dirty="0"/>
              <a:t> </a:t>
            </a:r>
            <a:r>
              <a:rPr lang="en-US" dirty="0" err="1"/>
              <a:t>khảo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</a:t>
            </a:r>
            <a:r>
              <a:rPr lang="en-US" dirty="0" err="1"/>
              <a:t>ấy</a:t>
            </a:r>
            <a:r>
              <a:rPr lang="en-US" dirty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37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3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43AE42A-0709-4585-87A5-CFEBC7BDAF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2C177EDC-5D9D-49BE-A3B7-780309BAC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CFF4FF5-4FA8-4DDF-886C-787438C2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DC9B09-C596-461A-979E-DE0F67CD5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DF2FA3-D0F4-4CF1-97C4-78A446181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56387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270C382-4ED1-4499-A197-8F49F677E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FF77F9C-ED9C-45B3-8077-2173CCAA2C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44CE0FE-C2B4-43BB-BB7B-AFF245F81E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C892072-3D9A-4923-A76D-C924CE8D4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95045BF-5509-4A90-A311-629523BF1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50824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98CBB310-735A-498E-A10C-116265AD2F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51FBC808-6F2B-4A98-BE31-D50B3AA5A2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60B0A03D-AB77-41A6-84D7-66864003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301C168-EF91-4BFF-A33C-B7493BC53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92D6414-0581-4E12-80EE-8699DFE91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799258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080205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3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FFCFE39-8EB7-4C9D-8124-F80FFFFCF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FF15E5F-0178-4C2E-A285-D606BF4E1B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7DE02E1-5A5F-4262-A7F0-60B0300BD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3D9633A-70DC-48A3-8EAE-35D744D0F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4AE21E1-C145-4709-A540-0B1242DA3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4092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99E524C-7E16-49EE-81EF-992ADD0C9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24041C71-8241-438A-AC0B-8DD224E4D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C3398-131E-45AF-8E41-09E7BE918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F810DBC-9848-4533-99D2-76F0FF251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F38A150-2334-42A8-A32E-41FB13DCA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5796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8A07281-56FE-4809-8DAA-65A10AE99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5590D30-A604-4902-B5AF-51C407CE2E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9705C205-62AC-4E9F-AAE2-C37028C389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16C8567-DBE3-4939-B0D0-F03BE5498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FDF6E9C-1007-41D6-B17C-55915A39F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90206E5-4A3A-4EB6-8D31-F50107E2D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31348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D2BC556-B02D-4930-86AD-22595059D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DFFC874-3567-415F-A9B6-82EB3A5697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343AA62-911D-49C6-A8AB-489243C20D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E2FCD05-2036-41B7-A5F8-01A484C770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E6241C48-D06B-49D0-B091-F5C6C870E2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56A47C4E-7B31-4140-B35D-0880D8380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8FAB2B00-7070-44A3-91AF-08618659F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3F5B68F4-3499-4DCA-8B26-5DCB06E3D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3982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4F1D035-78F7-4CF4-B255-334C13447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651BB0A9-195B-4FB7-B3B3-D09C6ADFE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CDAD461-528F-41FE-B7C4-0AA66A4D9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94D1084-0E3D-4D68-8B87-06937E171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8144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5FCC5EFD-0156-46DE-9C9A-E7D629EDF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E3CCB739-8F5A-4428-BFAB-A8EB1FFE0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92C8D06-9FB7-41D3-8E7F-57EB85412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8364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673A0B0-70E4-4C7F-A7F0-AB0D33980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236444D-1BBA-4EAC-A4A7-B3E66AB60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80D0FC7-F0DA-4BC2-B220-459173646D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33ABE689-6B0A-4C53-8E8E-3569DB675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DC04F4F1-D41A-43B7-961C-D7258D12F7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0A9C325-37EE-4E39-AD03-89983557C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69656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F64731C-1324-428F-A65F-CADD94037B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A479898-9E0F-4062-BBDA-32C850242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DA5FECE-8102-4382-9635-843AA88EFA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A767414-AFF0-439A-8DBB-8F6D10088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A070BEA-6C96-4AC7-B22D-FBB43737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F0FFADC-B022-4244-9A4F-95C1DBB89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15414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164F7871-EB1A-4884-B109-FB4B25FDF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C1C7FC0-536B-4081-8D56-D5373FE1B2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A42DA90-B4E3-430D-889B-F1F3848BFF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33E2F-A32C-429C-97CF-F985B31D9032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1019A06-F8BC-4746-98CF-158906A984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B0DEAD9-8597-425E-84D3-80B722EE4E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D47862-6E55-446B-9863-E659A502AA9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3230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4.2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62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11376E3-1DCE-7846-63D3-A0891BFC350E}"/>
              </a:ext>
            </a:extLst>
          </p:cNvPr>
          <p:cNvCxnSpPr>
            <a:cxnSpLocks/>
          </p:cNvCxnSpPr>
          <p:nvPr/>
        </p:nvCxnSpPr>
        <p:spPr>
          <a:xfrm>
            <a:off x="4374037" y="2041158"/>
            <a:ext cx="138223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074953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0237" y="3854375"/>
            <a:ext cx="106955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E6BFB6E-D32F-D73F-3194-84FCC4A41258}"/>
              </a:ext>
            </a:extLst>
          </p:cNvPr>
          <p:cNvCxnSpPr>
            <a:cxnSpLocks/>
          </p:cNvCxnSpPr>
          <p:nvPr/>
        </p:nvCxnSpPr>
        <p:spPr>
          <a:xfrm>
            <a:off x="1239440" y="2418229"/>
            <a:ext cx="9302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878466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0237" y="3854375"/>
            <a:ext cx="106955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69657" y="4730653"/>
            <a:ext cx="92964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0456EC2-712C-E15F-ECFB-C4F46B161441}"/>
              </a:ext>
            </a:extLst>
          </p:cNvPr>
          <p:cNvCxnSpPr>
            <a:cxnSpLocks/>
          </p:cNvCxnSpPr>
          <p:nvPr/>
        </p:nvCxnSpPr>
        <p:spPr>
          <a:xfrm>
            <a:off x="4963389" y="2418229"/>
            <a:ext cx="137142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1063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0237" y="3854375"/>
            <a:ext cx="106955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69657" y="4730653"/>
            <a:ext cx="92964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04487" y="5202409"/>
            <a:ext cx="1069550" cy="57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473868-D797-0C4A-D414-1FACBF96BBFF}"/>
              </a:ext>
            </a:extLst>
          </p:cNvPr>
          <p:cNvCxnSpPr>
            <a:cxnSpLocks/>
          </p:cNvCxnSpPr>
          <p:nvPr/>
        </p:nvCxnSpPr>
        <p:spPr>
          <a:xfrm>
            <a:off x="1941341" y="2748168"/>
            <a:ext cx="1577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480901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" y="380047"/>
            <a:ext cx="6496050" cy="7334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608" y="1267312"/>
            <a:ext cx="10284643" cy="507495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2730237" y="3854375"/>
            <a:ext cx="106955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2169657" y="4730653"/>
            <a:ext cx="929640" cy="4717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304487" y="5202409"/>
            <a:ext cx="1069550" cy="57622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473868-D797-0C4A-D414-1FACBF96BBFF}"/>
              </a:ext>
            </a:extLst>
          </p:cNvPr>
          <p:cNvCxnSpPr>
            <a:cxnSpLocks/>
          </p:cNvCxnSpPr>
          <p:nvPr/>
        </p:nvCxnSpPr>
        <p:spPr>
          <a:xfrm>
            <a:off x="1941341" y="2748168"/>
            <a:ext cx="15777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87A93D1-6122-52A6-B608-5DB838EB75B2}"/>
              </a:ext>
            </a:extLst>
          </p:cNvPr>
          <p:cNvCxnSpPr>
            <a:cxnSpLocks/>
          </p:cNvCxnSpPr>
          <p:nvPr/>
        </p:nvCxnSpPr>
        <p:spPr>
          <a:xfrm>
            <a:off x="5008880" y="2412888"/>
            <a:ext cx="140226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2DB2E9-182E-2EDE-2950-13DF32B725B1}"/>
              </a:ext>
            </a:extLst>
          </p:cNvPr>
          <p:cNvCxnSpPr>
            <a:cxnSpLocks/>
          </p:cNvCxnSpPr>
          <p:nvPr/>
        </p:nvCxnSpPr>
        <p:spPr>
          <a:xfrm>
            <a:off x="1219200" y="2412888"/>
            <a:ext cx="95045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B511C2-8391-B084-CEDF-0F8206EC0236}"/>
              </a:ext>
            </a:extLst>
          </p:cNvPr>
          <p:cNvCxnSpPr>
            <a:cxnSpLocks/>
          </p:cNvCxnSpPr>
          <p:nvPr/>
        </p:nvCxnSpPr>
        <p:spPr>
          <a:xfrm>
            <a:off x="4480560" y="2057288"/>
            <a:ext cx="12128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993182"/>
      </p:ext>
    </p:extLst>
  </p:cSld>
  <p:clrMapOvr>
    <a:masterClrMapping/>
  </p:clrMapOvr>
  <p:transition spd="med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6" y="-83974"/>
            <a:ext cx="12248039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21499" y="422208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354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497499" y="1519064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738495" y="2580380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Reading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750938" y="4455824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2497499" y="5477257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2497499" y="3601813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3287" y="469552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5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5" y="1381472"/>
            <a:ext cx="1083283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u="sng" dirty="0">
                <a:solidFill>
                  <a:srgbClr val="FF0000"/>
                </a:solidFill>
              </a:rPr>
              <a:t>talk about their homes </a:t>
            </a:r>
            <a:r>
              <a:rPr lang="en-US" sz="3600" dirty="0">
                <a:solidFill>
                  <a:srgbClr val="FF0000"/>
                </a:solidFill>
              </a:rPr>
              <a:t>and </a:t>
            </a:r>
            <a:r>
              <a:rPr lang="en-US" sz="3600" u="sng" dirty="0">
                <a:solidFill>
                  <a:srgbClr val="FF0000"/>
                </a:solidFill>
              </a:rPr>
              <a:t>ask and answer </a:t>
            </a:r>
            <a:r>
              <a:rPr lang="en-US" sz="3600" u="sng">
                <a:solidFill>
                  <a:srgbClr val="FF0000"/>
                </a:solidFill>
              </a:rPr>
              <a:t>about what </a:t>
            </a:r>
            <a:r>
              <a:rPr lang="en-US" sz="3600" u="sng" dirty="0">
                <a:solidFill>
                  <a:srgbClr val="FF0000"/>
                </a:solidFill>
              </a:rPr>
              <a:t>in </a:t>
            </a:r>
            <a:r>
              <a:rPr lang="en-US" sz="3600" u="sng">
                <a:solidFill>
                  <a:srgbClr val="FF0000"/>
                </a:solidFill>
              </a:rPr>
              <a:t>their house is</a:t>
            </a:r>
            <a:r>
              <a:rPr lang="en-US" sz="3600">
                <a:solidFill>
                  <a:srgbClr val="FF0000"/>
                </a:solidFill>
              </a:rPr>
              <a:t>.</a:t>
            </a:r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endParaRPr lang="en-US" sz="54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houseboat, canal.</a:t>
            </a: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</a:t>
            </a:r>
            <a:r>
              <a:rPr lang="en-US" sz="3600" dirty="0">
                <a:solidFill>
                  <a:srgbClr val="00B050"/>
                </a:solidFill>
              </a:rPr>
              <a:t>Who do you live with? - I live with my mother.</a:t>
            </a:r>
            <a:br>
              <a:rPr lang="en-US" sz="3600" dirty="0">
                <a:solidFill>
                  <a:srgbClr val="00B050"/>
                </a:solidFill>
              </a:rPr>
            </a:br>
            <a:r>
              <a:rPr lang="en-US" sz="3600" dirty="0">
                <a:solidFill>
                  <a:srgbClr val="00B050"/>
                </a:solidFill>
              </a:rPr>
              <a:t>		  What’s your home like? - It’s great.</a:t>
            </a:r>
          </a:p>
          <a:p>
            <a:r>
              <a:rPr lang="en-US" sz="3600" dirty="0">
                <a:solidFill>
                  <a:srgbClr val="00B050"/>
                </a:solidFill>
              </a:rPr>
              <a:t>		   What’s it like? - It’s orange.</a:t>
            </a:r>
            <a:endParaRPr lang="en-US" dirty="0">
              <a:solidFill>
                <a:srgbClr val="00B05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169168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85" y="5520054"/>
            <a:ext cx="272033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cs typeface="Calibri" panose="020F0502020204030204" pitchFamily="34" charset="0"/>
              </a:rPr>
              <a:t>Cái</a:t>
            </a:r>
            <a:r>
              <a:rPr lang="en-US" sz="3600" dirty="0">
                <a:solidFill>
                  <a:srgbClr val="002060"/>
                </a:solidFill>
                <a:cs typeface="Calibri" panose="020F0502020204030204" pitchFamily="34" charset="0"/>
              </a:rPr>
              <a:t> </a:t>
            </a:r>
            <a:r>
              <a:rPr lang="vi-VN" sz="3600" dirty="0">
                <a:solidFill>
                  <a:srgbClr val="002060"/>
                </a:solidFill>
                <a:cs typeface="Calibri" panose="020F0502020204030204" pitchFamily="34" charset="0"/>
              </a:rPr>
              <a:t>giường </a:t>
            </a:r>
            <a:endParaRPr lang="en-US" sz="3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9575" y="809917"/>
            <a:ext cx="19227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1. bed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188610" y="1975093"/>
            <a:ext cx="1922781" cy="66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2. </a:t>
            </a:r>
            <a:r>
              <a:rPr lang="vi-VN" sz="3600" dirty="0">
                <a:solidFill>
                  <a:srgbClr val="002060"/>
                </a:solidFill>
              </a:rPr>
              <a:t>closet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67309" y="3056248"/>
            <a:ext cx="1922781" cy="66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3. chai</a:t>
            </a:r>
            <a:r>
              <a:rPr lang="vi-VN" sz="3600" dirty="0">
                <a:solidFill>
                  <a:srgbClr val="002060"/>
                </a:solidFill>
              </a:rPr>
              <a:t>r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7003" y="4664506"/>
            <a:ext cx="3434164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cs typeface="Calibri" panose="020F0502020204030204" pitchFamily="34" charset="0"/>
              </a:rPr>
              <a:t>Cái tủ quần áo</a:t>
            </a:r>
            <a:endParaRPr lang="en-US" sz="3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485" y="2071893"/>
            <a:ext cx="19227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67076" y="4177176"/>
            <a:ext cx="1922781" cy="66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4. desk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7313" y="5427562"/>
            <a:ext cx="1922781" cy="6610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2060"/>
                </a:solidFill>
              </a:rPr>
              <a:t>5. </a:t>
            </a:r>
            <a:r>
              <a:rPr lang="vi-VN" sz="3600" dirty="0">
                <a:solidFill>
                  <a:srgbClr val="002060"/>
                </a:solidFill>
              </a:rPr>
              <a:t>TV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340" y="2930493"/>
            <a:ext cx="192278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002060"/>
                </a:solidFill>
                <a:cs typeface="Calibri" panose="020F0502020204030204" pitchFamily="34" charset="0"/>
              </a:rPr>
              <a:t>Cái bàn</a:t>
            </a:r>
            <a:endParaRPr lang="en-US" sz="3600" dirty="0">
              <a:solidFill>
                <a:srgbClr val="002060"/>
              </a:solidFill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8338" y="3789093"/>
            <a:ext cx="192278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vi-VN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-vi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0941" y="99137"/>
            <a:ext cx="1398816" cy="142156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1791" y="3429000"/>
            <a:ext cx="1526991" cy="155867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8025" y="1520698"/>
            <a:ext cx="1502324" cy="147227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7967" y="5034556"/>
            <a:ext cx="1381758" cy="141587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9842" y="3441957"/>
            <a:ext cx="1413763" cy="1545714"/>
          </a:xfrm>
          <a:prstGeom prst="rect">
            <a:avLst/>
          </a:prstGeom>
        </p:spPr>
      </p:pic>
      <p:cxnSp>
        <p:nvCxnSpPr>
          <p:cNvPr id="22" name="Curved Connector 21"/>
          <p:cNvCxnSpPr>
            <a:cxnSpLocks/>
          </p:cNvCxnSpPr>
          <p:nvPr/>
        </p:nvCxnSpPr>
        <p:spPr>
          <a:xfrm>
            <a:off x="2205872" y="2435043"/>
            <a:ext cx="2896040" cy="1006914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Curved Connector 26"/>
          <p:cNvCxnSpPr>
            <a:cxnSpLocks/>
            <a:endCxn id="13" idx="1"/>
          </p:cNvCxnSpPr>
          <p:nvPr/>
        </p:nvCxnSpPr>
        <p:spPr>
          <a:xfrm>
            <a:off x="2200989" y="4112258"/>
            <a:ext cx="2976324" cy="164583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Curved Connector 37"/>
          <p:cNvCxnSpPr>
            <a:stCxn id="7" idx="1"/>
            <a:endCxn id="6" idx="3"/>
          </p:cNvCxnSpPr>
          <p:nvPr/>
        </p:nvCxnSpPr>
        <p:spPr>
          <a:xfrm rot="10800000" flipV="1">
            <a:off x="2791823" y="1133082"/>
            <a:ext cx="2387752" cy="4710137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1" name="Curved Connector 40"/>
          <p:cNvCxnSpPr>
            <a:cxnSpLocks/>
          </p:cNvCxnSpPr>
          <p:nvPr/>
        </p:nvCxnSpPr>
        <p:spPr>
          <a:xfrm rot="5400000">
            <a:off x="2899902" y="2450736"/>
            <a:ext cx="2322891" cy="208113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3" name="Curved Connector 42"/>
          <p:cNvCxnSpPr>
            <a:cxnSpLocks/>
          </p:cNvCxnSpPr>
          <p:nvPr/>
        </p:nvCxnSpPr>
        <p:spPr>
          <a:xfrm>
            <a:off x="2168916" y="3221733"/>
            <a:ext cx="2972322" cy="1379097"/>
          </a:xfrm>
          <a:prstGeom prst="curvedConnector3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Rounded Rectangle 1">
            <a:extLst>
              <a:ext uri="{FF2B5EF4-FFF2-40B4-BE49-F238E27FC236}">
                <a16:creationId xmlns:a16="http://schemas.microsoft.com/office/drawing/2014/main" id="{E424106E-0406-5474-D705-D74BF57068F0}"/>
              </a:ext>
            </a:extLst>
          </p:cNvPr>
          <p:cNvSpPr/>
          <p:nvPr/>
        </p:nvSpPr>
        <p:spPr>
          <a:xfrm>
            <a:off x="274789" y="542748"/>
            <a:ext cx="2318452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Matching.</a:t>
            </a:r>
            <a:endParaRPr lang="en-US" b="1" dirty="0"/>
          </a:p>
        </p:txBody>
      </p:sp>
      <p:cxnSp>
        <p:nvCxnSpPr>
          <p:cNvPr id="30" name="Curved Connector 40">
            <a:extLst>
              <a:ext uri="{FF2B5EF4-FFF2-40B4-BE49-F238E27FC236}">
                <a16:creationId xmlns:a16="http://schemas.microsoft.com/office/drawing/2014/main" id="{653C72C3-5A45-1D42-85F1-CC758092D4EF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62489" y="651606"/>
            <a:ext cx="2318452" cy="55361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3" name="Curved Connector 40">
            <a:extLst>
              <a:ext uri="{FF2B5EF4-FFF2-40B4-BE49-F238E27FC236}">
                <a16:creationId xmlns:a16="http://schemas.microsoft.com/office/drawing/2014/main" id="{232F4F07-562C-45B9-6B3C-4B69B92FDC87}"/>
              </a:ext>
            </a:extLst>
          </p:cNvPr>
          <p:cNvCxnSpPr>
            <a:cxnSpLocks/>
          </p:cNvCxnSpPr>
          <p:nvPr/>
        </p:nvCxnSpPr>
        <p:spPr>
          <a:xfrm rot="10800000" flipV="1">
            <a:off x="7162490" y="2071893"/>
            <a:ext cx="1494235" cy="1283726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6" name="Curved Connector 40">
            <a:extLst>
              <a:ext uri="{FF2B5EF4-FFF2-40B4-BE49-F238E27FC236}">
                <a16:creationId xmlns:a16="http://schemas.microsoft.com/office/drawing/2014/main" id="{D772EB54-5736-3387-D472-B7778BE01FC4}"/>
              </a:ext>
            </a:extLst>
          </p:cNvPr>
          <p:cNvCxnSpPr>
            <a:cxnSpLocks/>
          </p:cNvCxnSpPr>
          <p:nvPr/>
        </p:nvCxnSpPr>
        <p:spPr>
          <a:xfrm rot="10800000">
            <a:off x="7139460" y="4664506"/>
            <a:ext cx="2098809" cy="142411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9" name="Curved Connector 40">
            <a:extLst>
              <a:ext uri="{FF2B5EF4-FFF2-40B4-BE49-F238E27FC236}">
                <a16:creationId xmlns:a16="http://schemas.microsoft.com/office/drawing/2014/main" id="{DED9728A-3798-C1E5-4F50-11CD039103D2}"/>
              </a:ext>
            </a:extLst>
          </p:cNvPr>
          <p:cNvCxnSpPr>
            <a:cxnSpLocks/>
            <a:stCxn id="20" idx="1"/>
          </p:cNvCxnSpPr>
          <p:nvPr/>
        </p:nvCxnSpPr>
        <p:spPr>
          <a:xfrm rot="10800000" flipV="1">
            <a:off x="7149698" y="4214814"/>
            <a:ext cx="1000144" cy="1560506"/>
          </a:xfrm>
          <a:prstGeom prst="curvedConnector2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Curved Connector 40">
            <a:extLst>
              <a:ext uri="{FF2B5EF4-FFF2-40B4-BE49-F238E27FC236}">
                <a16:creationId xmlns:a16="http://schemas.microsoft.com/office/drawing/2014/main" id="{B60C2A99-7074-FDC9-1AE3-D077927DDD3B}"/>
              </a:ext>
            </a:extLst>
          </p:cNvPr>
          <p:cNvCxnSpPr>
            <a:cxnSpLocks/>
            <a:stCxn id="17" idx="1"/>
          </p:cNvCxnSpPr>
          <p:nvPr/>
        </p:nvCxnSpPr>
        <p:spPr>
          <a:xfrm rot="10800000">
            <a:off x="7184747" y="2401326"/>
            <a:ext cx="3397045" cy="1807010"/>
          </a:xfrm>
          <a:prstGeom prst="curvedConnector3">
            <a:avLst>
              <a:gd name="adj1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68599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98" y="1775131"/>
            <a:ext cx="3613827" cy="39511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62194" y="2562222"/>
            <a:ext cx="581633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My bedroom has ______.</a:t>
            </a:r>
          </a:p>
        </p:txBody>
      </p:sp>
      <p:pic>
        <p:nvPicPr>
          <p:cNvPr id="7" name="TV">
            <a:hlinkClick r:id="" action="ppaction://media"/>
            <a:extLst>
              <a:ext uri="{FF2B5EF4-FFF2-40B4-BE49-F238E27FC236}">
                <a16:creationId xmlns:a16="http://schemas.microsoft.com/office/drawing/2014/main" id="{55A844B4-15BA-F0F5-431C-66EEFA8F4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4922" y="84556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06B05-B25C-2BBA-5F28-F17FE6FD3E36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79A79CF-F233-A221-8D5C-906993EEE172}"/>
              </a:ext>
            </a:extLst>
          </p:cNvPr>
          <p:cNvSpPr/>
          <p:nvPr/>
        </p:nvSpPr>
        <p:spPr>
          <a:xfrm>
            <a:off x="274788" y="542748"/>
            <a:ext cx="4175337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8497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3695" y="2590503"/>
            <a:ext cx="5816337" cy="646331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My living room has ______.</a:t>
            </a:r>
          </a:p>
        </p:txBody>
      </p:sp>
      <p:pic>
        <p:nvPicPr>
          <p:cNvPr id="7" name="TV">
            <a:hlinkClick r:id="" action="ppaction://media"/>
            <a:extLst>
              <a:ext uri="{FF2B5EF4-FFF2-40B4-BE49-F238E27FC236}">
                <a16:creationId xmlns:a16="http://schemas.microsoft.com/office/drawing/2014/main" id="{55A844B4-15BA-F0F5-431C-66EEFA8F4F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794922" y="845560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2D06B05-B25C-2BBA-5F28-F17FE6FD3E36}"/>
              </a:ext>
            </a:extLst>
          </p:cNvPr>
          <p:cNvSpPr/>
          <p:nvPr/>
        </p:nvSpPr>
        <p:spPr>
          <a:xfrm>
            <a:off x="6811347" y="627578"/>
            <a:ext cx="746449" cy="909419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1">
            <a:extLst>
              <a:ext uri="{FF2B5EF4-FFF2-40B4-BE49-F238E27FC236}">
                <a16:creationId xmlns:a16="http://schemas.microsoft.com/office/drawing/2014/main" id="{079A79CF-F233-A221-8D5C-906993EEE172}"/>
              </a:ext>
            </a:extLst>
          </p:cNvPr>
          <p:cNvSpPr/>
          <p:nvPr/>
        </p:nvSpPr>
        <p:spPr>
          <a:xfrm>
            <a:off x="274788" y="542748"/>
            <a:ext cx="4175337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Make up sentences.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129" y="2913321"/>
            <a:ext cx="5540726" cy="332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6406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58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-83975"/>
            <a:ext cx="9125339" cy="69447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19061" y="3820868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Reading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626661"/>
      </p:ext>
    </p:extLst>
  </p:cSld>
  <p:clrMapOvr>
    <a:masterClrMapping/>
  </p:clrMapOvr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152</Words>
  <Application>Microsoft Office PowerPoint</Application>
  <PresentationFormat>Màn hình rộng</PresentationFormat>
  <Paragraphs>37</Paragraphs>
  <Slides>15</Slides>
  <Notes>2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2023-06-04T23:42:10Z</dcterms:created>
  <dcterms:modified xsi:type="dcterms:W3CDTF">2023-06-04T23:43:35Z</dcterms:modified>
</cp:coreProperties>
</file>