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1" r:id="rId2"/>
    <p:sldId id="464" r:id="rId3"/>
    <p:sldId id="465" r:id="rId4"/>
    <p:sldId id="292" r:id="rId5"/>
    <p:sldId id="466" r:id="rId6"/>
    <p:sldId id="467" r:id="rId7"/>
    <p:sldId id="468" r:id="rId8"/>
    <p:sldId id="469" r:id="rId9"/>
    <p:sldId id="470" r:id="rId10"/>
    <p:sldId id="471" r:id="rId11"/>
    <p:sldId id="472" r:id="rId12"/>
    <p:sldId id="473" r:id="rId13"/>
    <p:sldId id="474" r:id="rId14"/>
    <p:sldId id="475" r:id="rId15"/>
    <p:sldId id="476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47" d="100"/>
          <a:sy n="47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37BE440-D89A-4332-A80D-49EBCD954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55C9E48B-D363-45AC-B548-D21386D10E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2A910BA-449E-4CC2-BEC1-026D6286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4960-70F6-428A-AB75-469E72F3D48A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E8A3172-68C2-4884-AC9F-119046B2F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12101A3-3B8D-4C5F-95D9-27EA4BC66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09B0-4687-4380-95C9-F2CF5A2204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5517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4BF19E7-9D24-4ADF-80C5-23D7016E3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6B23002-EB44-4838-A2EF-AC7604030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68C0796-970C-4981-AC51-A3FC1B095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4960-70F6-428A-AB75-469E72F3D48A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D68906E-E8C9-429D-982C-3F54774EA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15F3F2F-A6E0-4271-B639-30304EB4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09B0-4687-4380-95C9-F2CF5A2204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668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23957BCA-1339-46B2-AE4B-AA9864FE37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2759D5A-6D6D-4F3C-B305-2FEDBA537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D0AC983-F457-49B0-B124-C5E315CEE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4960-70F6-428A-AB75-469E72F3D48A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F473683-7534-4818-AFA2-C330EAF80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2359C46-E722-41B9-B4D8-B8D9A9505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09B0-4687-4380-95C9-F2CF5A2204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0366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571261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927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1066AEC-7002-4DF0-893C-D0AE67E20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87CB351-DBE0-430F-AF1E-CA205257C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8769DFF-B25F-452D-9107-1058AF42B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4960-70F6-428A-AB75-469E72F3D48A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DCAB4EA-9764-4180-9002-33BB38B4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DC69152-CE3C-4D52-B525-68109A482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09B0-4687-4380-95C9-F2CF5A2204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498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58E40F4-2E6A-4F76-A390-6C6C4C3E0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95B07F5-4CF4-425F-B7A1-DA7E2A13E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D907588-400A-4A9D-B9AB-5300D4B7C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4960-70F6-428A-AB75-469E72F3D48A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7B74BEC-C2FF-44B0-8A3F-F200A38C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851F9D3-D289-4FDA-BCE2-07F7D2453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09B0-4687-4380-95C9-F2CF5A2204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0907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6A3E055-7957-4FCA-8B9F-55959D4D8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19C32BA-3C2F-4A01-BA26-7D25FBA4D9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CB8A84D-06BE-42B9-825A-1A4BE8595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E414B0B-CCD2-436C-BCAF-A2A8F3C01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4960-70F6-428A-AB75-469E72F3D48A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0B755E0-C4A1-4072-9437-A48DEEE06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4B6E903-12C0-41A7-A048-FCD5D19D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09B0-4687-4380-95C9-F2CF5A2204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299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1E63676-3988-4ED5-9AF9-6CE5FEC64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ECE1A3C-D5AC-413F-972B-1F7B977EB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6931BB9-8257-465A-81E4-7E2902DEB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C57DA7A-E002-494F-8D0A-E8D4142CE6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A9C927C5-AB66-4D1C-BEAF-0A375232EE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8A6D93F-6444-4895-A654-99A1397C7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4960-70F6-428A-AB75-469E72F3D48A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F55D0AF3-7263-4B47-B0CB-0838D3CB9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5EE97B86-C585-453E-A7A2-F8F96A340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09B0-4687-4380-95C9-F2CF5A2204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3246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75FDD94-2669-4A99-B8F0-E2C4B48B5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49070682-5FA9-410D-9E15-7D7ECF9C5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4960-70F6-428A-AB75-469E72F3D48A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B0034C3-F50B-4F62-913C-936898347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6E85034-5FDA-4174-9A66-5935B0D64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09B0-4687-4380-95C9-F2CF5A2204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080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AE8F512-BB52-402A-92BB-2677C8CFC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4960-70F6-428A-AB75-469E72F3D48A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CF06047-8C8C-42CE-9E7E-B22F92D16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A35D33B8-FB29-45E5-9320-51DE04691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09B0-4687-4380-95C9-F2CF5A2204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298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A17419A-CD3A-4957-97A5-34A798A85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3736074-D7F6-4F87-9A4A-75AE797D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A642380-4E7E-4E55-9B7C-3D65BB578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0982036-E7D0-48BB-8979-E5734E60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4960-70F6-428A-AB75-469E72F3D48A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4AF8BBA-BD1C-421F-AE12-E2F980868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78D5897-4E9A-42DC-BB51-6353A03F9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09B0-4687-4380-95C9-F2CF5A2204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7181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2014C9-D7A6-459F-B6E8-B65375B15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BBD4FE0F-4AB0-4774-A14A-13ADC50C6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446C097-EB64-45F2-8CF7-B4717C1CD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1E18B05-4B7A-4491-AE9A-A2DCAC73A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4960-70F6-428A-AB75-469E72F3D48A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BF7940A-E746-40B4-B485-EA3A149C2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A430D8B-744F-403A-941D-BB62CEBC3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09B0-4687-4380-95C9-F2CF5A2204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269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ED1F923B-92B4-4B3C-BDFE-C2FF5A77A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FF0622F-5833-49C0-BFE0-D4E6C33DA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B7982B0-A963-46F7-BCE5-702A29869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74960-70F6-428A-AB75-469E72F3D48A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1439717-1B59-4897-A034-6AA10D408E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AD72CED-FCE2-43FF-BF9D-EA1FAE752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D09B0-4687-4380-95C9-F2CF5A2204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59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6.xml"/><Relationship Id="rId5" Type="http://schemas.openxmlformats.org/officeDocument/2006/relationships/image" Target="../media/image22.jpe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slide" Target="slide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26" Type="http://schemas.openxmlformats.org/officeDocument/2006/relationships/slide" Target="slide9.xml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9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slide" Target="slide12.xml"/><Relationship Id="rId25" Type="http://schemas.openxmlformats.org/officeDocument/2006/relationships/slide" Target="slide8.xml"/><Relationship Id="rId2" Type="http://schemas.microsoft.com/office/2007/relationships/media" Target="../media/media1.mp3"/><Relationship Id="rId16" Type="http://schemas.openxmlformats.org/officeDocument/2006/relationships/image" Target="../media/image16.png"/><Relationship Id="rId20" Type="http://schemas.openxmlformats.org/officeDocument/2006/relationships/slide" Target="slide13.xml"/><Relationship Id="rId29" Type="http://schemas.openxmlformats.org/officeDocument/2006/relationships/slide" Target="slide11.xml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24" Type="http://schemas.openxmlformats.org/officeDocument/2006/relationships/image" Target="../media/image20.png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23" Type="http://schemas.openxmlformats.org/officeDocument/2006/relationships/slide" Target="slide7.xml"/><Relationship Id="rId28" Type="http://schemas.openxmlformats.org/officeDocument/2006/relationships/slide" Target="slide10.xml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openxmlformats.org/officeDocument/2006/relationships/image" Target="../media/image6.gif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slide" Target="slide14.xml"/><Relationship Id="rId27" Type="http://schemas.openxmlformats.org/officeDocument/2006/relationships/image" Target="../media/image21.png"/><Relationship Id="rId30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6.xml"/><Relationship Id="rId5" Type="http://schemas.openxmlformats.org/officeDocument/2006/relationships/image" Target="../media/image22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01018" y="1952175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5: Sports and hobbies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P.E. Lesson 4.</a:t>
            </a:r>
            <a:r>
              <a:rPr lang="vi-VN" sz="4800" b="1" dirty="0">
                <a:solidFill>
                  <a:srgbClr val="00B050"/>
                </a:solidFill>
              </a:rPr>
              <a:t>2</a:t>
            </a:r>
            <a:endParaRPr lang="en-US" sz="4800" b="1" dirty="0">
              <a:solidFill>
                <a:srgbClr val="00B050"/>
              </a:solidFill>
            </a:endParaRP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78</a:t>
            </a:r>
          </a:p>
        </p:txBody>
      </p:sp>
    </p:spTree>
    <p:extLst>
      <p:ext uri="{BB962C8B-B14F-4D97-AF65-F5344CB8AC3E}">
        <p14:creationId xmlns:p14="http://schemas.microsoft.com/office/powerpoint/2010/main" val="48824035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4248" y="454101"/>
            <a:ext cx="7661796" cy="25937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91796" y="568521"/>
            <a:ext cx="7153165" cy="1416719"/>
          </a:xfrm>
          <a:prstGeom prst="rect">
            <a:avLst/>
          </a:prstGeom>
          <a:noFill/>
        </p:spPr>
        <p:txBody>
          <a:bodyPr wrap="square" lIns="98474" tIns="49237" rIns="98474" bIns="49237" rtlCol="0">
            <a:spAutoFit/>
          </a:bodyPr>
          <a:lstStyle/>
          <a:p>
            <a:pPr algn="ctr" defTabSz="984761"/>
            <a:r>
              <a:rPr lang="en-US" sz="428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hand</a:t>
            </a:r>
          </a:p>
          <a:p>
            <a:pPr algn="ctr" defTabSz="984761"/>
            <a:endParaRPr lang="en-US" sz="428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C:\Users\ADMIN\Desktop\Untitlead (3)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7485" y="5602965"/>
            <a:ext cx="1220515" cy="114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57414" y="6176023"/>
            <a:ext cx="858144" cy="35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84761"/>
            <a:r>
              <a:rPr lang="en-US" sz="1727" dirty="0">
                <a:solidFill>
                  <a:prstClr val="black"/>
                </a:solidFill>
              </a:rPr>
              <a:t>BACK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39852" y="1276796"/>
          <a:ext cx="6096000" cy="1488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5776">
                <a:tc>
                  <a:txBody>
                    <a:bodyPr/>
                    <a:lstStyle/>
                    <a:p>
                      <a:r>
                        <a:rPr lang="en-US" sz="3300" b="0" dirty="0">
                          <a:solidFill>
                            <a:schemeClr val="tx1"/>
                          </a:solidFill>
                        </a:rPr>
                        <a:t>A: </a:t>
                      </a:r>
                      <a:r>
                        <a:rPr lang="en-US" sz="3300" b="0" dirty="0" err="1">
                          <a:solidFill>
                            <a:schemeClr val="tx1"/>
                          </a:solidFill>
                        </a:rPr>
                        <a:t>đầu</a:t>
                      </a:r>
                      <a:endParaRPr lang="en-US" sz="3300" b="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b="0" dirty="0">
                          <a:solidFill>
                            <a:schemeClr val="tx1"/>
                          </a:solidFill>
                        </a:rPr>
                        <a:t>B: </a:t>
                      </a:r>
                      <a:r>
                        <a:rPr lang="en-US" sz="3300" b="0" dirty="0" err="1">
                          <a:solidFill>
                            <a:schemeClr val="tx1"/>
                          </a:solidFill>
                        </a:rPr>
                        <a:t>cánh</a:t>
                      </a:r>
                      <a:r>
                        <a:rPr lang="en-US" sz="33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300" b="0" baseline="0" dirty="0" err="1">
                          <a:solidFill>
                            <a:schemeClr val="tx1"/>
                          </a:solidFill>
                        </a:rPr>
                        <a:t>tay</a:t>
                      </a:r>
                      <a:endParaRPr lang="en-US" sz="3300" b="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188">
                <a:tc>
                  <a:txBody>
                    <a:bodyPr/>
                    <a:lstStyle/>
                    <a:p>
                      <a:r>
                        <a:rPr lang="en-US" sz="3300" dirty="0"/>
                        <a:t>C: </a:t>
                      </a:r>
                      <a:r>
                        <a:rPr lang="en-US" sz="3300" dirty="0" err="1"/>
                        <a:t>cơ</a:t>
                      </a:r>
                      <a:r>
                        <a:rPr lang="en-US" sz="3300" baseline="0" dirty="0"/>
                        <a:t> </a:t>
                      </a:r>
                      <a:r>
                        <a:rPr lang="en-US" sz="3300" baseline="0" dirty="0" err="1"/>
                        <a:t>thể</a:t>
                      </a:r>
                      <a:endParaRPr lang="en-US" sz="3300" dirty="0"/>
                    </a:p>
                  </a:txBody>
                  <a:tcPr marL="68652" marR="68652" marT="34326" marB="3432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D: </a:t>
                      </a:r>
                      <a:r>
                        <a:rPr lang="en-US" sz="3300" dirty="0" err="1"/>
                        <a:t>bàn</a:t>
                      </a:r>
                      <a:r>
                        <a:rPr lang="en-US" sz="3300" baseline="0" dirty="0"/>
                        <a:t> </a:t>
                      </a:r>
                      <a:r>
                        <a:rPr lang="en-US" sz="3300" baseline="0" dirty="0" err="1"/>
                        <a:t>tay</a:t>
                      </a:r>
                      <a:endParaRPr lang="en-US" sz="3300" dirty="0"/>
                    </a:p>
                  </a:txBody>
                  <a:tcPr marL="68652" marR="68652" marT="34326" marB="3432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237857" y="3657839"/>
            <a:ext cx="2253683" cy="2059545"/>
            <a:chOff x="5237857" y="3657839"/>
            <a:chExt cx="2253683" cy="2059545"/>
          </a:xfrm>
        </p:grpSpPr>
        <p:pic>
          <p:nvPicPr>
            <p:cNvPr id="1027" name="Picture 3" descr="C:\Users\ADMIN\Desktop\Untitlead (7)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7857" y="3657839"/>
              <a:ext cx="2253683" cy="2059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ounded Rectangle 4"/>
            <p:cNvSpPr/>
            <p:nvPr/>
          </p:nvSpPr>
          <p:spPr>
            <a:xfrm>
              <a:off x="5638323" y="4344353"/>
              <a:ext cx="1544659" cy="74372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652" tIns="34326" rIns="68652" bIns="343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84761"/>
              <a:r>
                <a:rPr lang="en-US" sz="4505" dirty="0">
                  <a:solidFill>
                    <a:srgbClr val="FF0000"/>
                  </a:solidFill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9815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6155" y="454101"/>
            <a:ext cx="7661796" cy="32037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76155" y="682939"/>
            <a:ext cx="7837714" cy="723324"/>
          </a:xfrm>
          <a:prstGeom prst="rect">
            <a:avLst/>
          </a:prstGeom>
          <a:noFill/>
        </p:spPr>
        <p:txBody>
          <a:bodyPr wrap="square" lIns="98474" tIns="49237" rIns="98474" bIns="49237" rtlCol="0">
            <a:spAutoFit/>
          </a:bodyPr>
          <a:lstStyle/>
          <a:p>
            <a:pPr algn="ctr" defTabSz="984761"/>
            <a:r>
              <a:rPr lang="en-US" sz="405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__ my legs and feet in soccer</a:t>
            </a:r>
          </a:p>
        </p:txBody>
      </p:sp>
      <p:pic>
        <p:nvPicPr>
          <p:cNvPr id="10" name="Picture 4" descr="C:\Users\ADMIN\Desktop\Untitlead (3)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7485" y="5602965"/>
            <a:ext cx="1220515" cy="114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57414" y="6176023"/>
            <a:ext cx="858144" cy="35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84761"/>
            <a:r>
              <a:rPr lang="en-US" sz="1727" dirty="0">
                <a:solidFill>
                  <a:prstClr val="black"/>
                </a:solidFill>
              </a:rPr>
              <a:t>BACK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750406" y="1713917"/>
          <a:ext cx="6096000" cy="1488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5776">
                <a:tc>
                  <a:txBody>
                    <a:bodyPr/>
                    <a:lstStyle/>
                    <a:p>
                      <a:r>
                        <a:rPr lang="en-US" sz="3300" b="0" dirty="0">
                          <a:solidFill>
                            <a:schemeClr val="tx1"/>
                          </a:solidFill>
                        </a:rPr>
                        <a:t>A: can</a:t>
                      </a:r>
                    </a:p>
                  </a:txBody>
                  <a:tcPr marL="68652" marR="68652" marT="34326" marB="3432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b="0" dirty="0">
                          <a:solidFill>
                            <a:schemeClr val="tx1"/>
                          </a:solidFill>
                        </a:rPr>
                        <a:t>B: can’t </a:t>
                      </a:r>
                    </a:p>
                  </a:txBody>
                  <a:tcPr marL="68652" marR="68652" marT="34326" marB="3432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188">
                <a:tc>
                  <a:txBody>
                    <a:bodyPr/>
                    <a:lstStyle/>
                    <a:p>
                      <a:r>
                        <a:rPr lang="en-US" sz="3300" dirty="0"/>
                        <a:t>C: use</a:t>
                      </a:r>
                    </a:p>
                  </a:txBody>
                  <a:tcPr marL="68652" marR="68652" marT="34326" marB="3432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D: kick</a:t>
                      </a:r>
                    </a:p>
                  </a:txBody>
                  <a:tcPr marL="68652" marR="68652" marT="34326" marB="3432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929299" y="4116477"/>
            <a:ext cx="2253683" cy="2059545"/>
            <a:chOff x="4929299" y="4116477"/>
            <a:chExt cx="2253683" cy="2059545"/>
          </a:xfrm>
        </p:grpSpPr>
        <p:pic>
          <p:nvPicPr>
            <p:cNvPr id="1027" name="Picture 3" descr="C:\Users\ADMIN\Desktop\Untitlead (7)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299" y="4116477"/>
              <a:ext cx="2253683" cy="2059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ounded Rectangle 4"/>
            <p:cNvSpPr/>
            <p:nvPr/>
          </p:nvSpPr>
          <p:spPr>
            <a:xfrm>
              <a:off x="5283810" y="4774386"/>
              <a:ext cx="1544659" cy="74372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652" tIns="34326" rIns="68652" bIns="343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84761"/>
              <a:r>
                <a:rPr lang="en-US" sz="4505" dirty="0">
                  <a:solidFill>
                    <a:srgbClr val="FF0000"/>
                  </a:solidFill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7663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4248" y="454101"/>
            <a:ext cx="7661796" cy="25937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91796" y="568521"/>
            <a:ext cx="7153165" cy="1416719"/>
          </a:xfrm>
          <a:prstGeom prst="rect">
            <a:avLst/>
          </a:prstGeom>
          <a:noFill/>
        </p:spPr>
        <p:txBody>
          <a:bodyPr wrap="square" lIns="98474" tIns="49237" rIns="98474" bIns="49237" rtlCol="0">
            <a:spAutoFit/>
          </a:bodyPr>
          <a:lstStyle/>
          <a:p>
            <a:pPr algn="ctr" defTabSz="984761"/>
            <a:r>
              <a:rPr lang="en-US" sz="428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f_et</a:t>
            </a:r>
            <a:r>
              <a:rPr lang="en-US" sz="428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 defTabSz="984761"/>
            <a:endParaRPr lang="en-US" sz="428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C:\Users\ADMIN\Desktop\Untitlead (3)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7485" y="5602965"/>
            <a:ext cx="1220515" cy="114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57414" y="6176023"/>
            <a:ext cx="858144" cy="35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84761"/>
            <a:r>
              <a:rPr lang="en-US" sz="1727" dirty="0">
                <a:solidFill>
                  <a:prstClr val="black"/>
                </a:solidFill>
              </a:rPr>
              <a:t>BACK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39852" y="1276796"/>
          <a:ext cx="6096000" cy="1488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5776">
                <a:tc>
                  <a:txBody>
                    <a:bodyPr/>
                    <a:lstStyle/>
                    <a:p>
                      <a:r>
                        <a:rPr lang="en-US" sz="3300" b="0" dirty="0">
                          <a:solidFill>
                            <a:schemeClr val="tx1"/>
                          </a:solidFill>
                        </a:rPr>
                        <a:t>A: o</a:t>
                      </a:r>
                    </a:p>
                  </a:txBody>
                  <a:tcPr marL="68652" marR="68652" marT="34326" marB="3432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b="0" dirty="0">
                          <a:solidFill>
                            <a:schemeClr val="tx1"/>
                          </a:solidFill>
                        </a:rPr>
                        <a:t>B: a </a:t>
                      </a:r>
                    </a:p>
                  </a:txBody>
                  <a:tcPr marL="68652" marR="68652" marT="34326" marB="3432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188">
                <a:tc>
                  <a:txBody>
                    <a:bodyPr/>
                    <a:lstStyle/>
                    <a:p>
                      <a:r>
                        <a:rPr lang="en-US" sz="3300" dirty="0"/>
                        <a:t>C: e</a:t>
                      </a:r>
                    </a:p>
                  </a:txBody>
                  <a:tcPr marL="68652" marR="68652" marT="34326" marB="3432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D: </a:t>
                      </a:r>
                      <a:r>
                        <a:rPr lang="en-US" sz="3300" dirty="0" err="1"/>
                        <a:t>i</a:t>
                      </a:r>
                      <a:endParaRPr lang="en-US" sz="3300" dirty="0"/>
                    </a:p>
                  </a:txBody>
                  <a:tcPr marL="68652" marR="68652" marT="34326" marB="3432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237857" y="3657839"/>
            <a:ext cx="2253683" cy="2059545"/>
            <a:chOff x="5237857" y="3657839"/>
            <a:chExt cx="2253683" cy="2059545"/>
          </a:xfrm>
        </p:grpSpPr>
        <p:pic>
          <p:nvPicPr>
            <p:cNvPr id="1027" name="Picture 3" descr="C:\Users\ADMIN\Desktop\Untitlead (7)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7857" y="3657839"/>
              <a:ext cx="2253683" cy="2059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ounded Rectangle 4"/>
            <p:cNvSpPr/>
            <p:nvPr/>
          </p:nvSpPr>
          <p:spPr>
            <a:xfrm>
              <a:off x="5638323" y="4344353"/>
              <a:ext cx="1544659" cy="74372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652" tIns="34326" rIns="68652" bIns="343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84761"/>
              <a:r>
                <a:rPr lang="en-US" sz="4505" dirty="0">
                  <a:solidFill>
                    <a:srgbClr val="FF0000"/>
                  </a:solidFill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8758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ecision 6"/>
          <p:cNvSpPr/>
          <p:nvPr/>
        </p:nvSpPr>
        <p:spPr>
          <a:xfrm>
            <a:off x="2928026" y="1254868"/>
            <a:ext cx="5842675" cy="4416357"/>
          </a:xfrm>
          <a:prstGeom prst="flowChartDecisi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652" tIns="34326" rIns="68652" bIns="343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84761"/>
            <a:r>
              <a:rPr lang="en-US" sz="55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</a:rPr>
              <a:t>Lost turn</a:t>
            </a:r>
          </a:p>
          <a:p>
            <a:pPr algn="ctr" defTabSz="984761"/>
            <a:r>
              <a:rPr lang="en-US" sz="55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sym typeface="Wingdings" panose="05000000000000000000" pitchFamily="2" charset="2"/>
              </a:rPr>
              <a:t></a:t>
            </a:r>
            <a:endParaRPr lang="en-US" sz="55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4" name="Picture 7" descr="C:\Users\ADMIN\Desktop\Untitlead (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4260" y="3037783"/>
            <a:ext cx="1670825" cy="181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Untitlead (3)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7485" y="5602965"/>
            <a:ext cx="1220515" cy="114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57414" y="6117851"/>
            <a:ext cx="796167" cy="392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84761"/>
            <a:r>
              <a:rPr lang="en-US" sz="1952" dirty="0">
                <a:solidFill>
                  <a:prstClr val="black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575455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od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83136" y="764566"/>
            <a:ext cx="365903" cy="365903"/>
          </a:xfrm>
          <a:prstGeom prst="rect">
            <a:avLst/>
          </a:prstGeom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4248" y="454101"/>
            <a:ext cx="7661796" cy="25937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91796" y="568521"/>
            <a:ext cx="7153165" cy="827327"/>
          </a:xfrm>
          <a:prstGeom prst="rect">
            <a:avLst/>
          </a:prstGeom>
          <a:noFill/>
        </p:spPr>
        <p:txBody>
          <a:bodyPr wrap="square" lIns="98474" tIns="49237" rIns="98474" bIns="49237" rtlCol="0">
            <a:spAutoFit/>
          </a:bodyPr>
          <a:lstStyle/>
          <a:p>
            <a:pPr algn="ctr" defTabSz="984761"/>
            <a:r>
              <a:rPr lang="ko-KR" altLang="en-US" sz="473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📢</a:t>
            </a:r>
            <a:endParaRPr lang="en-US" sz="473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C:\Users\ADMIN\Desktop\Untitlead (3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7485" y="5602965"/>
            <a:ext cx="1220515" cy="114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57414" y="6176023"/>
            <a:ext cx="858144" cy="35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84761"/>
            <a:r>
              <a:rPr lang="en-US" sz="1727" dirty="0">
                <a:solidFill>
                  <a:prstClr val="black"/>
                </a:solidFill>
              </a:rPr>
              <a:t>BACK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64826" y="1261312"/>
          <a:ext cx="6096000" cy="1488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5776">
                <a:tc>
                  <a:txBody>
                    <a:bodyPr/>
                    <a:lstStyle/>
                    <a:p>
                      <a:r>
                        <a:rPr lang="en-US" sz="3300" b="0" dirty="0">
                          <a:solidFill>
                            <a:schemeClr val="tx1"/>
                          </a:solidFill>
                        </a:rPr>
                        <a:t>A: body</a:t>
                      </a:r>
                    </a:p>
                  </a:txBody>
                  <a:tcPr marL="68652" marR="68652" marT="34326" marB="3432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b="0" dirty="0">
                          <a:solidFill>
                            <a:schemeClr val="tx1"/>
                          </a:solidFill>
                        </a:rPr>
                        <a:t>B: hand</a:t>
                      </a:r>
                    </a:p>
                  </a:txBody>
                  <a:tcPr marL="68652" marR="68652" marT="34326" marB="3432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188">
                <a:tc>
                  <a:txBody>
                    <a:bodyPr/>
                    <a:lstStyle/>
                    <a:p>
                      <a:r>
                        <a:rPr lang="en-US" sz="3300" dirty="0"/>
                        <a:t>C: arm</a:t>
                      </a:r>
                    </a:p>
                  </a:txBody>
                  <a:tcPr marL="68652" marR="68652" marT="34326" marB="3432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D: foot</a:t>
                      </a:r>
                    </a:p>
                  </a:txBody>
                  <a:tcPr marL="68652" marR="68652" marT="34326" marB="3432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222197" y="3686442"/>
            <a:ext cx="2253683" cy="2059545"/>
            <a:chOff x="5222197" y="3686442"/>
            <a:chExt cx="2253683" cy="2059545"/>
          </a:xfrm>
        </p:grpSpPr>
        <p:pic>
          <p:nvPicPr>
            <p:cNvPr id="1027" name="Picture 3" descr="C:\Users\ADMIN\Desktop\Untitlead (7)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2197" y="3686442"/>
              <a:ext cx="2253683" cy="2059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ounded Rectangle 4"/>
            <p:cNvSpPr/>
            <p:nvPr/>
          </p:nvSpPr>
          <p:spPr>
            <a:xfrm>
              <a:off x="5638323" y="4344353"/>
              <a:ext cx="1544659" cy="74372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652" tIns="34326" rIns="68652" bIns="343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84761"/>
              <a:r>
                <a:rPr lang="en-US" sz="4505" dirty="0">
                  <a:solidFill>
                    <a:srgbClr val="FF0000"/>
                  </a:solidFill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0738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72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6155" y="454101"/>
            <a:ext cx="7661796" cy="32037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76155" y="682939"/>
            <a:ext cx="7837714" cy="723324"/>
          </a:xfrm>
          <a:prstGeom prst="rect">
            <a:avLst/>
          </a:prstGeom>
          <a:noFill/>
        </p:spPr>
        <p:txBody>
          <a:bodyPr wrap="square" lIns="98474" tIns="49237" rIns="98474" bIns="49237" rtlCol="0">
            <a:spAutoFit/>
          </a:bodyPr>
          <a:lstStyle/>
          <a:p>
            <a:pPr algn="ctr" defTabSz="984761"/>
            <a:r>
              <a:rPr lang="en-US" sz="405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kick __ in soccer.</a:t>
            </a:r>
          </a:p>
        </p:txBody>
      </p:sp>
      <p:pic>
        <p:nvPicPr>
          <p:cNvPr id="10" name="Picture 4" descr="C:\Users\ADMIN\Desktop\Untitlead (3)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7485" y="5602965"/>
            <a:ext cx="1220515" cy="114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57414" y="6176023"/>
            <a:ext cx="858144" cy="35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84761"/>
            <a:r>
              <a:rPr lang="en-US" sz="1727" dirty="0">
                <a:solidFill>
                  <a:prstClr val="black"/>
                </a:solidFill>
              </a:rPr>
              <a:t>BACK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750406" y="1713917"/>
          <a:ext cx="6096000" cy="1488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5776">
                <a:tc>
                  <a:txBody>
                    <a:bodyPr/>
                    <a:lstStyle/>
                    <a:p>
                      <a:r>
                        <a:rPr lang="en-US" sz="3300" b="0" dirty="0">
                          <a:solidFill>
                            <a:schemeClr val="tx1"/>
                          </a:solidFill>
                        </a:rPr>
                        <a:t>A: the</a:t>
                      </a:r>
                      <a:r>
                        <a:rPr lang="en-US" sz="3300" b="0" baseline="0" dirty="0">
                          <a:solidFill>
                            <a:schemeClr val="tx1"/>
                          </a:solidFill>
                        </a:rPr>
                        <a:t> ball</a:t>
                      </a:r>
                      <a:endParaRPr lang="en-US" sz="3300" b="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b="0" dirty="0">
                          <a:solidFill>
                            <a:schemeClr val="tx1"/>
                          </a:solidFill>
                        </a:rPr>
                        <a:t>B: can’t </a:t>
                      </a:r>
                    </a:p>
                  </a:txBody>
                  <a:tcPr marL="68652" marR="68652" marT="34326" marB="3432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188">
                <a:tc>
                  <a:txBody>
                    <a:bodyPr/>
                    <a:lstStyle/>
                    <a:p>
                      <a:r>
                        <a:rPr lang="en-US" sz="3300" dirty="0"/>
                        <a:t>C: use</a:t>
                      </a:r>
                    </a:p>
                  </a:txBody>
                  <a:tcPr marL="68652" marR="68652" marT="34326" marB="3432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D: arm</a:t>
                      </a:r>
                    </a:p>
                  </a:txBody>
                  <a:tcPr marL="68652" marR="68652" marT="34326" marB="3432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168170" y="3886676"/>
            <a:ext cx="2253683" cy="2059545"/>
            <a:chOff x="5168170" y="3886676"/>
            <a:chExt cx="2253683" cy="2059545"/>
          </a:xfrm>
        </p:grpSpPr>
        <p:pic>
          <p:nvPicPr>
            <p:cNvPr id="1027" name="Picture 3" descr="C:\Users\ADMIN\Desktop\Untitlead (7)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8170" y="3886676"/>
              <a:ext cx="2253683" cy="2059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ounded Rectangle 4"/>
            <p:cNvSpPr/>
            <p:nvPr/>
          </p:nvSpPr>
          <p:spPr>
            <a:xfrm>
              <a:off x="5638321" y="4544585"/>
              <a:ext cx="1544659" cy="74372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652" tIns="34326" rIns="68652" bIns="343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84761"/>
              <a:r>
                <a:rPr lang="en-US" sz="4505" dirty="0">
                  <a:solidFill>
                    <a:srgbClr val="FF0000"/>
                  </a:solidFill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758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Warm-up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Reading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Consolidation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Wrap-up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Listening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Lesson Outline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85" y="44685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8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Objectives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749" y="1539732"/>
            <a:ext cx="110519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talk about what they can use in some sports, what they can / can’t do, using</a:t>
            </a:r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hand, arm, foot/feet, leg, head, body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dirty="0">
                <a:solidFill>
                  <a:srgbClr val="00B050"/>
                </a:solidFill>
              </a:rPr>
              <a:t>I use my legs and feet in soccer.</a:t>
            </a:r>
          </a:p>
          <a:p>
            <a:r>
              <a:rPr lang="en-US" sz="3600" dirty="0">
                <a:solidFill>
                  <a:srgbClr val="00B050"/>
                </a:solidFill>
              </a:rPr>
              <a:t>I can kick the ball in soccer.</a:t>
            </a:r>
          </a:p>
          <a:p>
            <a:r>
              <a:rPr lang="en-US" sz="3600" dirty="0">
                <a:solidFill>
                  <a:srgbClr val="00B050"/>
                </a:solidFill>
              </a:rPr>
              <a:t>I can't kick the ball in basketball.</a:t>
            </a:r>
            <a:endParaRPr lang="en-US" dirty="0">
              <a:solidFill>
                <a:srgbClr val="00B050"/>
              </a:solidFill>
              <a:ea typeface="Times New Roman" panose="02020603050405020304" pitchFamily="18" charset="0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3476625" y="3817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solidFill>
                  <a:prstClr val="black"/>
                </a:solidFill>
                <a:latin typeface="Arial" panose="020B0604020202020204" pitchFamily="34" charset="0"/>
              </a:rPr>
            </a:b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3476625" y="3783092"/>
            <a:ext cx="54626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>
                <a:solidFill>
                  <a:prstClr val="black"/>
                </a:solidFill>
                <a:latin typeface="Arial" panose="020B0604020202020204" pitchFamily="34" charset="0"/>
              </a:rPr>
            </a:b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631345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entagon 5">
            <a:hlinkClick r:id="rId5" action="ppaction://hlinksldjump"/>
          </p:cNvPr>
          <p:cNvSpPr/>
          <p:nvPr/>
        </p:nvSpPr>
        <p:spPr>
          <a:xfrm>
            <a:off x="8155545" y="5717384"/>
            <a:ext cx="2231174" cy="743725"/>
          </a:xfrm>
          <a:prstGeom prst="homePlate">
            <a:avLst/>
          </a:prstGeom>
          <a:solidFill>
            <a:srgbClr val="FFFF00"/>
          </a:solidFill>
          <a:ln w="57150" cmpd="dbl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4761"/>
            <a:r>
              <a:rPr lang="en-US" sz="4054" dirty="0">
                <a:solidFill>
                  <a:srgbClr val="FF0000"/>
                </a:solidFill>
              </a:rPr>
              <a:t>Play</a:t>
            </a:r>
          </a:p>
        </p:txBody>
      </p:sp>
      <p:pic>
        <p:nvPicPr>
          <p:cNvPr id="8" name="Donkey Kong Theme song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419.02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2815" y="5860408"/>
            <a:ext cx="457677" cy="45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9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7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phy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3050" y="2928939"/>
            <a:ext cx="9181964" cy="392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DMIN\Desktop\25287107_1503553876407376_365816523_n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841" l="0" r="100000">
                        <a14:foregroundMark x1="21700" y1="89489" x2="63700" y2="899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70120"/>
            <a:ext cx="9201014" cy="634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DMIN\Desktop\25287107_1503553876407376_365816523_na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841" l="0" r="100000">
                        <a14:foregroundMark x1="21700" y1="89489" x2="63700" y2="89940"/>
                        <a14:backgroundMark x1="33700" y1="92042" x2="61900" y2="91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3050" y="-400050"/>
            <a:ext cx="9144000" cy="634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25287107_1503553876407376_365816523_na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841" l="0" r="100000">
                        <a14:foregroundMark x1="21700" y1="89489" x2="63700" y2="89940"/>
                        <a14:backgroundMark x1="33700" y1="92042" x2="61900" y2="91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524000" y="-1162051"/>
            <a:ext cx="9201014" cy="634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Users\ADMIN\Desktop\Untitled (a2)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792290" y="1947710"/>
            <a:ext cx="6589713" cy="219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7" descr="C:\Users\ADMIN\Desktop\Untitlead (6)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3100" y="1095376"/>
            <a:ext cx="927100" cy="135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7" descr="C:\Users\ADMIN\Desktop\Untitlead (6)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972301" y="1085851"/>
            <a:ext cx="936876" cy="135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" descr="C:\Users\ADMIN\Desktop\Untitlead (6)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089541" y="3046685"/>
            <a:ext cx="845419" cy="122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C:\Users\ADMIN\Desktop\Untitlead (5)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002" y="2981947"/>
            <a:ext cx="1037151" cy="120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8" descr="C:\Users\ADMIN\Desktop\Untitlead (7)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5274" y="3061942"/>
            <a:ext cx="1197595" cy="122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3" descr="C:\Users\ADMIN\Desktop\Untitlead (2)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1313" y="4849104"/>
            <a:ext cx="968286" cy="117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 descr="C:\Users\ADMIN\Desktop\Untitlead (3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28" y="4794789"/>
            <a:ext cx="1165225" cy="114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7" descr="C:\Users\ADMIN\Desktop\Untitlead (6).pn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7077" y="4778379"/>
            <a:ext cx="798699" cy="1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C:\Users\ADMIN\Desktop\Untitlead (3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3" y="4794789"/>
            <a:ext cx="1165225" cy="114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8" descr="C:\Users\ADMIN\Desktop\Untitlead (7).pn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9675" y="4778379"/>
            <a:ext cx="1143343" cy="1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C:\Users\ADMIN\Desktop\Untitlead (3)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7803" y="4870989"/>
            <a:ext cx="1165225" cy="114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4" descr="C:\Users\ADMIN\Desktop\Untitlead (3)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1343026"/>
            <a:ext cx="135255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4" descr="C:\Users\ADMIN\Desktop\Untitlead (3)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1181101"/>
            <a:ext cx="135255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C:\Users\ADMIN\Desktop\Untitlead (3).pn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4290" y="3047380"/>
            <a:ext cx="1220515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C:\Users\ADMIN\Desktop\Untitlead (3).png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3480" y="3157450"/>
            <a:ext cx="1220515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C:\Users\ADMIN\Desktop\Untitlead (3).png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3155332"/>
            <a:ext cx="1220515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Donkey Kong Theme song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419.022"/>
                </p14:media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2482815" y="5860408"/>
            <a:ext cx="457677" cy="45767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229600" y="710883"/>
            <a:ext cx="2256515" cy="693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84761"/>
            <a:r>
              <a:rPr lang="en-US" sz="1952" i="1" dirty="0">
                <a:solidFill>
                  <a:srgbClr val="FF0000"/>
                </a:solidFill>
              </a:rPr>
              <a:t>Choose 1 penguin.</a:t>
            </a:r>
          </a:p>
          <a:p>
            <a:pPr defTabSz="984761"/>
            <a:r>
              <a:rPr lang="en-US" sz="1952" i="1" dirty="0">
                <a:solidFill>
                  <a:srgbClr val="FF0000"/>
                </a:solidFill>
              </a:rPr>
              <a:t>Double click to open</a:t>
            </a:r>
          </a:p>
        </p:txBody>
      </p:sp>
      <p:sp>
        <p:nvSpPr>
          <p:cNvPr id="3" name="Flowchart: Connector 2">
            <a:hlinkClick r:id="" action="ppaction://noaction"/>
          </p:cNvPr>
          <p:cNvSpPr/>
          <p:nvPr/>
        </p:nvSpPr>
        <p:spPr>
          <a:xfrm>
            <a:off x="5819222" y="6184606"/>
            <a:ext cx="873415" cy="56434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84834" y="-347484"/>
            <a:ext cx="1955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8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9736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00104 0.9361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4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3.33333E-6 L 0.00833 0.82731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00104 0.84606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0104 0.82732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audio>
              <p:cMediaNode vol="80000" numSld="23">
                <p:cTn id="17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4248" y="454101"/>
            <a:ext cx="7661796" cy="25937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91796" y="568521"/>
            <a:ext cx="7153165" cy="1416719"/>
          </a:xfrm>
          <a:prstGeom prst="rect">
            <a:avLst/>
          </a:prstGeom>
          <a:noFill/>
        </p:spPr>
        <p:txBody>
          <a:bodyPr wrap="square" lIns="98474" tIns="49237" rIns="98474" bIns="49237" rtlCol="0">
            <a:spAutoFit/>
          </a:bodyPr>
          <a:lstStyle/>
          <a:p>
            <a:pPr algn="ctr" defTabSz="984761"/>
            <a:r>
              <a:rPr lang="en-US" sz="428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arm</a:t>
            </a:r>
          </a:p>
          <a:p>
            <a:pPr algn="ctr" defTabSz="984761"/>
            <a:endParaRPr lang="en-US" sz="428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C:\Users\ADMIN\Desktop\Untitlead (3)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7485" y="5602965"/>
            <a:ext cx="1220515" cy="114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57414" y="6176023"/>
            <a:ext cx="858144" cy="35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84761"/>
            <a:r>
              <a:rPr lang="en-US" sz="1727" dirty="0">
                <a:solidFill>
                  <a:prstClr val="black"/>
                </a:solidFill>
              </a:rPr>
              <a:t>BACK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39852" y="1276796"/>
          <a:ext cx="6096000" cy="1488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5776">
                <a:tc>
                  <a:txBody>
                    <a:bodyPr/>
                    <a:lstStyle/>
                    <a:p>
                      <a:r>
                        <a:rPr lang="en-US" sz="3300" b="0" dirty="0">
                          <a:solidFill>
                            <a:schemeClr val="tx1"/>
                          </a:solidFill>
                        </a:rPr>
                        <a:t>A: </a:t>
                      </a:r>
                      <a:r>
                        <a:rPr lang="en-US" sz="3300" b="0" dirty="0" err="1">
                          <a:solidFill>
                            <a:schemeClr val="tx1"/>
                          </a:solidFill>
                        </a:rPr>
                        <a:t>đầu</a:t>
                      </a:r>
                      <a:endParaRPr lang="en-US" sz="3300" b="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b="0" dirty="0">
                          <a:solidFill>
                            <a:schemeClr val="tx1"/>
                          </a:solidFill>
                        </a:rPr>
                        <a:t>B: </a:t>
                      </a:r>
                      <a:r>
                        <a:rPr lang="en-US" sz="3300" b="0" dirty="0" err="1">
                          <a:solidFill>
                            <a:schemeClr val="tx1"/>
                          </a:solidFill>
                        </a:rPr>
                        <a:t>cánh</a:t>
                      </a:r>
                      <a:r>
                        <a:rPr lang="en-US" sz="33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300" b="0" baseline="0" dirty="0" err="1">
                          <a:solidFill>
                            <a:schemeClr val="tx1"/>
                          </a:solidFill>
                        </a:rPr>
                        <a:t>tay</a:t>
                      </a:r>
                      <a:endParaRPr lang="en-US" sz="3300" b="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188">
                <a:tc>
                  <a:txBody>
                    <a:bodyPr/>
                    <a:lstStyle/>
                    <a:p>
                      <a:r>
                        <a:rPr lang="en-US" sz="3300" dirty="0"/>
                        <a:t>C: </a:t>
                      </a:r>
                      <a:r>
                        <a:rPr lang="en-US" sz="3300" dirty="0" err="1"/>
                        <a:t>cơ</a:t>
                      </a:r>
                      <a:r>
                        <a:rPr lang="en-US" sz="3300" baseline="0" dirty="0"/>
                        <a:t> </a:t>
                      </a:r>
                      <a:r>
                        <a:rPr lang="en-US" sz="3300" baseline="0" dirty="0" err="1"/>
                        <a:t>thể</a:t>
                      </a:r>
                      <a:endParaRPr lang="en-US" sz="3300" dirty="0"/>
                    </a:p>
                  </a:txBody>
                  <a:tcPr marL="68652" marR="68652" marT="34326" marB="3432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D: </a:t>
                      </a:r>
                      <a:r>
                        <a:rPr lang="en-US" sz="3300" dirty="0" err="1"/>
                        <a:t>bàn</a:t>
                      </a:r>
                      <a:r>
                        <a:rPr lang="en-US" sz="3300" baseline="0" dirty="0"/>
                        <a:t> </a:t>
                      </a:r>
                      <a:r>
                        <a:rPr lang="en-US" sz="3300" baseline="0" dirty="0" err="1"/>
                        <a:t>tay</a:t>
                      </a:r>
                      <a:endParaRPr lang="en-US" sz="3300" dirty="0"/>
                    </a:p>
                  </a:txBody>
                  <a:tcPr marL="68652" marR="68652" marT="34326" marB="3432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237857" y="3657839"/>
            <a:ext cx="2253683" cy="2059545"/>
            <a:chOff x="5237857" y="3657839"/>
            <a:chExt cx="2253683" cy="2059545"/>
          </a:xfrm>
        </p:grpSpPr>
        <p:pic>
          <p:nvPicPr>
            <p:cNvPr id="1027" name="Picture 3" descr="C:\Users\ADMIN\Desktop\Untitlead (7)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7857" y="3657839"/>
              <a:ext cx="2253683" cy="2059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ounded Rectangle 4"/>
            <p:cNvSpPr/>
            <p:nvPr/>
          </p:nvSpPr>
          <p:spPr>
            <a:xfrm>
              <a:off x="5638323" y="4344353"/>
              <a:ext cx="1544659" cy="74372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652" tIns="34326" rIns="68652" bIns="343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84761"/>
              <a:r>
                <a:rPr lang="en-US" sz="4505" dirty="0">
                  <a:solidFill>
                    <a:srgbClr val="FF0000"/>
                  </a:solidFill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6681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6155" y="454101"/>
            <a:ext cx="7661796" cy="32037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76155" y="682939"/>
            <a:ext cx="7552888" cy="1301047"/>
          </a:xfrm>
          <a:prstGeom prst="rect">
            <a:avLst/>
          </a:prstGeom>
          <a:noFill/>
        </p:spPr>
        <p:txBody>
          <a:bodyPr wrap="square" lIns="98474" tIns="49237" rIns="98474" bIns="49237" rtlCol="0">
            <a:spAutoFit/>
          </a:bodyPr>
          <a:lstStyle/>
          <a:p>
            <a:pPr algn="ctr" defTabSz="984761"/>
            <a:r>
              <a:rPr lang="en-US" sz="375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use __ hands and arms in volleyball</a:t>
            </a:r>
            <a:r>
              <a:rPr lang="en-US" sz="405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Picture 4" descr="C:\Users\ADMIN\Desktop\Untitlead (3)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7485" y="5602965"/>
            <a:ext cx="1220515" cy="114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57414" y="6176023"/>
            <a:ext cx="858144" cy="35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84761"/>
            <a:r>
              <a:rPr lang="en-US" sz="1727" dirty="0">
                <a:solidFill>
                  <a:prstClr val="black"/>
                </a:solidFill>
              </a:rPr>
              <a:t>BACK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681818" y="1884341"/>
          <a:ext cx="6096000" cy="1488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5776">
                <a:tc>
                  <a:txBody>
                    <a:bodyPr/>
                    <a:lstStyle/>
                    <a:p>
                      <a:r>
                        <a:rPr lang="en-US" sz="3300" b="0" dirty="0">
                          <a:solidFill>
                            <a:schemeClr val="tx1"/>
                          </a:solidFill>
                        </a:rPr>
                        <a:t>A: your</a:t>
                      </a:r>
                    </a:p>
                  </a:txBody>
                  <a:tcPr marL="68652" marR="68652" marT="34326" marB="3432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b="0" dirty="0">
                          <a:solidFill>
                            <a:schemeClr val="tx1"/>
                          </a:solidFill>
                        </a:rPr>
                        <a:t>B: can’t </a:t>
                      </a:r>
                    </a:p>
                  </a:txBody>
                  <a:tcPr marL="68652" marR="68652" marT="34326" marB="3432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188">
                <a:tc>
                  <a:txBody>
                    <a:bodyPr/>
                    <a:lstStyle/>
                    <a:p>
                      <a:r>
                        <a:rPr lang="en-US" sz="3300" dirty="0"/>
                        <a:t>C: use</a:t>
                      </a:r>
                    </a:p>
                  </a:txBody>
                  <a:tcPr marL="68652" marR="68652" marT="34326" marB="3432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D: my</a:t>
                      </a:r>
                    </a:p>
                  </a:txBody>
                  <a:tcPr marL="68652" marR="68652" marT="34326" marB="3432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302511" y="4027293"/>
            <a:ext cx="2253683" cy="2059545"/>
            <a:chOff x="5237857" y="3657839"/>
            <a:chExt cx="2253683" cy="2059545"/>
          </a:xfrm>
        </p:grpSpPr>
        <p:pic>
          <p:nvPicPr>
            <p:cNvPr id="11" name="Picture 3" descr="C:\Users\ADMIN\Desktop\Untitlead (7)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7857" y="3657839"/>
              <a:ext cx="2253683" cy="2059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>
              <a:off x="5638323" y="4344353"/>
              <a:ext cx="1544659" cy="74372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652" tIns="34326" rIns="68652" bIns="343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84761"/>
              <a:r>
                <a:rPr lang="en-US" sz="4505" dirty="0">
                  <a:solidFill>
                    <a:srgbClr val="FF0000"/>
                  </a:solidFill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0392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ea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70228" y="799226"/>
            <a:ext cx="365903" cy="365903"/>
          </a:xfrm>
          <a:prstGeom prst="rect">
            <a:avLst/>
          </a:prstGeom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5747" y="564945"/>
            <a:ext cx="7661796" cy="25937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76598" y="568521"/>
            <a:ext cx="7153165" cy="827327"/>
          </a:xfrm>
          <a:prstGeom prst="rect">
            <a:avLst/>
          </a:prstGeom>
          <a:noFill/>
        </p:spPr>
        <p:txBody>
          <a:bodyPr wrap="square" lIns="98474" tIns="49237" rIns="98474" bIns="49237" rtlCol="0">
            <a:spAutoFit/>
          </a:bodyPr>
          <a:lstStyle/>
          <a:p>
            <a:pPr algn="ctr" defTabSz="984761"/>
            <a:r>
              <a:rPr lang="ko-KR" altLang="en-US" sz="473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📢</a:t>
            </a:r>
            <a:endParaRPr lang="en-US" sz="473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C:\Users\ADMIN\Desktop\Untitlead (3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7485" y="5602965"/>
            <a:ext cx="1220515" cy="114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57414" y="6176023"/>
            <a:ext cx="858144" cy="35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84761"/>
            <a:r>
              <a:rPr lang="en-US" sz="1727" dirty="0">
                <a:solidFill>
                  <a:prstClr val="black"/>
                </a:solidFill>
              </a:rPr>
              <a:t>BACK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671028" y="1239929"/>
          <a:ext cx="6096000" cy="1488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5776">
                <a:tc>
                  <a:txBody>
                    <a:bodyPr/>
                    <a:lstStyle/>
                    <a:p>
                      <a:r>
                        <a:rPr lang="en-US" sz="3300" b="0" dirty="0">
                          <a:solidFill>
                            <a:schemeClr val="tx1"/>
                          </a:solidFill>
                        </a:rPr>
                        <a:t>A: </a:t>
                      </a:r>
                      <a:r>
                        <a:rPr lang="en-US" sz="3300" b="0" dirty="0" err="1">
                          <a:solidFill>
                            <a:schemeClr val="tx1"/>
                          </a:solidFill>
                        </a:rPr>
                        <a:t>đầu</a:t>
                      </a:r>
                      <a:endParaRPr lang="en-US" sz="3300" b="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b="0" dirty="0">
                          <a:solidFill>
                            <a:schemeClr val="tx1"/>
                          </a:solidFill>
                        </a:rPr>
                        <a:t>B: </a:t>
                      </a:r>
                      <a:r>
                        <a:rPr lang="en-US" sz="3300" b="0" dirty="0" err="1">
                          <a:solidFill>
                            <a:schemeClr val="tx1"/>
                          </a:solidFill>
                        </a:rPr>
                        <a:t>cánh</a:t>
                      </a:r>
                      <a:r>
                        <a:rPr lang="en-US" sz="33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300" b="0" baseline="0" dirty="0" err="1">
                          <a:solidFill>
                            <a:schemeClr val="tx1"/>
                          </a:solidFill>
                        </a:rPr>
                        <a:t>tay</a:t>
                      </a:r>
                      <a:endParaRPr lang="en-US" sz="3300" b="0" dirty="0">
                        <a:solidFill>
                          <a:schemeClr val="tx1"/>
                        </a:solidFill>
                      </a:endParaRPr>
                    </a:p>
                  </a:txBody>
                  <a:tcPr marL="68652" marR="68652" marT="34326" marB="3432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188">
                <a:tc>
                  <a:txBody>
                    <a:bodyPr/>
                    <a:lstStyle/>
                    <a:p>
                      <a:r>
                        <a:rPr lang="en-US" sz="3300" dirty="0"/>
                        <a:t>C: </a:t>
                      </a:r>
                      <a:r>
                        <a:rPr lang="en-US" sz="3300" dirty="0" err="1"/>
                        <a:t>cơ</a:t>
                      </a:r>
                      <a:r>
                        <a:rPr lang="en-US" sz="3300" baseline="0" dirty="0"/>
                        <a:t> </a:t>
                      </a:r>
                      <a:r>
                        <a:rPr lang="en-US" sz="3300" baseline="0" dirty="0" err="1"/>
                        <a:t>thể</a:t>
                      </a:r>
                      <a:endParaRPr lang="en-US" sz="3300" dirty="0"/>
                    </a:p>
                  </a:txBody>
                  <a:tcPr marL="68652" marR="68652" marT="34326" marB="3432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dirty="0"/>
                        <a:t>D: </a:t>
                      </a:r>
                      <a:r>
                        <a:rPr lang="en-US" sz="3300" dirty="0" err="1"/>
                        <a:t>bàn</a:t>
                      </a:r>
                      <a:r>
                        <a:rPr lang="en-US" sz="3300" baseline="0" dirty="0"/>
                        <a:t> </a:t>
                      </a:r>
                      <a:r>
                        <a:rPr lang="en-US" sz="3300" baseline="0" dirty="0" err="1"/>
                        <a:t>tay</a:t>
                      </a:r>
                      <a:endParaRPr lang="en-US" sz="3300" dirty="0"/>
                    </a:p>
                  </a:txBody>
                  <a:tcPr marL="68652" marR="68652" marT="34326" marB="3432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5237857" y="3657839"/>
            <a:ext cx="2253683" cy="2059545"/>
            <a:chOff x="5237857" y="3657839"/>
            <a:chExt cx="2253683" cy="2059545"/>
          </a:xfrm>
        </p:grpSpPr>
        <p:pic>
          <p:nvPicPr>
            <p:cNvPr id="13" name="Picture 3" descr="C:\Users\ADMIN\Desktop\Untitlead (7)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7857" y="3657839"/>
              <a:ext cx="2253683" cy="2059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ounded Rectangle 13"/>
            <p:cNvSpPr/>
            <p:nvPr/>
          </p:nvSpPr>
          <p:spPr>
            <a:xfrm>
              <a:off x="5638323" y="4344353"/>
              <a:ext cx="1544659" cy="74372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652" tIns="34326" rIns="68652" bIns="343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84761"/>
              <a:r>
                <a:rPr lang="en-US" sz="4505" dirty="0">
                  <a:solidFill>
                    <a:srgbClr val="FF0000"/>
                  </a:solidFill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529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5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</Words>
  <Application>Microsoft Office PowerPoint</Application>
  <PresentationFormat>Màn hình rộng</PresentationFormat>
  <Paragraphs>82</Paragraphs>
  <Slides>15</Slides>
  <Notes>0</Notes>
  <HiddenSlides>0</HiddenSlides>
  <MMClips>4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2023-06-05T00:05:58Z</dcterms:created>
  <dcterms:modified xsi:type="dcterms:W3CDTF">2023-06-05T00:06:39Z</dcterms:modified>
</cp:coreProperties>
</file>