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1"/>
  </p:notesMasterIdLst>
  <p:sldIdLst>
    <p:sldId id="322" r:id="rId2"/>
    <p:sldId id="320" r:id="rId3"/>
    <p:sldId id="348" r:id="rId4"/>
    <p:sldId id="354" r:id="rId5"/>
    <p:sldId id="326" r:id="rId6"/>
    <p:sldId id="325" r:id="rId7"/>
    <p:sldId id="327" r:id="rId8"/>
    <p:sldId id="328" r:id="rId9"/>
    <p:sldId id="355" r:id="rId10"/>
    <p:sldId id="330" r:id="rId11"/>
    <p:sldId id="331" r:id="rId12"/>
    <p:sldId id="352" r:id="rId13"/>
    <p:sldId id="353" r:id="rId14"/>
    <p:sldId id="333" r:id="rId15"/>
    <p:sldId id="334" r:id="rId16"/>
    <p:sldId id="335" r:id="rId17"/>
    <p:sldId id="341" r:id="rId18"/>
    <p:sldId id="356" r:id="rId19"/>
    <p:sldId id="344" r:id="rId20"/>
  </p:sldIdLst>
  <p:sldSz cx="6858000" cy="5143500"/>
  <p:notesSz cx="6858000" cy="9144000"/>
  <p:embeddedFontLst>
    <p:embeddedFont>
      <p:font typeface="HP001 4 hàng" panose="020B0603050302020204" pitchFamily="34" charset="77"/>
      <p:regular r:id="rId22"/>
      <p:bold r:id="rId23"/>
    </p:embeddedFont>
    <p:embeddedFont>
      <p:font typeface="Kalam" panose="02000000000000000000" pitchFamily="2" charset="77"/>
      <p:regular r:id="rId24"/>
      <p:bold r:id="rId25"/>
    </p:embeddedFont>
    <p:embeddedFont>
      <p:font typeface="Montserrat" panose="02000505000000020004" pitchFamily="2" charset="77"/>
      <p:regular r:id="rId26"/>
      <p:bold r:id="rId27"/>
      <p:italic r:id="rId28"/>
      <p:boldItalic r:id="rId29"/>
    </p:embeddedFont>
    <p:embeddedFont>
      <p:font typeface="UTM Avo" panose="02040603050506020204" pitchFamily="18" charset="0"/>
      <p:regular r:id="rId30"/>
      <p:bold r:id="rId31"/>
      <p:italic r:id="rId32"/>
      <p:boldItalic r:id="rId33"/>
    </p:embeddedFont>
    <p:embeddedFont>
      <p:font typeface="UTM Cookies" panose="02040603050506020204" pitchFamily="18" charset="0"/>
      <p:regular r:id="rId34"/>
    </p:embeddedFont>
  </p:embeddedFontLst>
  <p:custDataLst>
    <p:tags r:id="rId3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574"/>
    <a:srgbClr val="FFFFFF"/>
    <a:srgbClr val="8AB036"/>
    <a:srgbClr val="000000"/>
    <a:srgbClr val="FFAB40"/>
    <a:srgbClr val="17479D"/>
    <a:srgbClr val="3B64AC"/>
    <a:srgbClr val="F7446B"/>
    <a:srgbClr val="7EA131"/>
    <a:srgbClr val="F95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94615"/>
  </p:normalViewPr>
  <p:slideViewPr>
    <p:cSldViewPr snapToGrid="0">
      <p:cViewPr varScale="1">
        <p:scale>
          <a:sx n="136" d="100"/>
          <a:sy n="136" d="100"/>
        </p:scale>
        <p:origin x="16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94631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90245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59697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73530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3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635565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Freeform 1">
            <a:extLst>
              <a:ext uri="{FF2B5EF4-FFF2-40B4-BE49-F238E27FC236}">
                <a16:creationId xmlns:a16="http://schemas.microsoft.com/office/drawing/2014/main" id="{2C080760-F4F7-D142-855D-324916935CAA}"/>
              </a:ext>
            </a:extLst>
          </p:cNvPr>
          <p:cNvSpPr>
            <a:spLocks/>
          </p:cNvSpPr>
          <p:nvPr userDrawn="1"/>
        </p:nvSpPr>
        <p:spPr bwMode="auto">
          <a:xfrm rot="10800000">
            <a:off x="0" y="7859"/>
            <a:ext cx="6858000" cy="5127782"/>
          </a:xfrm>
          <a:custGeom>
            <a:avLst/>
            <a:gdLst>
              <a:gd name="connsiteX0" fmla="*/ 1737096 w 6816037"/>
              <a:gd name="connsiteY0" fmla="*/ 4925030 h 5127782"/>
              <a:gd name="connsiteX1" fmla="*/ 3404260 w 6816037"/>
              <a:gd name="connsiteY1" fmla="*/ 4874662 h 5127782"/>
              <a:gd name="connsiteX2" fmla="*/ 6409878 w 6816037"/>
              <a:gd name="connsiteY2" fmla="*/ 4706888 h 5127782"/>
              <a:gd name="connsiteX3" fmla="*/ 6612951 w 6816037"/>
              <a:gd name="connsiteY3" fmla="*/ 2586147 h 5127782"/>
              <a:gd name="connsiteX4" fmla="*/ 6264642 w 6816037"/>
              <a:gd name="connsiteY4" fmla="*/ 408852 h 5127782"/>
              <a:gd name="connsiteX5" fmla="*/ 3415828 w 6816037"/>
              <a:gd name="connsiteY5" fmla="*/ 242020 h 5127782"/>
              <a:gd name="connsiteX6" fmla="*/ 539380 w 6816037"/>
              <a:gd name="connsiteY6" fmla="*/ 416864 h 5127782"/>
              <a:gd name="connsiteX7" fmla="*/ 188500 w 6816037"/>
              <a:gd name="connsiteY7" fmla="*/ 2718575 h 5127782"/>
              <a:gd name="connsiteX8" fmla="*/ 541308 w 6816037"/>
              <a:gd name="connsiteY8" fmla="*/ 4755901 h 5127782"/>
              <a:gd name="connsiteX9" fmla="*/ 1737096 w 6816037"/>
              <a:gd name="connsiteY9" fmla="*/ 4925030 h 5127782"/>
              <a:gd name="connsiteX10" fmla="*/ 2784545 w 6816037"/>
              <a:gd name="connsiteY10" fmla="*/ 5126298 h 5127782"/>
              <a:gd name="connsiteX11" fmla="*/ 2621810 w 6816037"/>
              <a:gd name="connsiteY11" fmla="*/ 4967389 h 5127782"/>
              <a:gd name="connsiteX12" fmla="*/ 2293940 w 6816037"/>
              <a:gd name="connsiteY12" fmla="*/ 5001743 h 5127782"/>
              <a:gd name="connsiteX13" fmla="*/ 2030145 w 6816037"/>
              <a:gd name="connsiteY13" fmla="*/ 4993539 h 5127782"/>
              <a:gd name="connsiteX14" fmla="*/ 1809293 w 6816037"/>
              <a:gd name="connsiteY14" fmla="*/ 5050968 h 5127782"/>
              <a:gd name="connsiteX15" fmla="*/ 1715227 w 6816037"/>
              <a:gd name="connsiteY15" fmla="*/ 5068402 h 5127782"/>
              <a:gd name="connsiteX16" fmla="*/ 1600711 w 6816037"/>
              <a:gd name="connsiteY16" fmla="*/ 5001743 h 5127782"/>
              <a:gd name="connsiteX17" fmla="*/ 1303516 w 6816037"/>
              <a:gd name="connsiteY17" fmla="*/ 5001743 h 5127782"/>
              <a:gd name="connsiteX18" fmla="*/ 1036994 w 6816037"/>
              <a:gd name="connsiteY18" fmla="*/ 4993539 h 5127782"/>
              <a:gd name="connsiteX19" fmla="*/ 802509 w 6816037"/>
              <a:gd name="connsiteY19" fmla="*/ 5034047 h 5127782"/>
              <a:gd name="connsiteX20" fmla="*/ 600062 w 6816037"/>
              <a:gd name="connsiteY20" fmla="*/ 4915600 h 5127782"/>
              <a:gd name="connsiteX21" fmla="*/ 383981 w 6816037"/>
              <a:gd name="connsiteY21" fmla="*/ 4797153 h 5127782"/>
              <a:gd name="connsiteX22" fmla="*/ 266739 w 6816037"/>
              <a:gd name="connsiteY22" fmla="*/ 4594614 h 5127782"/>
              <a:gd name="connsiteX23" fmla="*/ 216298 w 6816037"/>
              <a:gd name="connsiteY23" fmla="*/ 4322853 h 5127782"/>
              <a:gd name="connsiteX24" fmla="*/ 150178 w 6816037"/>
              <a:gd name="connsiteY24" fmla="*/ 3950591 h 5127782"/>
              <a:gd name="connsiteX25" fmla="*/ 124958 w 6816037"/>
              <a:gd name="connsiteY25" fmla="*/ 3638322 h 5127782"/>
              <a:gd name="connsiteX26" fmla="*/ 99055 w 6816037"/>
              <a:gd name="connsiteY26" fmla="*/ 3294775 h 5127782"/>
              <a:gd name="connsiteX27" fmla="*/ 146089 w 6816037"/>
              <a:gd name="connsiteY27" fmla="*/ 2971226 h 5127782"/>
              <a:gd name="connsiteX28" fmla="*/ 112688 w 6816037"/>
              <a:gd name="connsiteY28" fmla="*/ 2563584 h 5127782"/>
              <a:gd name="connsiteX29" fmla="*/ 99055 w 6816037"/>
              <a:gd name="connsiteY29" fmla="*/ 2061082 h 5127782"/>
              <a:gd name="connsiteX30" fmla="*/ 127003 w 6816037"/>
              <a:gd name="connsiteY30" fmla="*/ 1720611 h 5127782"/>
              <a:gd name="connsiteX31" fmla="*/ 150179 w 6816037"/>
              <a:gd name="connsiteY31" fmla="*/ 1329890 h 5127782"/>
              <a:gd name="connsiteX32" fmla="*/ 183579 w 6816037"/>
              <a:gd name="connsiteY32" fmla="*/ 1087869 h 5127782"/>
              <a:gd name="connsiteX33" fmla="*/ 286507 w 6816037"/>
              <a:gd name="connsiteY33" fmla="*/ 648436 h 5127782"/>
              <a:gd name="connsiteX34" fmla="*/ 450101 w 6816037"/>
              <a:gd name="connsiteY34" fmla="*/ 302325 h 5127782"/>
              <a:gd name="connsiteX35" fmla="*/ 680496 w 6816037"/>
              <a:gd name="connsiteY35" fmla="*/ 230026 h 5127782"/>
              <a:gd name="connsiteX36" fmla="*/ 696174 w 6816037"/>
              <a:gd name="connsiteY36" fmla="*/ 157727 h 5127782"/>
              <a:gd name="connsiteX37" fmla="*/ 696174 w 6816037"/>
              <a:gd name="connsiteY37" fmla="*/ 154138 h 5127782"/>
              <a:gd name="connsiteX38" fmla="*/ 1011774 w 6816037"/>
              <a:gd name="connsiteY38" fmla="*/ 160291 h 5127782"/>
              <a:gd name="connsiteX39" fmla="*/ 1274887 w 6816037"/>
              <a:gd name="connsiteY39" fmla="*/ 111579 h 5127782"/>
              <a:gd name="connsiteX40" fmla="*/ 1534592 w 6816037"/>
              <a:gd name="connsiteY40" fmla="*/ 151574 h 5127782"/>
              <a:gd name="connsiteX41" fmla="*/ 1542090 w 6816037"/>
              <a:gd name="connsiteY41" fmla="*/ 148498 h 5127782"/>
              <a:gd name="connsiteX42" fmla="*/ 2004925 w 6816037"/>
              <a:gd name="connsiteY42" fmla="*/ 160291 h 5127782"/>
              <a:gd name="connsiteX43" fmla="*/ 2261222 w 6816037"/>
              <a:gd name="connsiteY43" fmla="*/ 189518 h 5127782"/>
              <a:gd name="connsiteX44" fmla="*/ 2533197 w 6816037"/>
              <a:gd name="connsiteY44" fmla="*/ 157727 h 5127782"/>
              <a:gd name="connsiteX45" fmla="*/ 2774498 w 6816037"/>
              <a:gd name="connsiteY45" fmla="*/ 200799 h 5127782"/>
              <a:gd name="connsiteX46" fmla="*/ 3074420 w 6816037"/>
              <a:gd name="connsiteY46" fmla="*/ 140294 h 5127782"/>
              <a:gd name="connsiteX47" fmla="*/ 3388656 w 6816037"/>
              <a:gd name="connsiteY47" fmla="*/ 145934 h 5127782"/>
              <a:gd name="connsiteX48" fmla="*/ 3642909 w 6816037"/>
              <a:gd name="connsiteY48" fmla="*/ 174648 h 5127782"/>
              <a:gd name="connsiteX49" fmla="*/ 3914884 w 6816037"/>
              <a:gd name="connsiteY49" fmla="*/ 140294 h 5127782"/>
              <a:gd name="connsiteX50" fmla="*/ 4158911 w 6816037"/>
              <a:gd name="connsiteY50" fmla="*/ 183365 h 5127782"/>
              <a:gd name="connsiteX51" fmla="*/ 4491552 w 6816037"/>
              <a:gd name="connsiteY51" fmla="*/ 157727 h 5127782"/>
              <a:gd name="connsiteX52" fmla="*/ 4890312 w 6816037"/>
              <a:gd name="connsiteY52" fmla="*/ 143370 h 5127782"/>
              <a:gd name="connsiteX53" fmla="*/ 5162287 w 6816037"/>
              <a:gd name="connsiteY53" fmla="*/ 177725 h 5127782"/>
              <a:gd name="connsiteX54" fmla="*/ 5487430 w 6816037"/>
              <a:gd name="connsiteY54" fmla="*/ 145934 h 5127782"/>
              <a:gd name="connsiteX55" fmla="*/ 5753952 w 6816037"/>
              <a:gd name="connsiteY55" fmla="*/ 151574 h 5127782"/>
              <a:gd name="connsiteX56" fmla="*/ 6002751 w 6816037"/>
              <a:gd name="connsiteY56" fmla="*/ 137217 h 5127782"/>
              <a:gd name="connsiteX57" fmla="*/ 6211333 w 6816037"/>
              <a:gd name="connsiteY57" fmla="*/ 250024 h 5127782"/>
              <a:gd name="connsiteX58" fmla="*/ 6214059 w 6816037"/>
              <a:gd name="connsiteY58" fmla="*/ 252587 h 5127782"/>
              <a:gd name="connsiteX59" fmla="*/ 6427413 w 6816037"/>
              <a:gd name="connsiteY59" fmla="*/ 371034 h 5127782"/>
              <a:gd name="connsiteX60" fmla="*/ 6541247 w 6816037"/>
              <a:gd name="connsiteY60" fmla="*/ 573573 h 5127782"/>
              <a:gd name="connsiteX61" fmla="*/ 6592370 w 6816037"/>
              <a:gd name="connsiteY61" fmla="*/ 844822 h 5127782"/>
              <a:gd name="connsiteX62" fmla="*/ 6658490 w 6816037"/>
              <a:gd name="connsiteY62" fmla="*/ 1217596 h 5127782"/>
              <a:gd name="connsiteX63" fmla="*/ 6683710 w 6816037"/>
              <a:gd name="connsiteY63" fmla="*/ 1532429 h 5127782"/>
              <a:gd name="connsiteX64" fmla="*/ 6709613 w 6816037"/>
              <a:gd name="connsiteY64" fmla="*/ 1873413 h 5127782"/>
              <a:gd name="connsiteX65" fmla="*/ 6676212 w 6816037"/>
              <a:gd name="connsiteY65" fmla="*/ 2179529 h 5127782"/>
              <a:gd name="connsiteX66" fmla="*/ 6695980 w 6816037"/>
              <a:gd name="connsiteY66" fmla="*/ 2604604 h 5127782"/>
              <a:gd name="connsiteX67" fmla="*/ 6709613 w 6816037"/>
              <a:gd name="connsiteY67" fmla="*/ 3107106 h 5127782"/>
              <a:gd name="connsiteX68" fmla="*/ 6681665 w 6816037"/>
              <a:gd name="connsiteY68" fmla="*/ 3450653 h 5127782"/>
              <a:gd name="connsiteX69" fmla="*/ 6706886 w 6816037"/>
              <a:gd name="connsiteY69" fmla="*/ 3863423 h 5127782"/>
              <a:gd name="connsiteX70" fmla="*/ 6658490 w 6816037"/>
              <a:gd name="connsiteY70" fmla="*/ 4175692 h 5127782"/>
              <a:gd name="connsiteX71" fmla="*/ 6549427 w 6816037"/>
              <a:gd name="connsiteY71" fmla="*/ 4542313 h 5127782"/>
              <a:gd name="connsiteX72" fmla="*/ 6358567 w 6816037"/>
              <a:gd name="connsiteY72" fmla="*/ 4865863 h 5127782"/>
              <a:gd name="connsiteX73" fmla="*/ 6127491 w 6816037"/>
              <a:gd name="connsiteY73" fmla="*/ 4941238 h 5127782"/>
              <a:gd name="connsiteX74" fmla="*/ 5957081 w 6816037"/>
              <a:gd name="connsiteY74" fmla="*/ 5091476 h 5127782"/>
              <a:gd name="connsiteX75" fmla="*/ 5779172 w 6816037"/>
              <a:gd name="connsiteY75" fmla="*/ 4984310 h 5127782"/>
              <a:gd name="connsiteX76" fmla="*/ 5522875 w 6816037"/>
              <a:gd name="connsiteY76" fmla="*/ 4955595 h 5127782"/>
              <a:gd name="connsiteX77" fmla="*/ 5250900 w 6816037"/>
              <a:gd name="connsiteY77" fmla="*/ 4987899 h 5127782"/>
              <a:gd name="connsiteX78" fmla="*/ 5006873 w 6816037"/>
              <a:gd name="connsiteY78" fmla="*/ 4947391 h 5127782"/>
              <a:gd name="connsiteX79" fmla="*/ 4710359 w 6816037"/>
              <a:gd name="connsiteY79" fmla="*/ 5004820 h 5127782"/>
              <a:gd name="connsiteX80" fmla="*/ 4394759 w 6816037"/>
              <a:gd name="connsiteY80" fmla="*/ 4998667 h 5127782"/>
              <a:gd name="connsiteX81" fmla="*/ 4138462 w 6816037"/>
              <a:gd name="connsiteY81" fmla="*/ 4969952 h 5127782"/>
              <a:gd name="connsiteX82" fmla="*/ 3868532 w 6816037"/>
              <a:gd name="connsiteY82" fmla="*/ 5004820 h 5127782"/>
              <a:gd name="connsiteX83" fmla="*/ 3625186 w 6816037"/>
              <a:gd name="connsiteY83" fmla="*/ 4961748 h 5127782"/>
              <a:gd name="connsiteX84" fmla="*/ 3289818 w 6816037"/>
              <a:gd name="connsiteY84" fmla="*/ 4987899 h 5127782"/>
              <a:gd name="connsiteX85" fmla="*/ 2893785 w 6816037"/>
              <a:gd name="connsiteY85" fmla="*/ 5001743 h 5127782"/>
              <a:gd name="connsiteX86" fmla="*/ 2784545 w 6816037"/>
              <a:gd name="connsiteY86" fmla="*/ 5126298 h 512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16037" h="5127782">
                <a:moveTo>
                  <a:pt x="1737096" y="4925030"/>
                </a:moveTo>
                <a:cubicBezTo>
                  <a:pt x="2286552" y="4920140"/>
                  <a:pt x="2914570" y="4878668"/>
                  <a:pt x="3404260" y="4874662"/>
                </a:cubicBezTo>
                <a:cubicBezTo>
                  <a:pt x="4382355" y="4866651"/>
                  <a:pt x="6102054" y="4959492"/>
                  <a:pt x="6409878" y="4706888"/>
                </a:cubicBezTo>
                <a:cubicBezTo>
                  <a:pt x="6626447" y="4528274"/>
                  <a:pt x="6617450" y="3310026"/>
                  <a:pt x="6612951" y="2586147"/>
                </a:cubicBezTo>
                <a:cubicBezTo>
                  <a:pt x="6608453" y="1862738"/>
                  <a:pt x="6623876" y="654858"/>
                  <a:pt x="6264642" y="408852"/>
                </a:cubicBezTo>
                <a:cubicBezTo>
                  <a:pt x="5695264" y="68591"/>
                  <a:pt x="4470397" y="268412"/>
                  <a:pt x="3415828" y="242020"/>
                </a:cubicBezTo>
                <a:cubicBezTo>
                  <a:pt x="2368971" y="288205"/>
                  <a:pt x="882549" y="97810"/>
                  <a:pt x="539380" y="416864"/>
                </a:cubicBezTo>
                <a:cubicBezTo>
                  <a:pt x="139017" y="789172"/>
                  <a:pt x="188500" y="1995638"/>
                  <a:pt x="188500" y="2718575"/>
                </a:cubicBezTo>
                <a:cubicBezTo>
                  <a:pt x="188500" y="3441512"/>
                  <a:pt x="248908" y="4517906"/>
                  <a:pt x="541308" y="4755901"/>
                </a:cubicBezTo>
                <a:cubicBezTo>
                  <a:pt x="716748" y="4898226"/>
                  <a:pt x="1187641" y="4929919"/>
                  <a:pt x="1737096" y="4925030"/>
                </a:cubicBezTo>
                <a:close/>
                <a:moveTo>
                  <a:pt x="2784545" y="5126298"/>
                </a:moveTo>
                <a:cubicBezTo>
                  <a:pt x="2706802" y="5139042"/>
                  <a:pt x="2620106" y="5068338"/>
                  <a:pt x="2621810" y="4967389"/>
                </a:cubicBezTo>
                <a:cubicBezTo>
                  <a:pt x="2527743" y="5108909"/>
                  <a:pt x="2336884" y="5126343"/>
                  <a:pt x="2293940" y="5001743"/>
                </a:cubicBezTo>
                <a:cubicBezTo>
                  <a:pt x="2278944" y="5114550"/>
                  <a:pt x="2083313" y="5172491"/>
                  <a:pt x="2030145" y="4993539"/>
                </a:cubicBezTo>
                <a:cubicBezTo>
                  <a:pt x="1989247" y="5157621"/>
                  <a:pt x="1877458" y="5131984"/>
                  <a:pt x="1809293" y="5050968"/>
                </a:cubicBezTo>
                <a:cubicBezTo>
                  <a:pt x="1778620" y="5065325"/>
                  <a:pt x="1745901" y="5070965"/>
                  <a:pt x="1715227" y="5068402"/>
                </a:cubicBezTo>
                <a:cubicBezTo>
                  <a:pt x="1666149" y="5074042"/>
                  <a:pt x="1623205" y="5044815"/>
                  <a:pt x="1600711" y="5001743"/>
                </a:cubicBezTo>
                <a:cubicBezTo>
                  <a:pt x="1503918" y="5111473"/>
                  <a:pt x="1341688" y="5114550"/>
                  <a:pt x="1303516" y="5001743"/>
                </a:cubicBezTo>
                <a:cubicBezTo>
                  <a:pt x="1285111" y="5114550"/>
                  <a:pt x="1090162" y="5172491"/>
                  <a:pt x="1036994" y="4993539"/>
                </a:cubicBezTo>
                <a:cubicBezTo>
                  <a:pt x="993369" y="5169415"/>
                  <a:pt x="866584" y="5128907"/>
                  <a:pt x="802509" y="5034047"/>
                </a:cubicBezTo>
                <a:cubicBezTo>
                  <a:pt x="691402" y="5126343"/>
                  <a:pt x="574159" y="5027894"/>
                  <a:pt x="600062" y="4915600"/>
                </a:cubicBezTo>
                <a:cubicBezTo>
                  <a:pt x="482819" y="4969952"/>
                  <a:pt x="358079" y="4877656"/>
                  <a:pt x="383981" y="4797153"/>
                </a:cubicBezTo>
                <a:cubicBezTo>
                  <a:pt x="266739" y="4825868"/>
                  <a:pt x="234020" y="4718701"/>
                  <a:pt x="266739" y="4594614"/>
                </a:cubicBezTo>
                <a:cubicBezTo>
                  <a:pt x="157677" y="4594614"/>
                  <a:pt x="132456" y="4476167"/>
                  <a:pt x="216298" y="4322853"/>
                </a:cubicBezTo>
                <a:cubicBezTo>
                  <a:pt x="69063" y="4297215"/>
                  <a:pt x="38389" y="4077755"/>
                  <a:pt x="150178" y="3950591"/>
                </a:cubicBezTo>
                <a:cubicBezTo>
                  <a:pt x="45887" y="3863423"/>
                  <a:pt x="20667" y="3754205"/>
                  <a:pt x="124958" y="3638322"/>
                </a:cubicBezTo>
                <a:cubicBezTo>
                  <a:pt x="124958" y="3638322"/>
                  <a:pt x="-78171" y="3502955"/>
                  <a:pt x="99055" y="3294775"/>
                </a:cubicBezTo>
                <a:cubicBezTo>
                  <a:pt x="-37955" y="3225553"/>
                  <a:pt x="37026" y="3026091"/>
                  <a:pt x="146089" y="2971226"/>
                </a:cubicBezTo>
                <a:cubicBezTo>
                  <a:pt x="-11371" y="2925077"/>
                  <a:pt x="-42726" y="2655880"/>
                  <a:pt x="112688" y="2563584"/>
                </a:cubicBezTo>
                <a:cubicBezTo>
                  <a:pt x="-32501" y="2460007"/>
                  <a:pt x="-25003" y="2188245"/>
                  <a:pt x="99055" y="2061082"/>
                </a:cubicBezTo>
                <a:cubicBezTo>
                  <a:pt x="-67947" y="1998013"/>
                  <a:pt x="217" y="1717534"/>
                  <a:pt x="127003" y="1720611"/>
                </a:cubicBezTo>
                <a:cubicBezTo>
                  <a:pt x="15895" y="1602164"/>
                  <a:pt x="48614" y="1385268"/>
                  <a:pt x="150179" y="1329890"/>
                </a:cubicBezTo>
                <a:cubicBezTo>
                  <a:pt x="82015" y="1269385"/>
                  <a:pt x="106554" y="1124787"/>
                  <a:pt x="183579" y="1087869"/>
                </a:cubicBezTo>
                <a:cubicBezTo>
                  <a:pt x="-3191" y="787393"/>
                  <a:pt x="156995" y="605364"/>
                  <a:pt x="286507" y="648436"/>
                </a:cubicBezTo>
                <a:cubicBezTo>
                  <a:pt x="129730" y="492558"/>
                  <a:pt x="269466" y="261304"/>
                  <a:pt x="450101" y="302325"/>
                </a:cubicBezTo>
                <a:cubicBezTo>
                  <a:pt x="457599" y="93633"/>
                  <a:pt x="680496" y="114143"/>
                  <a:pt x="680496" y="230026"/>
                </a:cubicBezTo>
                <a:cubicBezTo>
                  <a:pt x="680496" y="200799"/>
                  <a:pt x="686631" y="177725"/>
                  <a:pt x="696174" y="157727"/>
                </a:cubicBezTo>
                <a:lnTo>
                  <a:pt x="696174" y="154138"/>
                </a:lnTo>
                <a:cubicBezTo>
                  <a:pt x="739117" y="10053"/>
                  <a:pt x="917707" y="30564"/>
                  <a:pt x="1011774" y="160291"/>
                </a:cubicBezTo>
                <a:cubicBezTo>
                  <a:pt x="1082664" y="30564"/>
                  <a:pt x="1180821" y="-18662"/>
                  <a:pt x="1274887" y="111579"/>
                </a:cubicBezTo>
                <a:cubicBezTo>
                  <a:pt x="1274887" y="111579"/>
                  <a:pt x="1371680" y="-61733"/>
                  <a:pt x="1534592" y="151574"/>
                </a:cubicBezTo>
                <a:cubicBezTo>
                  <a:pt x="1536637" y="148498"/>
                  <a:pt x="1539364" y="148498"/>
                  <a:pt x="1542090" y="148498"/>
                </a:cubicBezTo>
                <a:cubicBezTo>
                  <a:pt x="1608891" y="-15585"/>
                  <a:pt x="1928581" y="-85320"/>
                  <a:pt x="2004925" y="160291"/>
                </a:cubicBezTo>
                <a:cubicBezTo>
                  <a:pt x="2073089" y="30564"/>
                  <a:pt x="2167155" y="59278"/>
                  <a:pt x="2261222" y="189518"/>
                </a:cubicBezTo>
                <a:cubicBezTo>
                  <a:pt x="2261222" y="189518"/>
                  <a:pt x="2367558" y="-67886"/>
                  <a:pt x="2533197" y="157727"/>
                </a:cubicBezTo>
                <a:cubicBezTo>
                  <a:pt x="2588410" y="-15585"/>
                  <a:pt x="2733599" y="61842"/>
                  <a:pt x="2774498" y="200799"/>
                </a:cubicBezTo>
                <a:cubicBezTo>
                  <a:pt x="2794947" y="87992"/>
                  <a:pt x="2967402" y="1337"/>
                  <a:pt x="3074420" y="140294"/>
                </a:cubicBezTo>
                <a:cubicBezTo>
                  <a:pt x="3114637" y="-6868"/>
                  <a:pt x="3294590" y="13130"/>
                  <a:pt x="3388656" y="145934"/>
                </a:cubicBezTo>
                <a:cubicBezTo>
                  <a:pt x="3460229" y="13130"/>
                  <a:pt x="3552250" y="41844"/>
                  <a:pt x="3642909" y="174648"/>
                </a:cubicBezTo>
                <a:cubicBezTo>
                  <a:pt x="3642909" y="174648"/>
                  <a:pt x="3749926" y="-82756"/>
                  <a:pt x="3914884" y="140294"/>
                </a:cubicBezTo>
                <a:cubicBezTo>
                  <a:pt x="3970778" y="-30454"/>
                  <a:pt x="4115286" y="47485"/>
                  <a:pt x="4158911" y="183365"/>
                </a:cubicBezTo>
                <a:cubicBezTo>
                  <a:pt x="4194356" y="-15584"/>
                  <a:pt x="4420662" y="-36095"/>
                  <a:pt x="4491552" y="157727"/>
                </a:cubicBezTo>
                <a:cubicBezTo>
                  <a:pt x="4573349" y="41844"/>
                  <a:pt x="4783295" y="-33018"/>
                  <a:pt x="4890312" y="143370"/>
                </a:cubicBezTo>
                <a:cubicBezTo>
                  <a:pt x="4940754" y="-67886"/>
                  <a:pt x="5164332" y="15694"/>
                  <a:pt x="5162287" y="177725"/>
                </a:cubicBezTo>
                <a:cubicBezTo>
                  <a:pt x="5253627" y="35691"/>
                  <a:pt x="5444486" y="18770"/>
                  <a:pt x="5487430" y="145934"/>
                </a:cubicBezTo>
                <a:cubicBezTo>
                  <a:pt x="5505153" y="30564"/>
                  <a:pt x="5700784" y="-27378"/>
                  <a:pt x="5753952" y="151574"/>
                </a:cubicBezTo>
                <a:cubicBezTo>
                  <a:pt x="5799622" y="-39171"/>
                  <a:pt x="5947538" y="24923"/>
                  <a:pt x="6002751" y="137217"/>
                </a:cubicBezTo>
                <a:cubicBezTo>
                  <a:pt x="6112495" y="44921"/>
                  <a:pt x="6229056" y="137217"/>
                  <a:pt x="6211333" y="250024"/>
                </a:cubicBezTo>
                <a:cubicBezTo>
                  <a:pt x="6211333" y="250024"/>
                  <a:pt x="6214059" y="250024"/>
                  <a:pt x="6214059" y="252587"/>
                </a:cubicBezTo>
                <a:cubicBezTo>
                  <a:pt x="6328575" y="203876"/>
                  <a:pt x="6450589" y="290532"/>
                  <a:pt x="6427413" y="371034"/>
                </a:cubicBezTo>
                <a:cubicBezTo>
                  <a:pt x="6541247" y="342320"/>
                  <a:pt x="6576693" y="449486"/>
                  <a:pt x="6541247" y="573573"/>
                </a:cubicBezTo>
                <a:cubicBezTo>
                  <a:pt x="6650992" y="573573"/>
                  <a:pt x="6676212" y="692020"/>
                  <a:pt x="6592370" y="844822"/>
                </a:cubicBezTo>
                <a:cubicBezTo>
                  <a:pt x="6739605" y="873536"/>
                  <a:pt x="6770279" y="1090432"/>
                  <a:pt x="6658490" y="1217596"/>
                </a:cubicBezTo>
                <a:cubicBezTo>
                  <a:pt x="6762099" y="1307329"/>
                  <a:pt x="6788001" y="1413982"/>
                  <a:pt x="6683710" y="1532429"/>
                </a:cubicBezTo>
                <a:cubicBezTo>
                  <a:pt x="6683710" y="1532429"/>
                  <a:pt x="6886839" y="1665233"/>
                  <a:pt x="6709613" y="1873413"/>
                </a:cubicBezTo>
                <a:cubicBezTo>
                  <a:pt x="6846623" y="1945711"/>
                  <a:pt x="6785275" y="2127227"/>
                  <a:pt x="6676212" y="2179529"/>
                </a:cubicBezTo>
                <a:cubicBezTo>
                  <a:pt x="6836398" y="2225677"/>
                  <a:pt x="6851394" y="2514872"/>
                  <a:pt x="6695980" y="2604604"/>
                </a:cubicBezTo>
                <a:cubicBezTo>
                  <a:pt x="6858892" y="2702028"/>
                  <a:pt x="6848668" y="2974302"/>
                  <a:pt x="6709613" y="3107106"/>
                </a:cubicBezTo>
                <a:cubicBezTo>
                  <a:pt x="6876615" y="3170175"/>
                  <a:pt x="6808451" y="3453217"/>
                  <a:pt x="6681665" y="3450653"/>
                </a:cubicBezTo>
                <a:cubicBezTo>
                  <a:pt x="6792773" y="3566024"/>
                  <a:pt x="6808451" y="3809070"/>
                  <a:pt x="6706886" y="3863423"/>
                </a:cubicBezTo>
                <a:cubicBezTo>
                  <a:pt x="6775732" y="3924441"/>
                  <a:pt x="6732107" y="4140824"/>
                  <a:pt x="6658490" y="4175692"/>
                </a:cubicBezTo>
                <a:cubicBezTo>
                  <a:pt x="6820720" y="4377718"/>
                  <a:pt x="6678939" y="4585897"/>
                  <a:pt x="6549427" y="4542313"/>
                </a:cubicBezTo>
                <a:cubicBezTo>
                  <a:pt x="6681665" y="4741775"/>
                  <a:pt x="6541247" y="4929957"/>
                  <a:pt x="6358567" y="4865863"/>
                </a:cubicBezTo>
                <a:cubicBezTo>
                  <a:pt x="6350388" y="5077119"/>
                  <a:pt x="6127491" y="5054044"/>
                  <a:pt x="6127491" y="4941238"/>
                </a:cubicBezTo>
                <a:cubicBezTo>
                  <a:pt x="6132944" y="5048404"/>
                  <a:pt x="6038878" y="5100193"/>
                  <a:pt x="5957081" y="5091476"/>
                </a:cubicBezTo>
                <a:cubicBezTo>
                  <a:pt x="5893688" y="5088399"/>
                  <a:pt x="5825524" y="5048404"/>
                  <a:pt x="5779172" y="4984310"/>
                </a:cubicBezTo>
                <a:cubicBezTo>
                  <a:pt x="5708282" y="5117114"/>
                  <a:pt x="5616942" y="5085835"/>
                  <a:pt x="5522875" y="4955595"/>
                </a:cubicBezTo>
                <a:cubicBezTo>
                  <a:pt x="5522875" y="4955595"/>
                  <a:pt x="5415858" y="5212999"/>
                  <a:pt x="5250900" y="4987899"/>
                </a:cubicBezTo>
                <a:cubicBezTo>
                  <a:pt x="5195006" y="5160698"/>
                  <a:pt x="5050498" y="5082759"/>
                  <a:pt x="5006873" y="4947391"/>
                </a:cubicBezTo>
                <a:cubicBezTo>
                  <a:pt x="4987105" y="5059685"/>
                  <a:pt x="4816695" y="5146341"/>
                  <a:pt x="4710359" y="5004820"/>
                </a:cubicBezTo>
                <a:cubicBezTo>
                  <a:pt x="4667415" y="5152494"/>
                  <a:pt x="4488825" y="5131984"/>
                  <a:pt x="4394759" y="4998667"/>
                </a:cubicBezTo>
                <a:cubicBezTo>
                  <a:pt x="4323868" y="5131984"/>
                  <a:pt x="4232528" y="5102756"/>
                  <a:pt x="4138462" y="4969952"/>
                </a:cubicBezTo>
                <a:cubicBezTo>
                  <a:pt x="4138462" y="4969952"/>
                  <a:pt x="4032126" y="5227356"/>
                  <a:pt x="3868532" y="5004820"/>
                </a:cubicBezTo>
                <a:cubicBezTo>
                  <a:pt x="3813319" y="5175055"/>
                  <a:pt x="3668129" y="5100193"/>
                  <a:pt x="3625186" y="4961748"/>
                </a:cubicBezTo>
                <a:cubicBezTo>
                  <a:pt x="3589740" y="5160698"/>
                  <a:pt x="3364117" y="5183772"/>
                  <a:pt x="3289818" y="4987899"/>
                </a:cubicBezTo>
                <a:cubicBezTo>
                  <a:pt x="3208703" y="5102756"/>
                  <a:pt x="3000121" y="5178132"/>
                  <a:pt x="2893785" y="5001743"/>
                </a:cubicBezTo>
                <a:cubicBezTo>
                  <a:pt x="2874614" y="5080964"/>
                  <a:pt x="2831191" y="5118652"/>
                  <a:pt x="2784545" y="5126298"/>
                </a:cubicBezTo>
                <a:close/>
              </a:path>
            </a:pathLst>
          </a:custGeom>
          <a:solidFill>
            <a:srgbClr val="8AB036"/>
          </a:solidFill>
          <a:ln w="19050">
            <a:noFill/>
          </a:ln>
        </p:spPr>
        <p:txBody>
          <a:bodyPr vert="horz" wrap="square" lIns="91440" tIns="45720" rIns="91440" bIns="45720" numCol="1" anchor="t" anchorCtr="0" compatLnSpc="1">
            <a:prstTxWarp prst="textNoShape">
              <a:avLst/>
            </a:prstTxWarp>
            <a:noAutofit/>
          </a:bodyPr>
          <a:lstStyle/>
          <a:p>
            <a:endParaRPr lang="en-US"/>
          </a:p>
        </p:txBody>
      </p:sp>
      <p:sp>
        <p:nvSpPr>
          <p:cNvPr id="3" name="Freeform 3">
            <a:extLst>
              <a:ext uri="{FF2B5EF4-FFF2-40B4-BE49-F238E27FC236}">
                <a16:creationId xmlns:a16="http://schemas.microsoft.com/office/drawing/2014/main" id="{49E41DF2-1E9F-D04D-8A83-C875B540223D}"/>
              </a:ext>
            </a:extLst>
          </p:cNvPr>
          <p:cNvSpPr>
            <a:spLocks/>
          </p:cNvSpPr>
          <p:nvPr userDrawn="1"/>
        </p:nvSpPr>
        <p:spPr bwMode="auto">
          <a:xfrm rot="10800000">
            <a:off x="282691" y="264616"/>
            <a:ext cx="6292616" cy="461426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2144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9A61040C-8E55-FC47-8822-2F052903D263}"/>
              </a:ext>
            </a:extLst>
          </p:cNvPr>
          <p:cNvSpPr>
            <a:spLocks/>
          </p:cNvSpPr>
          <p:nvPr userDrawn="1"/>
        </p:nvSpPr>
        <p:spPr bwMode="auto">
          <a:xfrm rot="10800000">
            <a:off x="0" y="-3"/>
            <a:ext cx="6857999" cy="514350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5214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Freeform 1">
            <a:extLst>
              <a:ext uri="{FF2B5EF4-FFF2-40B4-BE49-F238E27FC236}">
                <a16:creationId xmlns:a16="http://schemas.microsoft.com/office/drawing/2014/main" id="{2C080760-F4F7-D142-855D-324916935CAA}"/>
              </a:ext>
            </a:extLst>
          </p:cNvPr>
          <p:cNvSpPr>
            <a:spLocks/>
          </p:cNvSpPr>
          <p:nvPr userDrawn="1"/>
        </p:nvSpPr>
        <p:spPr bwMode="auto">
          <a:xfrm rot="10800000">
            <a:off x="0" y="7859"/>
            <a:ext cx="6858000" cy="5127782"/>
          </a:xfrm>
          <a:custGeom>
            <a:avLst/>
            <a:gdLst>
              <a:gd name="connsiteX0" fmla="*/ 1737096 w 6816037"/>
              <a:gd name="connsiteY0" fmla="*/ 4925030 h 5127782"/>
              <a:gd name="connsiteX1" fmla="*/ 3404260 w 6816037"/>
              <a:gd name="connsiteY1" fmla="*/ 4874662 h 5127782"/>
              <a:gd name="connsiteX2" fmla="*/ 6409878 w 6816037"/>
              <a:gd name="connsiteY2" fmla="*/ 4706888 h 5127782"/>
              <a:gd name="connsiteX3" fmla="*/ 6612951 w 6816037"/>
              <a:gd name="connsiteY3" fmla="*/ 2586147 h 5127782"/>
              <a:gd name="connsiteX4" fmla="*/ 6264642 w 6816037"/>
              <a:gd name="connsiteY4" fmla="*/ 408852 h 5127782"/>
              <a:gd name="connsiteX5" fmla="*/ 3415828 w 6816037"/>
              <a:gd name="connsiteY5" fmla="*/ 242020 h 5127782"/>
              <a:gd name="connsiteX6" fmla="*/ 539380 w 6816037"/>
              <a:gd name="connsiteY6" fmla="*/ 416864 h 5127782"/>
              <a:gd name="connsiteX7" fmla="*/ 188500 w 6816037"/>
              <a:gd name="connsiteY7" fmla="*/ 2718575 h 5127782"/>
              <a:gd name="connsiteX8" fmla="*/ 541308 w 6816037"/>
              <a:gd name="connsiteY8" fmla="*/ 4755901 h 5127782"/>
              <a:gd name="connsiteX9" fmla="*/ 1737096 w 6816037"/>
              <a:gd name="connsiteY9" fmla="*/ 4925030 h 5127782"/>
              <a:gd name="connsiteX10" fmla="*/ 2784545 w 6816037"/>
              <a:gd name="connsiteY10" fmla="*/ 5126298 h 5127782"/>
              <a:gd name="connsiteX11" fmla="*/ 2621810 w 6816037"/>
              <a:gd name="connsiteY11" fmla="*/ 4967389 h 5127782"/>
              <a:gd name="connsiteX12" fmla="*/ 2293940 w 6816037"/>
              <a:gd name="connsiteY12" fmla="*/ 5001743 h 5127782"/>
              <a:gd name="connsiteX13" fmla="*/ 2030145 w 6816037"/>
              <a:gd name="connsiteY13" fmla="*/ 4993539 h 5127782"/>
              <a:gd name="connsiteX14" fmla="*/ 1809293 w 6816037"/>
              <a:gd name="connsiteY14" fmla="*/ 5050968 h 5127782"/>
              <a:gd name="connsiteX15" fmla="*/ 1715227 w 6816037"/>
              <a:gd name="connsiteY15" fmla="*/ 5068402 h 5127782"/>
              <a:gd name="connsiteX16" fmla="*/ 1600711 w 6816037"/>
              <a:gd name="connsiteY16" fmla="*/ 5001743 h 5127782"/>
              <a:gd name="connsiteX17" fmla="*/ 1303516 w 6816037"/>
              <a:gd name="connsiteY17" fmla="*/ 5001743 h 5127782"/>
              <a:gd name="connsiteX18" fmla="*/ 1036994 w 6816037"/>
              <a:gd name="connsiteY18" fmla="*/ 4993539 h 5127782"/>
              <a:gd name="connsiteX19" fmla="*/ 802509 w 6816037"/>
              <a:gd name="connsiteY19" fmla="*/ 5034047 h 5127782"/>
              <a:gd name="connsiteX20" fmla="*/ 600062 w 6816037"/>
              <a:gd name="connsiteY20" fmla="*/ 4915600 h 5127782"/>
              <a:gd name="connsiteX21" fmla="*/ 383981 w 6816037"/>
              <a:gd name="connsiteY21" fmla="*/ 4797153 h 5127782"/>
              <a:gd name="connsiteX22" fmla="*/ 266739 w 6816037"/>
              <a:gd name="connsiteY22" fmla="*/ 4594614 h 5127782"/>
              <a:gd name="connsiteX23" fmla="*/ 216298 w 6816037"/>
              <a:gd name="connsiteY23" fmla="*/ 4322853 h 5127782"/>
              <a:gd name="connsiteX24" fmla="*/ 150178 w 6816037"/>
              <a:gd name="connsiteY24" fmla="*/ 3950591 h 5127782"/>
              <a:gd name="connsiteX25" fmla="*/ 124958 w 6816037"/>
              <a:gd name="connsiteY25" fmla="*/ 3638322 h 5127782"/>
              <a:gd name="connsiteX26" fmla="*/ 99055 w 6816037"/>
              <a:gd name="connsiteY26" fmla="*/ 3294775 h 5127782"/>
              <a:gd name="connsiteX27" fmla="*/ 146089 w 6816037"/>
              <a:gd name="connsiteY27" fmla="*/ 2971226 h 5127782"/>
              <a:gd name="connsiteX28" fmla="*/ 112688 w 6816037"/>
              <a:gd name="connsiteY28" fmla="*/ 2563584 h 5127782"/>
              <a:gd name="connsiteX29" fmla="*/ 99055 w 6816037"/>
              <a:gd name="connsiteY29" fmla="*/ 2061082 h 5127782"/>
              <a:gd name="connsiteX30" fmla="*/ 127003 w 6816037"/>
              <a:gd name="connsiteY30" fmla="*/ 1720611 h 5127782"/>
              <a:gd name="connsiteX31" fmla="*/ 150179 w 6816037"/>
              <a:gd name="connsiteY31" fmla="*/ 1329890 h 5127782"/>
              <a:gd name="connsiteX32" fmla="*/ 183579 w 6816037"/>
              <a:gd name="connsiteY32" fmla="*/ 1087869 h 5127782"/>
              <a:gd name="connsiteX33" fmla="*/ 286507 w 6816037"/>
              <a:gd name="connsiteY33" fmla="*/ 648436 h 5127782"/>
              <a:gd name="connsiteX34" fmla="*/ 450101 w 6816037"/>
              <a:gd name="connsiteY34" fmla="*/ 302325 h 5127782"/>
              <a:gd name="connsiteX35" fmla="*/ 680496 w 6816037"/>
              <a:gd name="connsiteY35" fmla="*/ 230026 h 5127782"/>
              <a:gd name="connsiteX36" fmla="*/ 696174 w 6816037"/>
              <a:gd name="connsiteY36" fmla="*/ 157727 h 5127782"/>
              <a:gd name="connsiteX37" fmla="*/ 696174 w 6816037"/>
              <a:gd name="connsiteY37" fmla="*/ 154138 h 5127782"/>
              <a:gd name="connsiteX38" fmla="*/ 1011774 w 6816037"/>
              <a:gd name="connsiteY38" fmla="*/ 160291 h 5127782"/>
              <a:gd name="connsiteX39" fmla="*/ 1274887 w 6816037"/>
              <a:gd name="connsiteY39" fmla="*/ 111579 h 5127782"/>
              <a:gd name="connsiteX40" fmla="*/ 1534592 w 6816037"/>
              <a:gd name="connsiteY40" fmla="*/ 151574 h 5127782"/>
              <a:gd name="connsiteX41" fmla="*/ 1542090 w 6816037"/>
              <a:gd name="connsiteY41" fmla="*/ 148498 h 5127782"/>
              <a:gd name="connsiteX42" fmla="*/ 2004925 w 6816037"/>
              <a:gd name="connsiteY42" fmla="*/ 160291 h 5127782"/>
              <a:gd name="connsiteX43" fmla="*/ 2261222 w 6816037"/>
              <a:gd name="connsiteY43" fmla="*/ 189518 h 5127782"/>
              <a:gd name="connsiteX44" fmla="*/ 2533197 w 6816037"/>
              <a:gd name="connsiteY44" fmla="*/ 157727 h 5127782"/>
              <a:gd name="connsiteX45" fmla="*/ 2774498 w 6816037"/>
              <a:gd name="connsiteY45" fmla="*/ 200799 h 5127782"/>
              <a:gd name="connsiteX46" fmla="*/ 3074420 w 6816037"/>
              <a:gd name="connsiteY46" fmla="*/ 140294 h 5127782"/>
              <a:gd name="connsiteX47" fmla="*/ 3388656 w 6816037"/>
              <a:gd name="connsiteY47" fmla="*/ 145934 h 5127782"/>
              <a:gd name="connsiteX48" fmla="*/ 3642909 w 6816037"/>
              <a:gd name="connsiteY48" fmla="*/ 174648 h 5127782"/>
              <a:gd name="connsiteX49" fmla="*/ 3914884 w 6816037"/>
              <a:gd name="connsiteY49" fmla="*/ 140294 h 5127782"/>
              <a:gd name="connsiteX50" fmla="*/ 4158911 w 6816037"/>
              <a:gd name="connsiteY50" fmla="*/ 183365 h 5127782"/>
              <a:gd name="connsiteX51" fmla="*/ 4491552 w 6816037"/>
              <a:gd name="connsiteY51" fmla="*/ 157727 h 5127782"/>
              <a:gd name="connsiteX52" fmla="*/ 4890312 w 6816037"/>
              <a:gd name="connsiteY52" fmla="*/ 143370 h 5127782"/>
              <a:gd name="connsiteX53" fmla="*/ 5162287 w 6816037"/>
              <a:gd name="connsiteY53" fmla="*/ 177725 h 5127782"/>
              <a:gd name="connsiteX54" fmla="*/ 5487430 w 6816037"/>
              <a:gd name="connsiteY54" fmla="*/ 145934 h 5127782"/>
              <a:gd name="connsiteX55" fmla="*/ 5753952 w 6816037"/>
              <a:gd name="connsiteY55" fmla="*/ 151574 h 5127782"/>
              <a:gd name="connsiteX56" fmla="*/ 6002751 w 6816037"/>
              <a:gd name="connsiteY56" fmla="*/ 137217 h 5127782"/>
              <a:gd name="connsiteX57" fmla="*/ 6211333 w 6816037"/>
              <a:gd name="connsiteY57" fmla="*/ 250024 h 5127782"/>
              <a:gd name="connsiteX58" fmla="*/ 6214059 w 6816037"/>
              <a:gd name="connsiteY58" fmla="*/ 252587 h 5127782"/>
              <a:gd name="connsiteX59" fmla="*/ 6427413 w 6816037"/>
              <a:gd name="connsiteY59" fmla="*/ 371034 h 5127782"/>
              <a:gd name="connsiteX60" fmla="*/ 6541247 w 6816037"/>
              <a:gd name="connsiteY60" fmla="*/ 573573 h 5127782"/>
              <a:gd name="connsiteX61" fmla="*/ 6592370 w 6816037"/>
              <a:gd name="connsiteY61" fmla="*/ 844822 h 5127782"/>
              <a:gd name="connsiteX62" fmla="*/ 6658490 w 6816037"/>
              <a:gd name="connsiteY62" fmla="*/ 1217596 h 5127782"/>
              <a:gd name="connsiteX63" fmla="*/ 6683710 w 6816037"/>
              <a:gd name="connsiteY63" fmla="*/ 1532429 h 5127782"/>
              <a:gd name="connsiteX64" fmla="*/ 6709613 w 6816037"/>
              <a:gd name="connsiteY64" fmla="*/ 1873413 h 5127782"/>
              <a:gd name="connsiteX65" fmla="*/ 6676212 w 6816037"/>
              <a:gd name="connsiteY65" fmla="*/ 2179529 h 5127782"/>
              <a:gd name="connsiteX66" fmla="*/ 6695980 w 6816037"/>
              <a:gd name="connsiteY66" fmla="*/ 2604604 h 5127782"/>
              <a:gd name="connsiteX67" fmla="*/ 6709613 w 6816037"/>
              <a:gd name="connsiteY67" fmla="*/ 3107106 h 5127782"/>
              <a:gd name="connsiteX68" fmla="*/ 6681665 w 6816037"/>
              <a:gd name="connsiteY68" fmla="*/ 3450653 h 5127782"/>
              <a:gd name="connsiteX69" fmla="*/ 6706886 w 6816037"/>
              <a:gd name="connsiteY69" fmla="*/ 3863423 h 5127782"/>
              <a:gd name="connsiteX70" fmla="*/ 6658490 w 6816037"/>
              <a:gd name="connsiteY70" fmla="*/ 4175692 h 5127782"/>
              <a:gd name="connsiteX71" fmla="*/ 6549427 w 6816037"/>
              <a:gd name="connsiteY71" fmla="*/ 4542313 h 5127782"/>
              <a:gd name="connsiteX72" fmla="*/ 6358567 w 6816037"/>
              <a:gd name="connsiteY72" fmla="*/ 4865863 h 5127782"/>
              <a:gd name="connsiteX73" fmla="*/ 6127491 w 6816037"/>
              <a:gd name="connsiteY73" fmla="*/ 4941238 h 5127782"/>
              <a:gd name="connsiteX74" fmla="*/ 5957081 w 6816037"/>
              <a:gd name="connsiteY74" fmla="*/ 5091476 h 5127782"/>
              <a:gd name="connsiteX75" fmla="*/ 5779172 w 6816037"/>
              <a:gd name="connsiteY75" fmla="*/ 4984310 h 5127782"/>
              <a:gd name="connsiteX76" fmla="*/ 5522875 w 6816037"/>
              <a:gd name="connsiteY76" fmla="*/ 4955595 h 5127782"/>
              <a:gd name="connsiteX77" fmla="*/ 5250900 w 6816037"/>
              <a:gd name="connsiteY77" fmla="*/ 4987899 h 5127782"/>
              <a:gd name="connsiteX78" fmla="*/ 5006873 w 6816037"/>
              <a:gd name="connsiteY78" fmla="*/ 4947391 h 5127782"/>
              <a:gd name="connsiteX79" fmla="*/ 4710359 w 6816037"/>
              <a:gd name="connsiteY79" fmla="*/ 5004820 h 5127782"/>
              <a:gd name="connsiteX80" fmla="*/ 4394759 w 6816037"/>
              <a:gd name="connsiteY80" fmla="*/ 4998667 h 5127782"/>
              <a:gd name="connsiteX81" fmla="*/ 4138462 w 6816037"/>
              <a:gd name="connsiteY81" fmla="*/ 4969952 h 5127782"/>
              <a:gd name="connsiteX82" fmla="*/ 3868532 w 6816037"/>
              <a:gd name="connsiteY82" fmla="*/ 5004820 h 5127782"/>
              <a:gd name="connsiteX83" fmla="*/ 3625186 w 6816037"/>
              <a:gd name="connsiteY83" fmla="*/ 4961748 h 5127782"/>
              <a:gd name="connsiteX84" fmla="*/ 3289818 w 6816037"/>
              <a:gd name="connsiteY84" fmla="*/ 4987899 h 5127782"/>
              <a:gd name="connsiteX85" fmla="*/ 2893785 w 6816037"/>
              <a:gd name="connsiteY85" fmla="*/ 5001743 h 5127782"/>
              <a:gd name="connsiteX86" fmla="*/ 2784545 w 6816037"/>
              <a:gd name="connsiteY86" fmla="*/ 5126298 h 512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16037" h="5127782">
                <a:moveTo>
                  <a:pt x="1737096" y="4925030"/>
                </a:moveTo>
                <a:cubicBezTo>
                  <a:pt x="2286552" y="4920140"/>
                  <a:pt x="2914570" y="4878668"/>
                  <a:pt x="3404260" y="4874662"/>
                </a:cubicBezTo>
                <a:cubicBezTo>
                  <a:pt x="4382355" y="4866651"/>
                  <a:pt x="6102054" y="4959492"/>
                  <a:pt x="6409878" y="4706888"/>
                </a:cubicBezTo>
                <a:cubicBezTo>
                  <a:pt x="6626447" y="4528274"/>
                  <a:pt x="6617450" y="3310026"/>
                  <a:pt x="6612951" y="2586147"/>
                </a:cubicBezTo>
                <a:cubicBezTo>
                  <a:pt x="6608453" y="1862738"/>
                  <a:pt x="6623876" y="654858"/>
                  <a:pt x="6264642" y="408852"/>
                </a:cubicBezTo>
                <a:cubicBezTo>
                  <a:pt x="5695264" y="68591"/>
                  <a:pt x="4470397" y="268412"/>
                  <a:pt x="3415828" y="242020"/>
                </a:cubicBezTo>
                <a:cubicBezTo>
                  <a:pt x="2368971" y="288205"/>
                  <a:pt x="882549" y="97810"/>
                  <a:pt x="539380" y="416864"/>
                </a:cubicBezTo>
                <a:cubicBezTo>
                  <a:pt x="139017" y="789172"/>
                  <a:pt x="188500" y="1995638"/>
                  <a:pt x="188500" y="2718575"/>
                </a:cubicBezTo>
                <a:cubicBezTo>
                  <a:pt x="188500" y="3441512"/>
                  <a:pt x="248908" y="4517906"/>
                  <a:pt x="541308" y="4755901"/>
                </a:cubicBezTo>
                <a:cubicBezTo>
                  <a:pt x="716748" y="4898226"/>
                  <a:pt x="1187641" y="4929919"/>
                  <a:pt x="1737096" y="4925030"/>
                </a:cubicBezTo>
                <a:close/>
                <a:moveTo>
                  <a:pt x="2784545" y="5126298"/>
                </a:moveTo>
                <a:cubicBezTo>
                  <a:pt x="2706802" y="5139042"/>
                  <a:pt x="2620106" y="5068338"/>
                  <a:pt x="2621810" y="4967389"/>
                </a:cubicBezTo>
                <a:cubicBezTo>
                  <a:pt x="2527743" y="5108909"/>
                  <a:pt x="2336884" y="5126343"/>
                  <a:pt x="2293940" y="5001743"/>
                </a:cubicBezTo>
                <a:cubicBezTo>
                  <a:pt x="2278944" y="5114550"/>
                  <a:pt x="2083313" y="5172491"/>
                  <a:pt x="2030145" y="4993539"/>
                </a:cubicBezTo>
                <a:cubicBezTo>
                  <a:pt x="1989247" y="5157621"/>
                  <a:pt x="1877458" y="5131984"/>
                  <a:pt x="1809293" y="5050968"/>
                </a:cubicBezTo>
                <a:cubicBezTo>
                  <a:pt x="1778620" y="5065325"/>
                  <a:pt x="1745901" y="5070965"/>
                  <a:pt x="1715227" y="5068402"/>
                </a:cubicBezTo>
                <a:cubicBezTo>
                  <a:pt x="1666149" y="5074042"/>
                  <a:pt x="1623205" y="5044815"/>
                  <a:pt x="1600711" y="5001743"/>
                </a:cubicBezTo>
                <a:cubicBezTo>
                  <a:pt x="1503918" y="5111473"/>
                  <a:pt x="1341688" y="5114550"/>
                  <a:pt x="1303516" y="5001743"/>
                </a:cubicBezTo>
                <a:cubicBezTo>
                  <a:pt x="1285111" y="5114550"/>
                  <a:pt x="1090162" y="5172491"/>
                  <a:pt x="1036994" y="4993539"/>
                </a:cubicBezTo>
                <a:cubicBezTo>
                  <a:pt x="993369" y="5169415"/>
                  <a:pt x="866584" y="5128907"/>
                  <a:pt x="802509" y="5034047"/>
                </a:cubicBezTo>
                <a:cubicBezTo>
                  <a:pt x="691402" y="5126343"/>
                  <a:pt x="574159" y="5027894"/>
                  <a:pt x="600062" y="4915600"/>
                </a:cubicBezTo>
                <a:cubicBezTo>
                  <a:pt x="482819" y="4969952"/>
                  <a:pt x="358079" y="4877656"/>
                  <a:pt x="383981" y="4797153"/>
                </a:cubicBezTo>
                <a:cubicBezTo>
                  <a:pt x="266739" y="4825868"/>
                  <a:pt x="234020" y="4718701"/>
                  <a:pt x="266739" y="4594614"/>
                </a:cubicBezTo>
                <a:cubicBezTo>
                  <a:pt x="157677" y="4594614"/>
                  <a:pt x="132456" y="4476167"/>
                  <a:pt x="216298" y="4322853"/>
                </a:cubicBezTo>
                <a:cubicBezTo>
                  <a:pt x="69063" y="4297215"/>
                  <a:pt x="38389" y="4077755"/>
                  <a:pt x="150178" y="3950591"/>
                </a:cubicBezTo>
                <a:cubicBezTo>
                  <a:pt x="45887" y="3863423"/>
                  <a:pt x="20667" y="3754205"/>
                  <a:pt x="124958" y="3638322"/>
                </a:cubicBezTo>
                <a:cubicBezTo>
                  <a:pt x="124958" y="3638322"/>
                  <a:pt x="-78171" y="3502955"/>
                  <a:pt x="99055" y="3294775"/>
                </a:cubicBezTo>
                <a:cubicBezTo>
                  <a:pt x="-37955" y="3225553"/>
                  <a:pt x="37026" y="3026091"/>
                  <a:pt x="146089" y="2971226"/>
                </a:cubicBezTo>
                <a:cubicBezTo>
                  <a:pt x="-11371" y="2925077"/>
                  <a:pt x="-42726" y="2655880"/>
                  <a:pt x="112688" y="2563584"/>
                </a:cubicBezTo>
                <a:cubicBezTo>
                  <a:pt x="-32501" y="2460007"/>
                  <a:pt x="-25003" y="2188245"/>
                  <a:pt x="99055" y="2061082"/>
                </a:cubicBezTo>
                <a:cubicBezTo>
                  <a:pt x="-67947" y="1998013"/>
                  <a:pt x="217" y="1717534"/>
                  <a:pt x="127003" y="1720611"/>
                </a:cubicBezTo>
                <a:cubicBezTo>
                  <a:pt x="15895" y="1602164"/>
                  <a:pt x="48614" y="1385268"/>
                  <a:pt x="150179" y="1329890"/>
                </a:cubicBezTo>
                <a:cubicBezTo>
                  <a:pt x="82015" y="1269385"/>
                  <a:pt x="106554" y="1124787"/>
                  <a:pt x="183579" y="1087869"/>
                </a:cubicBezTo>
                <a:cubicBezTo>
                  <a:pt x="-3191" y="787393"/>
                  <a:pt x="156995" y="605364"/>
                  <a:pt x="286507" y="648436"/>
                </a:cubicBezTo>
                <a:cubicBezTo>
                  <a:pt x="129730" y="492558"/>
                  <a:pt x="269466" y="261304"/>
                  <a:pt x="450101" y="302325"/>
                </a:cubicBezTo>
                <a:cubicBezTo>
                  <a:pt x="457599" y="93633"/>
                  <a:pt x="680496" y="114143"/>
                  <a:pt x="680496" y="230026"/>
                </a:cubicBezTo>
                <a:cubicBezTo>
                  <a:pt x="680496" y="200799"/>
                  <a:pt x="686631" y="177725"/>
                  <a:pt x="696174" y="157727"/>
                </a:cubicBezTo>
                <a:lnTo>
                  <a:pt x="696174" y="154138"/>
                </a:lnTo>
                <a:cubicBezTo>
                  <a:pt x="739117" y="10053"/>
                  <a:pt x="917707" y="30564"/>
                  <a:pt x="1011774" y="160291"/>
                </a:cubicBezTo>
                <a:cubicBezTo>
                  <a:pt x="1082664" y="30564"/>
                  <a:pt x="1180821" y="-18662"/>
                  <a:pt x="1274887" y="111579"/>
                </a:cubicBezTo>
                <a:cubicBezTo>
                  <a:pt x="1274887" y="111579"/>
                  <a:pt x="1371680" y="-61733"/>
                  <a:pt x="1534592" y="151574"/>
                </a:cubicBezTo>
                <a:cubicBezTo>
                  <a:pt x="1536637" y="148498"/>
                  <a:pt x="1539364" y="148498"/>
                  <a:pt x="1542090" y="148498"/>
                </a:cubicBezTo>
                <a:cubicBezTo>
                  <a:pt x="1608891" y="-15585"/>
                  <a:pt x="1928581" y="-85320"/>
                  <a:pt x="2004925" y="160291"/>
                </a:cubicBezTo>
                <a:cubicBezTo>
                  <a:pt x="2073089" y="30564"/>
                  <a:pt x="2167155" y="59278"/>
                  <a:pt x="2261222" y="189518"/>
                </a:cubicBezTo>
                <a:cubicBezTo>
                  <a:pt x="2261222" y="189518"/>
                  <a:pt x="2367558" y="-67886"/>
                  <a:pt x="2533197" y="157727"/>
                </a:cubicBezTo>
                <a:cubicBezTo>
                  <a:pt x="2588410" y="-15585"/>
                  <a:pt x="2733599" y="61842"/>
                  <a:pt x="2774498" y="200799"/>
                </a:cubicBezTo>
                <a:cubicBezTo>
                  <a:pt x="2794947" y="87992"/>
                  <a:pt x="2967402" y="1337"/>
                  <a:pt x="3074420" y="140294"/>
                </a:cubicBezTo>
                <a:cubicBezTo>
                  <a:pt x="3114637" y="-6868"/>
                  <a:pt x="3294590" y="13130"/>
                  <a:pt x="3388656" y="145934"/>
                </a:cubicBezTo>
                <a:cubicBezTo>
                  <a:pt x="3460229" y="13130"/>
                  <a:pt x="3552250" y="41844"/>
                  <a:pt x="3642909" y="174648"/>
                </a:cubicBezTo>
                <a:cubicBezTo>
                  <a:pt x="3642909" y="174648"/>
                  <a:pt x="3749926" y="-82756"/>
                  <a:pt x="3914884" y="140294"/>
                </a:cubicBezTo>
                <a:cubicBezTo>
                  <a:pt x="3970778" y="-30454"/>
                  <a:pt x="4115286" y="47485"/>
                  <a:pt x="4158911" y="183365"/>
                </a:cubicBezTo>
                <a:cubicBezTo>
                  <a:pt x="4194356" y="-15584"/>
                  <a:pt x="4420662" y="-36095"/>
                  <a:pt x="4491552" y="157727"/>
                </a:cubicBezTo>
                <a:cubicBezTo>
                  <a:pt x="4573349" y="41844"/>
                  <a:pt x="4783295" y="-33018"/>
                  <a:pt x="4890312" y="143370"/>
                </a:cubicBezTo>
                <a:cubicBezTo>
                  <a:pt x="4940754" y="-67886"/>
                  <a:pt x="5164332" y="15694"/>
                  <a:pt x="5162287" y="177725"/>
                </a:cubicBezTo>
                <a:cubicBezTo>
                  <a:pt x="5253627" y="35691"/>
                  <a:pt x="5444486" y="18770"/>
                  <a:pt x="5487430" y="145934"/>
                </a:cubicBezTo>
                <a:cubicBezTo>
                  <a:pt x="5505153" y="30564"/>
                  <a:pt x="5700784" y="-27378"/>
                  <a:pt x="5753952" y="151574"/>
                </a:cubicBezTo>
                <a:cubicBezTo>
                  <a:pt x="5799622" y="-39171"/>
                  <a:pt x="5947538" y="24923"/>
                  <a:pt x="6002751" y="137217"/>
                </a:cubicBezTo>
                <a:cubicBezTo>
                  <a:pt x="6112495" y="44921"/>
                  <a:pt x="6229056" y="137217"/>
                  <a:pt x="6211333" y="250024"/>
                </a:cubicBezTo>
                <a:cubicBezTo>
                  <a:pt x="6211333" y="250024"/>
                  <a:pt x="6214059" y="250024"/>
                  <a:pt x="6214059" y="252587"/>
                </a:cubicBezTo>
                <a:cubicBezTo>
                  <a:pt x="6328575" y="203876"/>
                  <a:pt x="6450589" y="290532"/>
                  <a:pt x="6427413" y="371034"/>
                </a:cubicBezTo>
                <a:cubicBezTo>
                  <a:pt x="6541247" y="342320"/>
                  <a:pt x="6576693" y="449486"/>
                  <a:pt x="6541247" y="573573"/>
                </a:cubicBezTo>
                <a:cubicBezTo>
                  <a:pt x="6650992" y="573573"/>
                  <a:pt x="6676212" y="692020"/>
                  <a:pt x="6592370" y="844822"/>
                </a:cubicBezTo>
                <a:cubicBezTo>
                  <a:pt x="6739605" y="873536"/>
                  <a:pt x="6770279" y="1090432"/>
                  <a:pt x="6658490" y="1217596"/>
                </a:cubicBezTo>
                <a:cubicBezTo>
                  <a:pt x="6762099" y="1307329"/>
                  <a:pt x="6788001" y="1413982"/>
                  <a:pt x="6683710" y="1532429"/>
                </a:cubicBezTo>
                <a:cubicBezTo>
                  <a:pt x="6683710" y="1532429"/>
                  <a:pt x="6886839" y="1665233"/>
                  <a:pt x="6709613" y="1873413"/>
                </a:cubicBezTo>
                <a:cubicBezTo>
                  <a:pt x="6846623" y="1945711"/>
                  <a:pt x="6785275" y="2127227"/>
                  <a:pt x="6676212" y="2179529"/>
                </a:cubicBezTo>
                <a:cubicBezTo>
                  <a:pt x="6836398" y="2225677"/>
                  <a:pt x="6851394" y="2514872"/>
                  <a:pt x="6695980" y="2604604"/>
                </a:cubicBezTo>
                <a:cubicBezTo>
                  <a:pt x="6858892" y="2702028"/>
                  <a:pt x="6848668" y="2974302"/>
                  <a:pt x="6709613" y="3107106"/>
                </a:cubicBezTo>
                <a:cubicBezTo>
                  <a:pt x="6876615" y="3170175"/>
                  <a:pt x="6808451" y="3453217"/>
                  <a:pt x="6681665" y="3450653"/>
                </a:cubicBezTo>
                <a:cubicBezTo>
                  <a:pt x="6792773" y="3566024"/>
                  <a:pt x="6808451" y="3809070"/>
                  <a:pt x="6706886" y="3863423"/>
                </a:cubicBezTo>
                <a:cubicBezTo>
                  <a:pt x="6775732" y="3924441"/>
                  <a:pt x="6732107" y="4140824"/>
                  <a:pt x="6658490" y="4175692"/>
                </a:cubicBezTo>
                <a:cubicBezTo>
                  <a:pt x="6820720" y="4377718"/>
                  <a:pt x="6678939" y="4585897"/>
                  <a:pt x="6549427" y="4542313"/>
                </a:cubicBezTo>
                <a:cubicBezTo>
                  <a:pt x="6681665" y="4741775"/>
                  <a:pt x="6541247" y="4929957"/>
                  <a:pt x="6358567" y="4865863"/>
                </a:cubicBezTo>
                <a:cubicBezTo>
                  <a:pt x="6350388" y="5077119"/>
                  <a:pt x="6127491" y="5054044"/>
                  <a:pt x="6127491" y="4941238"/>
                </a:cubicBezTo>
                <a:cubicBezTo>
                  <a:pt x="6132944" y="5048404"/>
                  <a:pt x="6038878" y="5100193"/>
                  <a:pt x="5957081" y="5091476"/>
                </a:cubicBezTo>
                <a:cubicBezTo>
                  <a:pt x="5893688" y="5088399"/>
                  <a:pt x="5825524" y="5048404"/>
                  <a:pt x="5779172" y="4984310"/>
                </a:cubicBezTo>
                <a:cubicBezTo>
                  <a:pt x="5708282" y="5117114"/>
                  <a:pt x="5616942" y="5085835"/>
                  <a:pt x="5522875" y="4955595"/>
                </a:cubicBezTo>
                <a:cubicBezTo>
                  <a:pt x="5522875" y="4955595"/>
                  <a:pt x="5415858" y="5212999"/>
                  <a:pt x="5250900" y="4987899"/>
                </a:cubicBezTo>
                <a:cubicBezTo>
                  <a:pt x="5195006" y="5160698"/>
                  <a:pt x="5050498" y="5082759"/>
                  <a:pt x="5006873" y="4947391"/>
                </a:cubicBezTo>
                <a:cubicBezTo>
                  <a:pt x="4987105" y="5059685"/>
                  <a:pt x="4816695" y="5146341"/>
                  <a:pt x="4710359" y="5004820"/>
                </a:cubicBezTo>
                <a:cubicBezTo>
                  <a:pt x="4667415" y="5152494"/>
                  <a:pt x="4488825" y="5131984"/>
                  <a:pt x="4394759" y="4998667"/>
                </a:cubicBezTo>
                <a:cubicBezTo>
                  <a:pt x="4323868" y="5131984"/>
                  <a:pt x="4232528" y="5102756"/>
                  <a:pt x="4138462" y="4969952"/>
                </a:cubicBezTo>
                <a:cubicBezTo>
                  <a:pt x="4138462" y="4969952"/>
                  <a:pt x="4032126" y="5227356"/>
                  <a:pt x="3868532" y="5004820"/>
                </a:cubicBezTo>
                <a:cubicBezTo>
                  <a:pt x="3813319" y="5175055"/>
                  <a:pt x="3668129" y="5100193"/>
                  <a:pt x="3625186" y="4961748"/>
                </a:cubicBezTo>
                <a:cubicBezTo>
                  <a:pt x="3589740" y="5160698"/>
                  <a:pt x="3364117" y="5183772"/>
                  <a:pt x="3289818" y="4987899"/>
                </a:cubicBezTo>
                <a:cubicBezTo>
                  <a:pt x="3208703" y="5102756"/>
                  <a:pt x="3000121" y="5178132"/>
                  <a:pt x="2893785" y="5001743"/>
                </a:cubicBezTo>
                <a:cubicBezTo>
                  <a:pt x="2874614" y="5080964"/>
                  <a:pt x="2831191" y="5118652"/>
                  <a:pt x="2784545" y="5126298"/>
                </a:cubicBezTo>
                <a:close/>
              </a:path>
            </a:pathLst>
          </a:custGeom>
          <a:solidFill>
            <a:srgbClr val="B7D574"/>
          </a:solidFill>
          <a:ln w="19050">
            <a:noFill/>
          </a:ln>
        </p:spPr>
        <p:txBody>
          <a:bodyPr vert="horz" wrap="square" lIns="91440" tIns="45720" rIns="91440" bIns="45720" numCol="1" anchor="t" anchorCtr="0" compatLnSpc="1">
            <a:prstTxWarp prst="textNoShape">
              <a:avLst/>
            </a:prstTxWarp>
            <a:noAutofit/>
          </a:bodyPr>
          <a:lstStyle/>
          <a:p>
            <a:endParaRPr lang="en-US"/>
          </a:p>
        </p:txBody>
      </p:sp>
      <p:sp>
        <p:nvSpPr>
          <p:cNvPr id="3" name="Freeform 3">
            <a:extLst>
              <a:ext uri="{FF2B5EF4-FFF2-40B4-BE49-F238E27FC236}">
                <a16:creationId xmlns:a16="http://schemas.microsoft.com/office/drawing/2014/main" id="{98212400-0E01-DA40-A2E2-B199DA8B6BD6}"/>
              </a:ext>
            </a:extLst>
          </p:cNvPr>
          <p:cNvSpPr>
            <a:spLocks/>
          </p:cNvSpPr>
          <p:nvPr userDrawn="1"/>
        </p:nvSpPr>
        <p:spPr bwMode="auto">
          <a:xfrm rot="10800000">
            <a:off x="282691" y="264616"/>
            <a:ext cx="6292616" cy="461426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1160D5E9-5C13-4E49-B243-2427E10B365B}"/>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70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xml"/><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9.jpg"/><Relationship Id="rId5" Type="http://schemas.microsoft.com/office/2007/relationships/hdphoto" Target="../media/hdphoto9.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1.xml"/><Relationship Id="rId5" Type="http://schemas.openxmlformats.org/officeDocument/2006/relationships/image" Target="../media/image21.png"/><Relationship Id="rId4"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4.xml"/><Relationship Id="rId5" Type="http://schemas.microsoft.com/office/2007/relationships/hdphoto" Target="../media/hdphoto10.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9.png"/><Relationship Id="rId7" Type="http://schemas.openxmlformats.org/officeDocument/2006/relationships/image" Target="../media/image25.png"/><Relationship Id="rId12" Type="http://schemas.microsoft.com/office/2007/relationships/hdphoto" Target="../media/hdphoto15.wdp"/><Relationship Id="rId2" Type="http://schemas.openxmlformats.org/officeDocument/2006/relationships/slideLayout" Target="../slideLayouts/slideLayout7.xml"/><Relationship Id="rId1" Type="http://schemas.openxmlformats.org/officeDocument/2006/relationships/tags" Target="../tags/tag15.xml"/><Relationship Id="rId6" Type="http://schemas.microsoft.com/office/2007/relationships/hdphoto" Target="../media/hdphoto12.wdp"/><Relationship Id="rId11" Type="http://schemas.openxmlformats.org/officeDocument/2006/relationships/image" Target="../media/image27.png"/><Relationship Id="rId5" Type="http://schemas.openxmlformats.org/officeDocument/2006/relationships/image" Target="../media/image24.png"/><Relationship Id="rId10" Type="http://schemas.microsoft.com/office/2007/relationships/hdphoto" Target="../media/hdphoto14.wdp"/><Relationship Id="rId4" Type="http://schemas.microsoft.com/office/2007/relationships/hdphoto" Target="../media/hdphoto11.wdp"/><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16.wdp"/><Relationship Id="rId7" Type="http://schemas.microsoft.com/office/2007/relationships/hdphoto" Target="../media/hdphoto18.wdp"/><Relationship Id="rId2" Type="http://schemas.openxmlformats.org/officeDocument/2006/relationships/image" Target="../media/image24.png"/><Relationship Id="rId1" Type="http://schemas.openxmlformats.org/officeDocument/2006/relationships/slideLayout" Target="../slideLayouts/slideLayout11.xml"/><Relationship Id="rId6" Type="http://schemas.openxmlformats.org/officeDocument/2006/relationships/image" Target="../media/image26.png"/><Relationship Id="rId5" Type="http://schemas.microsoft.com/office/2007/relationships/hdphoto" Target="../media/hdphoto17.wdp"/><Relationship Id="rId4" Type="http://schemas.openxmlformats.org/officeDocument/2006/relationships/image" Target="../media/image25.png"/><Relationship Id="rId9" Type="http://schemas.microsoft.com/office/2007/relationships/hdphoto" Target="../media/hdphoto19.wdp"/></Relationships>
</file>

<file path=ppt/slides/_rels/slide19.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9.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notesSlide" Target="../notesSlides/notesSlide3.xml"/><Relationship Id="rId7"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14.jpeg"/><Relationship Id="rId5" Type="http://schemas.microsoft.com/office/2007/relationships/hdphoto" Target="../media/hdphoto4.wdp"/><Relationship Id="rId4" Type="http://schemas.openxmlformats.org/officeDocument/2006/relationships/image" Target="../media/image10.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5.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371285" y="1677877"/>
            <a:ext cx="6119826" cy="409343"/>
          </a:xfrm>
          <a:prstGeom prst="rect">
            <a:avLst/>
          </a:prstGeom>
          <a:noFill/>
        </p:spPr>
        <p:txBody>
          <a:bodyPr wrap="square" rtlCol="0">
            <a:spAutoFit/>
          </a:bodyPr>
          <a:lstStyle/>
          <a:p>
            <a:pPr lvl="0" algn="just">
              <a:lnSpc>
                <a:spcPct val="150000"/>
              </a:lnSpc>
            </a:pPr>
            <a:r>
              <a:rPr lang="vi-VN" sz="1600" b="1" dirty="0">
                <a:solidFill>
                  <a:srgbClr val="FF0000"/>
                </a:solidFill>
                <a:latin typeface="UTM Avo" panose="02040603050506020204" pitchFamily="18" charset="0"/>
              </a:rPr>
              <a:t>1. </a:t>
            </a:r>
            <a:r>
              <a:rPr lang="vi-VN" sz="1600" dirty="0">
                <a:latin typeface="UTM Avo" panose="02040603050506020204" pitchFamily="18" charset="0"/>
              </a:rPr>
              <a:t>Nói tiếp để hoàn thành câu:</a:t>
            </a:r>
          </a:p>
        </p:txBody>
      </p:sp>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pic>
        <p:nvPicPr>
          <p:cNvPr id="14" name="Picture 13">
            <a:extLst>
              <a:ext uri="{FF2B5EF4-FFF2-40B4-BE49-F238E27FC236}">
                <a16:creationId xmlns:a16="http://schemas.microsoft.com/office/drawing/2014/main" id="{7FC2CD40-30FB-1647-87E4-C2A1BB2C78F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sp>
        <p:nvSpPr>
          <p:cNvPr id="11" name="TextBox 10">
            <a:extLst>
              <a:ext uri="{FF2B5EF4-FFF2-40B4-BE49-F238E27FC236}">
                <a16:creationId xmlns:a16="http://schemas.microsoft.com/office/drawing/2014/main" id="{F3700BE8-37E7-464C-9E38-7AD2A3E286EA}"/>
              </a:ext>
            </a:extLst>
          </p:cNvPr>
          <p:cNvSpPr txBox="1"/>
          <p:nvPr/>
        </p:nvSpPr>
        <p:spPr>
          <a:xfrm>
            <a:off x="3232638" y="2066219"/>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rồng rắn đi tiếp.</a:t>
            </a:r>
          </a:p>
        </p:txBody>
      </p:sp>
      <p:sp>
        <p:nvSpPr>
          <p:cNvPr id="17" name="TextBox 16">
            <a:extLst>
              <a:ext uri="{FF2B5EF4-FFF2-40B4-BE49-F238E27FC236}">
                <a16:creationId xmlns:a16="http://schemas.microsoft.com/office/drawing/2014/main" id="{821C3254-6F47-1947-B420-A191BF13F3E8}"/>
              </a:ext>
            </a:extLst>
          </p:cNvPr>
          <p:cNvSpPr txBox="1"/>
          <p:nvPr/>
        </p:nvSpPr>
        <p:spPr>
          <a:xfrm>
            <a:off x="2906678" y="2571668"/>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rồng rắn xin thuốc cho con.</a:t>
            </a:r>
          </a:p>
        </p:txBody>
      </p:sp>
      <p:sp>
        <p:nvSpPr>
          <p:cNvPr id="20" name="TextBox 19">
            <a:extLst>
              <a:ext uri="{FF2B5EF4-FFF2-40B4-BE49-F238E27FC236}">
                <a16:creationId xmlns:a16="http://schemas.microsoft.com/office/drawing/2014/main" id="{645B9CF0-46E5-BB44-8527-EC1FF14D1B4A}"/>
              </a:ext>
            </a:extLst>
          </p:cNvPr>
          <p:cNvSpPr txBox="1"/>
          <p:nvPr/>
        </p:nvSpPr>
        <p:spPr>
          <a:xfrm>
            <a:off x="636390" y="3419405"/>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đổi vai làm thầy thuốc.</a:t>
            </a:r>
          </a:p>
        </p:txBody>
      </p:sp>
      <p:grpSp>
        <p:nvGrpSpPr>
          <p:cNvPr id="4" name="Group 3">
            <a:extLst>
              <a:ext uri="{FF2B5EF4-FFF2-40B4-BE49-F238E27FC236}">
                <a16:creationId xmlns:a16="http://schemas.microsoft.com/office/drawing/2014/main" id="{87F9393D-357F-7F42-8379-4B6C544E8E3E}"/>
              </a:ext>
            </a:extLst>
          </p:cNvPr>
          <p:cNvGrpSpPr/>
          <p:nvPr/>
        </p:nvGrpSpPr>
        <p:grpSpPr>
          <a:xfrm>
            <a:off x="371285" y="2115495"/>
            <a:ext cx="6284037" cy="2531554"/>
            <a:chOff x="371285" y="2172057"/>
            <a:chExt cx="6284037" cy="2531554"/>
          </a:xfrm>
        </p:grpSpPr>
        <p:sp>
          <p:nvSpPr>
            <p:cNvPr id="3" name="Rectangle 2">
              <a:extLst>
                <a:ext uri="{FF2B5EF4-FFF2-40B4-BE49-F238E27FC236}">
                  <a16:creationId xmlns:a16="http://schemas.microsoft.com/office/drawing/2014/main" id="{D7090A61-7743-D44F-A222-E93C74E315A2}"/>
                </a:ext>
              </a:extLst>
            </p:cNvPr>
            <p:cNvSpPr/>
            <p:nvPr/>
          </p:nvSpPr>
          <p:spPr>
            <a:xfrm>
              <a:off x="397365" y="2172057"/>
              <a:ext cx="6248529" cy="409343"/>
            </a:xfrm>
            <a:prstGeom prst="rect">
              <a:avLst/>
            </a:prstGeom>
          </p:spPr>
          <p:txBody>
            <a:bodyPr wrap="square">
              <a:spAutoFit/>
            </a:bodyPr>
            <a:lstStyle/>
            <a:p>
              <a:pPr lvl="0" algn="just">
                <a:lnSpc>
                  <a:spcPct val="150000"/>
                </a:lnSpc>
              </a:pPr>
              <a:r>
                <a:rPr lang="vi-VN" sz="1600" dirty="0">
                  <a:latin typeface="UTM Avo" panose="02040603050506020204" pitchFamily="18" charset="0"/>
                </a:rPr>
                <a:t>a. Nếu thầy nói “không” thì ………………………………………….</a:t>
              </a:r>
            </a:p>
          </p:txBody>
        </p:sp>
        <p:sp>
          <p:nvSpPr>
            <p:cNvPr id="15" name="Rectangle 14">
              <a:extLst>
                <a:ext uri="{FF2B5EF4-FFF2-40B4-BE49-F238E27FC236}">
                  <a16:creationId xmlns:a16="http://schemas.microsoft.com/office/drawing/2014/main" id="{EBE7D9C1-171E-4645-8ECE-C6F696E0A637}"/>
                </a:ext>
              </a:extLst>
            </p:cNvPr>
            <p:cNvSpPr/>
            <p:nvPr/>
          </p:nvSpPr>
          <p:spPr>
            <a:xfrm>
              <a:off x="406793" y="2674603"/>
              <a:ext cx="6248529" cy="409343"/>
            </a:xfrm>
            <a:prstGeom prst="rect">
              <a:avLst/>
            </a:prstGeom>
          </p:spPr>
          <p:txBody>
            <a:bodyPr wrap="square">
              <a:spAutoFit/>
            </a:bodyPr>
            <a:lstStyle/>
            <a:p>
              <a:pPr lvl="0" algn="just">
                <a:lnSpc>
                  <a:spcPct val="150000"/>
                </a:lnSpc>
              </a:pPr>
              <a:r>
                <a:rPr lang="vi-VN" sz="1600" dirty="0">
                  <a:latin typeface="UTM Avo" panose="02040603050506020204" pitchFamily="18" charset="0"/>
                </a:rPr>
                <a:t>b. Nếu thầy nói “có” thì ………………………………………….......</a:t>
              </a:r>
            </a:p>
          </p:txBody>
        </p:sp>
        <p:sp>
          <p:nvSpPr>
            <p:cNvPr id="16" name="Rectangle 15">
              <a:extLst>
                <a:ext uri="{FF2B5EF4-FFF2-40B4-BE49-F238E27FC236}">
                  <a16:creationId xmlns:a16="http://schemas.microsoft.com/office/drawing/2014/main" id="{69792D18-3549-2C4D-8F07-749D1E0F0F5B}"/>
                </a:ext>
              </a:extLst>
            </p:cNvPr>
            <p:cNvSpPr/>
            <p:nvPr/>
          </p:nvSpPr>
          <p:spPr>
            <a:xfrm>
              <a:off x="371285" y="3167722"/>
              <a:ext cx="6248529" cy="778675"/>
            </a:xfrm>
            <a:prstGeom prst="rect">
              <a:avLst/>
            </a:prstGeom>
          </p:spPr>
          <p:txBody>
            <a:bodyPr wrap="square">
              <a:spAutoFit/>
            </a:bodyPr>
            <a:lstStyle/>
            <a:p>
              <a:pPr algn="just">
                <a:lnSpc>
                  <a:spcPct val="150000"/>
                </a:lnSpc>
              </a:pPr>
              <a:r>
                <a:rPr lang="vi-VN" sz="1600" dirty="0">
                  <a:latin typeface="UTM Avo" panose="02040603050506020204" pitchFamily="18" charset="0"/>
                </a:rPr>
                <a:t>c. Nếu bạn khúc đuôi để thầy bắt được thì………………………</a:t>
              </a:r>
            </a:p>
            <a:p>
              <a:pPr algn="just">
                <a:lnSpc>
                  <a:spcPct val="150000"/>
                </a:lnSpc>
              </a:pPr>
              <a:r>
                <a:rPr lang="vi-VN" sz="1600" dirty="0">
                  <a:latin typeface="UTM Avo" panose="02040603050506020204" pitchFamily="18" charset="0"/>
                </a:rPr>
                <a:t>……………………………………………………………………………...</a:t>
              </a:r>
            </a:p>
          </p:txBody>
        </p:sp>
        <p:sp>
          <p:nvSpPr>
            <p:cNvPr id="21" name="Rectangle 20">
              <a:extLst>
                <a:ext uri="{FF2B5EF4-FFF2-40B4-BE49-F238E27FC236}">
                  <a16:creationId xmlns:a16="http://schemas.microsoft.com/office/drawing/2014/main" id="{56AA7F11-6BFE-0F48-8862-CFF8E6DB0AD6}"/>
                </a:ext>
              </a:extLst>
            </p:cNvPr>
            <p:cNvSpPr/>
            <p:nvPr/>
          </p:nvSpPr>
          <p:spPr>
            <a:xfrm>
              <a:off x="406793" y="3924936"/>
              <a:ext cx="6248529" cy="778675"/>
            </a:xfrm>
            <a:prstGeom prst="rect">
              <a:avLst/>
            </a:prstGeom>
          </p:spPr>
          <p:txBody>
            <a:bodyPr wrap="square">
              <a:spAutoFit/>
            </a:bodyPr>
            <a:lstStyle/>
            <a:p>
              <a:pPr algn="just">
                <a:lnSpc>
                  <a:spcPct val="150000"/>
                </a:lnSpc>
              </a:pPr>
              <a:r>
                <a:rPr lang="vi-VN" sz="1600" dirty="0">
                  <a:latin typeface="UTM Avo" panose="02040603050506020204" pitchFamily="18" charset="0"/>
                </a:rPr>
                <a:t>d. Nếu bạn khúc đuôi để thầy bắt được thì……………………</a:t>
              </a:r>
            </a:p>
            <a:p>
              <a:pPr algn="just">
                <a:lnSpc>
                  <a:spcPct val="150000"/>
                </a:lnSpc>
              </a:pPr>
              <a:r>
                <a:rPr lang="vi-VN" sz="1600" dirty="0">
                  <a:latin typeface="UTM Avo" panose="02040603050506020204" pitchFamily="18" charset="0"/>
                </a:rPr>
                <a:t>……………………………………………………………………..…….</a:t>
              </a:r>
            </a:p>
          </p:txBody>
        </p:sp>
      </p:grpSp>
      <p:sp>
        <p:nvSpPr>
          <p:cNvPr id="22" name="TextBox 21">
            <a:extLst>
              <a:ext uri="{FF2B5EF4-FFF2-40B4-BE49-F238E27FC236}">
                <a16:creationId xmlns:a16="http://schemas.microsoft.com/office/drawing/2014/main" id="{999B871B-D9F6-9948-AFBC-C0B10B13E93B}"/>
              </a:ext>
            </a:extLst>
          </p:cNvPr>
          <p:cNvSpPr txBox="1"/>
          <p:nvPr/>
        </p:nvSpPr>
        <p:spPr>
          <a:xfrm>
            <a:off x="636390" y="4194646"/>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đổi vai làm đuôi.</a:t>
            </a:r>
          </a:p>
        </p:txBody>
      </p:sp>
    </p:spTree>
    <p:custDataLst>
      <p:tags r:id="rId1"/>
    </p:custDataLst>
    <p:extLst>
      <p:ext uri="{BB962C8B-B14F-4D97-AF65-F5344CB8AC3E}">
        <p14:creationId xmlns:p14="http://schemas.microsoft.com/office/powerpoint/2010/main" val="25608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7"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0CBE52-488B-43ED-B921-C6338D91C5E2}"/>
              </a:ext>
            </a:extLst>
          </p:cNvPr>
          <p:cNvSpPr txBox="1"/>
          <p:nvPr/>
        </p:nvSpPr>
        <p:spPr>
          <a:xfrm>
            <a:off x="1794759" y="507410"/>
            <a:ext cx="5693745" cy="646331"/>
          </a:xfrm>
          <a:prstGeom prst="rect">
            <a:avLst/>
          </a:prstGeom>
          <a:noFill/>
        </p:spPr>
        <p:txBody>
          <a:bodyPr wrap="square" rtlCol="0">
            <a:spAutoFit/>
          </a:bodyPr>
          <a:lstStyle/>
          <a:p>
            <a:r>
              <a:rPr lang="en-US" sz="3600" dirty="0" err="1">
                <a:solidFill>
                  <a:schemeClr val="accent2"/>
                </a:solidFill>
                <a:latin typeface="UTM Cookies" panose="02040603050506020204" pitchFamily="18" charset="0"/>
              </a:rPr>
              <a:t>Viết</a:t>
            </a:r>
            <a:endParaRPr lang="en-US" sz="3600" dirty="0">
              <a:solidFill>
                <a:schemeClr val="accent2"/>
              </a:solidFill>
              <a:latin typeface="UTM Cookies" panose="02040603050506020204" pitchFamily="18" charset="0"/>
            </a:endParaRPr>
          </a:p>
        </p:txBody>
      </p:sp>
      <p:sp>
        <p:nvSpPr>
          <p:cNvPr id="15" name="TextBox 14">
            <a:extLst>
              <a:ext uri="{FF2B5EF4-FFF2-40B4-BE49-F238E27FC236}">
                <a16:creationId xmlns:a16="http://schemas.microsoft.com/office/drawing/2014/main" id="{4EE8798D-F779-4F1A-9D86-6EEF877F9109}"/>
              </a:ext>
            </a:extLst>
          </p:cNvPr>
          <p:cNvSpPr txBox="1"/>
          <p:nvPr/>
        </p:nvSpPr>
        <p:spPr>
          <a:xfrm>
            <a:off x="963302" y="1305435"/>
            <a:ext cx="5365827" cy="600164"/>
          </a:xfrm>
          <a:prstGeom prst="rect">
            <a:avLst/>
          </a:prstGeom>
          <a:noFill/>
        </p:spPr>
        <p:txBody>
          <a:bodyPr wrap="square" rtlCol="0" anchor="b">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chữ</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hoa</a:t>
            </a:r>
            <a:r>
              <a:rPr lang="en-US" sz="1600" b="1" dirty="0">
                <a:solidFill>
                  <a:schemeClr val="accent1">
                    <a:lumMod val="50000"/>
                  </a:schemeClr>
                </a:solidFill>
                <a:latin typeface="UTM Avo" panose="02040603050506020204" pitchFamily="18" charset="0"/>
              </a:rPr>
              <a:t> </a:t>
            </a:r>
            <a:r>
              <a:rPr lang="en-US" sz="2400" b="1" dirty="0">
                <a:solidFill>
                  <a:schemeClr val="accent1">
                    <a:lumMod val="50000"/>
                  </a:schemeClr>
                </a:solidFill>
                <a:latin typeface="HP001 4 hàng" panose="020B0603050302020204" pitchFamily="34" charset="0"/>
              </a:rPr>
              <a:t>M</a:t>
            </a:r>
            <a:endParaRPr lang="en-US" sz="1600" b="1" dirty="0">
              <a:solidFill>
                <a:schemeClr val="accent1">
                  <a:lumMod val="50000"/>
                </a:schemeClr>
              </a:solidFill>
              <a:latin typeface="UTM Avo" panose="02040603050506020204" pitchFamily="18" charset="0"/>
            </a:endParaRPr>
          </a:p>
        </p:txBody>
      </p:sp>
      <p:pic>
        <p:nvPicPr>
          <p:cNvPr id="3" name="Picture 2">
            <a:extLst>
              <a:ext uri="{FF2B5EF4-FFF2-40B4-BE49-F238E27FC236}">
                <a16:creationId xmlns:a16="http://schemas.microsoft.com/office/drawing/2014/main" id="{54BCF0E0-063A-6D48-96D7-86AA1DDDCD56}"/>
              </a:ext>
            </a:extLst>
          </p:cNvPr>
          <p:cNvPicPr>
            <a:picLocks noChangeAspect="1"/>
          </p:cNvPicPr>
          <p:nvPr/>
        </p:nvPicPr>
        <p:blipFill rotWithShape="1">
          <a:blip r:embed="rId3"/>
          <a:srcRect l="-2620" t="-1276" r="52508" b="1276"/>
          <a:stretch/>
        </p:blipFill>
        <p:spPr>
          <a:xfrm>
            <a:off x="652164" y="2053603"/>
            <a:ext cx="2485506" cy="2549959"/>
          </a:xfrm>
          <a:prstGeom prst="rect">
            <a:avLst/>
          </a:prstGeom>
        </p:spPr>
      </p:pic>
      <p:pic>
        <p:nvPicPr>
          <p:cNvPr id="10" name="Picture 9">
            <a:extLst>
              <a:ext uri="{FF2B5EF4-FFF2-40B4-BE49-F238E27FC236}">
                <a16:creationId xmlns:a16="http://schemas.microsoft.com/office/drawing/2014/main" id="{2CC44381-EFEF-D54A-9155-80FD376FCCC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pic>
        <p:nvPicPr>
          <p:cNvPr id="5" name="Picture 4">
            <a:extLst>
              <a:ext uri="{FF2B5EF4-FFF2-40B4-BE49-F238E27FC236}">
                <a16:creationId xmlns:a16="http://schemas.microsoft.com/office/drawing/2014/main" id="{8136F112-7AC6-9845-9837-A6B38548968B}"/>
              </a:ext>
            </a:extLst>
          </p:cNvPr>
          <p:cNvPicPr>
            <a:picLocks noChangeAspect="1"/>
          </p:cNvPicPr>
          <p:nvPr/>
        </p:nvPicPr>
        <p:blipFill rotWithShape="1">
          <a:blip r:embed="rId6"/>
          <a:srcRect l="10404" t="23826" r="10793" b="22291"/>
          <a:stretch/>
        </p:blipFill>
        <p:spPr>
          <a:xfrm>
            <a:off x="3646215" y="2686640"/>
            <a:ext cx="1881256" cy="1819373"/>
          </a:xfrm>
          <a:prstGeom prst="rect">
            <a:avLst/>
          </a:prstGeom>
        </p:spPr>
      </p:pic>
    </p:spTree>
    <p:custDataLst>
      <p:tags r:id="rId1"/>
    </p:custDataLst>
    <p:extLst>
      <p:ext uri="{BB962C8B-B14F-4D97-AF65-F5344CB8AC3E}">
        <p14:creationId xmlns:p14="http://schemas.microsoft.com/office/powerpoint/2010/main" val="197038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EE8798D-F779-4F1A-9D86-6EEF877F9109}"/>
              </a:ext>
            </a:extLst>
          </p:cNvPr>
          <p:cNvSpPr txBox="1"/>
          <p:nvPr/>
        </p:nvSpPr>
        <p:spPr>
          <a:xfrm>
            <a:off x="698307" y="400560"/>
            <a:ext cx="5365827" cy="600164"/>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chữ</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hoa</a:t>
            </a:r>
            <a:r>
              <a:rPr lang="en-US" sz="1600" b="1" dirty="0">
                <a:solidFill>
                  <a:schemeClr val="accent1">
                    <a:lumMod val="50000"/>
                  </a:schemeClr>
                </a:solidFill>
                <a:latin typeface="UTM Avo" panose="02040603050506020204" pitchFamily="18" charset="0"/>
              </a:rPr>
              <a:t> </a:t>
            </a:r>
            <a:r>
              <a:rPr lang="en-US" sz="2400" b="1" dirty="0">
                <a:solidFill>
                  <a:schemeClr val="accent1">
                    <a:lumMod val="50000"/>
                  </a:schemeClr>
                </a:solidFill>
                <a:latin typeface="HP001 4 hàng" panose="020B0603050302020204" pitchFamily="34" charset="0"/>
              </a:rPr>
              <a:t>M</a:t>
            </a:r>
            <a:endParaRPr lang="en-US" sz="1600" b="1" dirty="0">
              <a:solidFill>
                <a:schemeClr val="accent1">
                  <a:lumMod val="50000"/>
                </a:schemeClr>
              </a:solidFill>
              <a:latin typeface="UTM Avo" panose="02040603050506020204" pitchFamily="18" charset="0"/>
            </a:endParaRPr>
          </a:p>
        </p:txBody>
      </p:sp>
      <p:pic>
        <p:nvPicPr>
          <p:cNvPr id="4" name="Picture 3">
            <a:extLst>
              <a:ext uri="{FF2B5EF4-FFF2-40B4-BE49-F238E27FC236}">
                <a16:creationId xmlns:a16="http://schemas.microsoft.com/office/drawing/2014/main" id="{429EBF27-A947-EB4C-AF94-8DC04D43955A}"/>
              </a:ext>
            </a:extLst>
          </p:cNvPr>
          <p:cNvPicPr>
            <a:picLocks noChangeAspect="1"/>
          </p:cNvPicPr>
          <p:nvPr/>
        </p:nvPicPr>
        <p:blipFill>
          <a:blip r:embed="rId3"/>
          <a:stretch>
            <a:fillRect/>
          </a:stretch>
        </p:blipFill>
        <p:spPr>
          <a:xfrm>
            <a:off x="650811" y="1177926"/>
            <a:ext cx="5556377" cy="3251456"/>
          </a:xfrm>
          <a:prstGeom prst="rect">
            <a:avLst/>
          </a:prstGeom>
        </p:spPr>
      </p:pic>
    </p:spTree>
    <p:custDataLst>
      <p:tags r:id="rId1"/>
    </p:custDataLst>
    <p:extLst>
      <p:ext uri="{BB962C8B-B14F-4D97-AF65-F5344CB8AC3E}">
        <p14:creationId xmlns:p14="http://schemas.microsoft.com/office/powerpoint/2010/main" val="1591226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EE8798D-F779-4F1A-9D86-6EEF877F9109}"/>
              </a:ext>
            </a:extLst>
          </p:cNvPr>
          <p:cNvSpPr txBox="1"/>
          <p:nvPr/>
        </p:nvSpPr>
        <p:spPr>
          <a:xfrm>
            <a:off x="746086" y="282154"/>
            <a:ext cx="5365827" cy="600164"/>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chữ</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hoa</a:t>
            </a:r>
            <a:r>
              <a:rPr lang="en-US" sz="1600" b="1" dirty="0">
                <a:solidFill>
                  <a:schemeClr val="accent1">
                    <a:lumMod val="50000"/>
                  </a:schemeClr>
                </a:solidFill>
                <a:latin typeface="UTM Avo" panose="02040603050506020204" pitchFamily="18" charset="0"/>
              </a:rPr>
              <a:t> </a:t>
            </a:r>
            <a:r>
              <a:rPr lang="en-US" sz="2400" b="1" dirty="0">
                <a:solidFill>
                  <a:schemeClr val="accent1">
                    <a:lumMod val="50000"/>
                  </a:schemeClr>
                </a:solidFill>
                <a:latin typeface="HP001 4 hàng" panose="020B0603050302020204" pitchFamily="34" charset="0"/>
              </a:rPr>
              <a:t>M</a:t>
            </a:r>
            <a:endParaRPr lang="en-US" sz="1600" b="1" dirty="0">
              <a:solidFill>
                <a:schemeClr val="accent1">
                  <a:lumMod val="50000"/>
                </a:schemeClr>
              </a:solidFill>
              <a:latin typeface="UTM Avo" panose="02040603050506020204" pitchFamily="18" charset="0"/>
            </a:endParaRPr>
          </a:p>
        </p:txBody>
      </p:sp>
      <p:pic>
        <p:nvPicPr>
          <p:cNvPr id="2" name="M.mp4" descr="M.mp4">
            <a:hlinkClick r:id="" action="ppaction://media"/>
            <a:extLst>
              <a:ext uri="{FF2B5EF4-FFF2-40B4-BE49-F238E27FC236}">
                <a16:creationId xmlns:a16="http://schemas.microsoft.com/office/drawing/2014/main" id="{902D7CD5-CE76-DF4D-AA70-6E09FA619C28}"/>
              </a:ext>
            </a:extLst>
          </p:cNvPr>
          <p:cNvPicPr>
            <a:picLocks noChangeAspect="1"/>
          </p:cNvPicPr>
          <p:nvPr>
            <a:videoFile r:link="rId3"/>
            <p:extLst>
              <p:ext uri="{DAA4B4D4-6D71-4841-9C94-3DE7FCFB9230}">
                <p14:media xmlns:p14="http://schemas.microsoft.com/office/powerpoint/2010/main" r:embed="rId2"/>
              </p:ext>
            </p:extLst>
          </p:nvPr>
        </p:nvPicPr>
        <p:blipFill rotWithShape="1">
          <a:blip r:embed="rId5"/>
          <a:srcRect l="8247" b="14476"/>
          <a:stretch/>
        </p:blipFill>
        <p:spPr>
          <a:xfrm>
            <a:off x="1432874" y="957734"/>
            <a:ext cx="4345757" cy="3792646"/>
          </a:xfrm>
          <a:prstGeom prst="rect">
            <a:avLst/>
          </a:prstGeom>
        </p:spPr>
      </p:pic>
    </p:spTree>
    <p:custDataLst>
      <p:tags r:id="rId1"/>
    </p:custDataLst>
    <p:extLst>
      <p:ext uri="{BB962C8B-B14F-4D97-AF65-F5344CB8AC3E}">
        <p14:creationId xmlns:p14="http://schemas.microsoft.com/office/powerpoint/2010/main" val="410484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EE8798D-F779-4F1A-9D86-6EEF877F9109}"/>
              </a:ext>
            </a:extLst>
          </p:cNvPr>
          <p:cNvSpPr txBox="1"/>
          <p:nvPr/>
        </p:nvSpPr>
        <p:spPr>
          <a:xfrm>
            <a:off x="798379" y="686417"/>
            <a:ext cx="5365827" cy="413703"/>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ứng</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dụng</a:t>
            </a:r>
            <a:endParaRPr lang="en-US" sz="1600" b="1" dirty="0">
              <a:solidFill>
                <a:schemeClr val="accent1">
                  <a:lumMod val="50000"/>
                </a:schemeClr>
              </a:solidFill>
              <a:latin typeface="UTM Avo" panose="02040603050506020204" pitchFamily="18" charset="0"/>
            </a:endParaRPr>
          </a:p>
        </p:txBody>
      </p:sp>
      <p:grpSp>
        <p:nvGrpSpPr>
          <p:cNvPr id="13" name="Group 12">
            <a:extLst>
              <a:ext uri="{FF2B5EF4-FFF2-40B4-BE49-F238E27FC236}">
                <a16:creationId xmlns:a16="http://schemas.microsoft.com/office/drawing/2014/main" id="{B5F063AB-C280-4E28-ADB4-43A7FF276B18}"/>
              </a:ext>
            </a:extLst>
          </p:cNvPr>
          <p:cNvGrpSpPr/>
          <p:nvPr/>
        </p:nvGrpSpPr>
        <p:grpSpPr>
          <a:xfrm>
            <a:off x="338042" y="1946849"/>
            <a:ext cx="6181915" cy="1249801"/>
            <a:chOff x="318992" y="2043956"/>
            <a:chExt cx="6181915" cy="1249801"/>
          </a:xfrm>
        </p:grpSpPr>
        <p:pic>
          <p:nvPicPr>
            <p:cNvPr id="10" name="Picture 9">
              <a:extLst>
                <a:ext uri="{FF2B5EF4-FFF2-40B4-BE49-F238E27FC236}">
                  <a16:creationId xmlns:a16="http://schemas.microsoft.com/office/drawing/2014/main" id="{38FCC9F5-3ADD-49E6-BF99-870CE5D869EF}"/>
                </a:ext>
              </a:extLst>
            </p:cNvPr>
            <p:cNvPicPr>
              <a:picLocks noChangeAspect="1"/>
            </p:cNvPicPr>
            <p:nvPr/>
          </p:nvPicPr>
          <p:blipFill rotWithShape="1">
            <a:blip r:embed="rId4"/>
            <a:srcRect l="1" r="27106" b="78302"/>
            <a:stretch/>
          </p:blipFill>
          <p:spPr>
            <a:xfrm>
              <a:off x="418676" y="2043956"/>
              <a:ext cx="6020648" cy="1249801"/>
            </a:xfrm>
            <a:prstGeom prst="rect">
              <a:avLst/>
            </a:prstGeom>
          </p:spPr>
        </p:pic>
        <p:sp>
          <p:nvSpPr>
            <p:cNvPr id="8" name="TextBox 7">
              <a:extLst>
                <a:ext uri="{FF2B5EF4-FFF2-40B4-BE49-F238E27FC236}">
                  <a16:creationId xmlns:a16="http://schemas.microsoft.com/office/drawing/2014/main" id="{2B67B63C-34E2-4080-ADED-08D79607BF2F}"/>
                </a:ext>
              </a:extLst>
            </p:cNvPr>
            <p:cNvSpPr txBox="1"/>
            <p:nvPr/>
          </p:nvSpPr>
          <p:spPr>
            <a:xfrm>
              <a:off x="318992" y="2331614"/>
              <a:ext cx="6181915" cy="523220"/>
            </a:xfrm>
            <a:prstGeom prst="rect">
              <a:avLst/>
            </a:prstGeom>
            <a:noFill/>
          </p:spPr>
          <p:txBody>
            <a:bodyPr wrap="square">
              <a:spAutoFit/>
            </a:bodyPr>
            <a:lstStyle/>
            <a:p>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Mộ</a:t>
              </a:r>
              <a:r>
                <a:rPr lang="en-US" sz="600" dirty="0">
                  <a:solidFill>
                    <a:srgbClr val="FF0000"/>
                  </a:solidFill>
                  <a:latin typeface="HP001 4 hàng" panose="020B0603050302020204" pitchFamily="34" charset="0"/>
                </a:rPr>
                <a:t> </a:t>
              </a:r>
              <a:r>
                <a:rPr lang="en-US" sz="2800" dirty="0">
                  <a:solidFill>
                    <a:srgbClr val="FF0000"/>
                  </a:solidFill>
                  <a:latin typeface="HP001 4 hàng" panose="020B0603050302020204" pitchFamily="34" charset="0"/>
                </a:rPr>
                <a:t>t con </a:t>
              </a:r>
              <a:r>
                <a:rPr lang="en-US" sz="2800" dirty="0" err="1">
                  <a:solidFill>
                    <a:srgbClr val="FF0000"/>
                  </a:solidFill>
                  <a:latin typeface="HP001 4 hàng" panose="020B0603050302020204" pitchFamily="34" charset="0"/>
                </a:rPr>
                <a:t>ngựa</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đau</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cả</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tàu</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bỏ</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cỏ</a:t>
              </a:r>
              <a:r>
                <a:rPr lang="en-US" sz="2800" dirty="0">
                  <a:solidFill>
                    <a:srgbClr val="FF0000"/>
                  </a:solidFill>
                  <a:latin typeface="HP001 4 hàng" panose="020B0603050302020204" pitchFamily="34" charset="0"/>
                </a:rPr>
                <a:t>.</a:t>
              </a:r>
            </a:p>
          </p:txBody>
        </p:sp>
      </p:grpSp>
    </p:spTree>
    <p:custDataLst>
      <p:tags r:id="rId1"/>
    </p:custDataLst>
    <p:extLst>
      <p:ext uri="{BB962C8B-B14F-4D97-AF65-F5344CB8AC3E}">
        <p14:creationId xmlns:p14="http://schemas.microsoft.com/office/powerpoint/2010/main" val="171184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EE8798D-F779-4F1A-9D86-6EEF877F9109}"/>
              </a:ext>
            </a:extLst>
          </p:cNvPr>
          <p:cNvSpPr txBox="1"/>
          <p:nvPr/>
        </p:nvSpPr>
        <p:spPr>
          <a:xfrm>
            <a:off x="746086" y="471907"/>
            <a:ext cx="5365827" cy="413703"/>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ứng</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dụng</a:t>
            </a:r>
            <a:endParaRPr lang="en-US" sz="1600" b="1" dirty="0">
              <a:solidFill>
                <a:schemeClr val="accent1">
                  <a:lumMod val="50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D4587754-D4A9-4DEA-8550-9E9C0057C99F}"/>
              </a:ext>
            </a:extLst>
          </p:cNvPr>
          <p:cNvSpPr txBox="1"/>
          <p:nvPr/>
        </p:nvSpPr>
        <p:spPr>
          <a:xfrm>
            <a:off x="595299" y="2436326"/>
            <a:ext cx="6119826" cy="1861087"/>
          </a:xfrm>
          <a:prstGeom prst="rect">
            <a:avLst/>
          </a:prstGeom>
          <a:noFill/>
        </p:spPr>
        <p:txBody>
          <a:bodyPr wrap="square" rtlCol="0">
            <a:spAutoFit/>
          </a:bodyPr>
          <a:lstStyle/>
          <a:p>
            <a:pPr algn="just">
              <a:lnSpc>
                <a:spcPct val="200000"/>
              </a:lnSpc>
            </a:pPr>
            <a:r>
              <a:rPr lang="vi-VN" sz="1500" dirty="0">
                <a:latin typeface="UTM Avo" panose="02040603050506020204" pitchFamily="18" charset="0"/>
              </a:rPr>
              <a:t>a.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viết</a:t>
            </a:r>
            <a:r>
              <a:rPr lang="en-US" sz="1500" dirty="0">
                <a:latin typeface="UTM Avo" panose="02040603050506020204" pitchFamily="18" charset="0"/>
              </a:rPr>
              <a:t> </a:t>
            </a:r>
            <a:r>
              <a:rPr lang="en-US" sz="1500" dirty="0" err="1">
                <a:latin typeface="UTM Avo" panose="02040603050506020204" pitchFamily="18" charset="0"/>
              </a:rPr>
              <a:t>hoa</a:t>
            </a:r>
            <a:r>
              <a:rPr lang="en-US" sz="1500" dirty="0">
                <a:latin typeface="UTM Avo" panose="02040603050506020204" pitchFamily="18" charset="0"/>
              </a:rPr>
              <a:t>? </a:t>
            </a:r>
          </a:p>
          <a:p>
            <a:pPr algn="just">
              <a:lnSpc>
                <a:spcPct val="200000"/>
              </a:lnSpc>
            </a:pPr>
            <a:r>
              <a:rPr lang="vi-VN" sz="1500" dirty="0">
                <a:latin typeface="UTM Avo" panose="02040603050506020204" pitchFamily="18" charset="0"/>
              </a:rPr>
              <a:t>b. </a:t>
            </a:r>
            <a:r>
              <a:rPr lang="en-US" sz="1500" dirty="0" err="1">
                <a:latin typeface="UTM Avo" panose="02040603050506020204" pitchFamily="18" charset="0"/>
              </a:rPr>
              <a:t>Khoảng</a:t>
            </a:r>
            <a:r>
              <a:rPr lang="en-US" sz="1500" dirty="0">
                <a:latin typeface="UTM Avo" panose="02040603050506020204" pitchFamily="18" charset="0"/>
              </a:rPr>
              <a:t> </a:t>
            </a:r>
            <a:r>
              <a:rPr lang="en-US" sz="1500" dirty="0" err="1">
                <a:latin typeface="UTM Avo" panose="02040603050506020204" pitchFamily="18" charset="0"/>
              </a:rPr>
              <a:t>cách</a:t>
            </a:r>
            <a:r>
              <a:rPr lang="en-US" sz="1500" dirty="0">
                <a:latin typeface="UTM Avo" panose="02040603050506020204" pitchFamily="18" charset="0"/>
              </a:rPr>
              <a:t> </a:t>
            </a:r>
            <a:r>
              <a:rPr lang="en-US" sz="1500" dirty="0" err="1">
                <a:latin typeface="UTM Avo" panose="02040603050506020204" pitchFamily="18" charset="0"/>
              </a:rPr>
              <a:t>giữa</a:t>
            </a:r>
            <a:r>
              <a:rPr lang="en-US" sz="1500" dirty="0">
                <a:latin typeface="UTM Avo" panose="02040603050506020204" pitchFamily="18" charset="0"/>
              </a:rPr>
              <a:t> </a:t>
            </a:r>
            <a:r>
              <a:rPr lang="en-US" sz="1500" dirty="0" err="1">
                <a:latin typeface="UTM Avo" panose="02040603050506020204" pitchFamily="18" charset="0"/>
              </a:rPr>
              <a:t>các</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ghi</a:t>
            </a:r>
            <a:r>
              <a:rPr lang="en-US" sz="1500" dirty="0">
                <a:latin typeface="UTM Avo" panose="02040603050506020204" pitchFamily="18" charset="0"/>
              </a:rPr>
              <a:t> </a:t>
            </a:r>
            <a:r>
              <a:rPr lang="en-US" sz="1500" dirty="0" err="1">
                <a:latin typeface="UTM Avo" panose="02040603050506020204" pitchFamily="18" charset="0"/>
              </a:rPr>
              <a:t>tiếng</a:t>
            </a:r>
            <a:r>
              <a:rPr lang="en-US" sz="1500" dirty="0">
                <a:latin typeface="UTM Avo" panose="02040603050506020204" pitchFamily="18" charset="0"/>
              </a:rPr>
              <a:t> </a:t>
            </a:r>
            <a:r>
              <a:rPr lang="en-US" sz="1500" dirty="0" err="1">
                <a:latin typeface="UTM Avo" panose="02040603050506020204" pitchFamily="18" charset="0"/>
              </a:rPr>
              <a:t>như</a:t>
            </a:r>
            <a:r>
              <a:rPr lang="en-US" sz="1500" dirty="0">
                <a:latin typeface="UTM Avo" panose="02040603050506020204" pitchFamily="18" charset="0"/>
              </a:rPr>
              <a:t> </a:t>
            </a:r>
            <a:r>
              <a:rPr lang="en-US" sz="1500" dirty="0" err="1">
                <a:latin typeface="UTM Avo" panose="02040603050506020204" pitchFamily="18" charset="0"/>
              </a:rPr>
              <a:t>thế</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a:t>
            </a:r>
            <a:endParaRPr lang="vi-VN" sz="1500" dirty="0">
              <a:latin typeface="UTM Avo" panose="02040603050506020204" pitchFamily="18" charset="0"/>
            </a:endParaRPr>
          </a:p>
          <a:p>
            <a:pPr algn="just">
              <a:lnSpc>
                <a:spcPct val="200000"/>
              </a:lnSpc>
            </a:pPr>
            <a:endParaRPr lang="vi-VN" sz="1500" dirty="0">
              <a:latin typeface="UTM Avo" panose="02040603050506020204" pitchFamily="18" charset="0"/>
            </a:endParaRPr>
          </a:p>
          <a:p>
            <a:pPr algn="just">
              <a:lnSpc>
                <a:spcPct val="200000"/>
              </a:lnSpc>
            </a:pPr>
            <a:r>
              <a:rPr lang="en-US" sz="1500" dirty="0">
                <a:latin typeface="UTM Avo" panose="02040603050506020204" pitchFamily="18" charset="0"/>
              </a:rPr>
              <a:t>c. </a:t>
            </a:r>
            <a:r>
              <a:rPr lang="en-US" sz="1500" dirty="0" err="1">
                <a:latin typeface="UTM Avo" panose="02040603050506020204" pitchFamily="18" charset="0"/>
              </a:rPr>
              <a:t>Những</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cao</a:t>
            </a:r>
            <a:r>
              <a:rPr lang="en-US" sz="1500" dirty="0">
                <a:latin typeface="UTM Avo" panose="02040603050506020204" pitchFamily="18" charset="0"/>
              </a:rPr>
              <a:t> 2.5 li ?</a:t>
            </a:r>
            <a:endParaRPr lang="vi-VN" sz="1500" dirty="0">
              <a:latin typeface="UTM Avo" panose="02040603050506020204" pitchFamily="18" charset="0"/>
            </a:endParaRPr>
          </a:p>
        </p:txBody>
      </p:sp>
      <p:grpSp>
        <p:nvGrpSpPr>
          <p:cNvPr id="7" name="Group 6">
            <a:extLst>
              <a:ext uri="{FF2B5EF4-FFF2-40B4-BE49-F238E27FC236}">
                <a16:creationId xmlns:a16="http://schemas.microsoft.com/office/drawing/2014/main" id="{306476EB-1811-4299-8963-F255E352B0FA}"/>
              </a:ext>
            </a:extLst>
          </p:cNvPr>
          <p:cNvGrpSpPr/>
          <p:nvPr/>
        </p:nvGrpSpPr>
        <p:grpSpPr>
          <a:xfrm>
            <a:off x="338041" y="1090487"/>
            <a:ext cx="6181915" cy="1249801"/>
            <a:chOff x="318992" y="2043956"/>
            <a:chExt cx="6181915" cy="1249801"/>
          </a:xfrm>
        </p:grpSpPr>
        <p:pic>
          <p:nvPicPr>
            <p:cNvPr id="10" name="Picture 9">
              <a:extLst>
                <a:ext uri="{FF2B5EF4-FFF2-40B4-BE49-F238E27FC236}">
                  <a16:creationId xmlns:a16="http://schemas.microsoft.com/office/drawing/2014/main" id="{28B3E5CF-748B-420D-90C9-2D39441A5529}"/>
                </a:ext>
              </a:extLst>
            </p:cNvPr>
            <p:cNvPicPr>
              <a:picLocks noChangeAspect="1"/>
            </p:cNvPicPr>
            <p:nvPr/>
          </p:nvPicPr>
          <p:blipFill rotWithShape="1">
            <a:blip r:embed="rId4"/>
            <a:srcRect l="1" r="27106" b="78302"/>
            <a:stretch/>
          </p:blipFill>
          <p:spPr>
            <a:xfrm>
              <a:off x="418676" y="2043956"/>
              <a:ext cx="6020648" cy="1249801"/>
            </a:xfrm>
            <a:prstGeom prst="rect">
              <a:avLst/>
            </a:prstGeom>
          </p:spPr>
        </p:pic>
        <p:sp>
          <p:nvSpPr>
            <p:cNvPr id="13" name="TextBox 12">
              <a:extLst>
                <a:ext uri="{FF2B5EF4-FFF2-40B4-BE49-F238E27FC236}">
                  <a16:creationId xmlns:a16="http://schemas.microsoft.com/office/drawing/2014/main" id="{B95DCDB4-FED5-4063-86E7-C6A03E429D9A}"/>
                </a:ext>
              </a:extLst>
            </p:cNvPr>
            <p:cNvSpPr txBox="1"/>
            <p:nvPr/>
          </p:nvSpPr>
          <p:spPr>
            <a:xfrm>
              <a:off x="318992" y="2331614"/>
              <a:ext cx="6181915" cy="523220"/>
            </a:xfrm>
            <a:prstGeom prst="rect">
              <a:avLst/>
            </a:prstGeom>
            <a:noFill/>
          </p:spPr>
          <p:txBody>
            <a:bodyPr wrap="square">
              <a:spAutoFit/>
            </a:bodyPr>
            <a:lstStyle/>
            <a:p>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Mộ</a:t>
              </a:r>
              <a:r>
                <a:rPr lang="en-US" sz="600" dirty="0">
                  <a:solidFill>
                    <a:srgbClr val="FF0000"/>
                  </a:solidFill>
                  <a:latin typeface="HP001 4 hàng" panose="020B0603050302020204" pitchFamily="34" charset="0"/>
                </a:rPr>
                <a:t> </a:t>
              </a:r>
              <a:r>
                <a:rPr lang="en-US" sz="2800" dirty="0">
                  <a:solidFill>
                    <a:srgbClr val="FF0000"/>
                  </a:solidFill>
                  <a:latin typeface="HP001 4 hàng" panose="020B0603050302020204" pitchFamily="34" charset="0"/>
                </a:rPr>
                <a:t>t con </a:t>
              </a:r>
              <a:r>
                <a:rPr lang="en-US" sz="2800" dirty="0" err="1">
                  <a:solidFill>
                    <a:srgbClr val="FF0000"/>
                  </a:solidFill>
                  <a:latin typeface="HP001 4 hàng" panose="020B0603050302020204" pitchFamily="34" charset="0"/>
                </a:rPr>
                <a:t>ngựa</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đau</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cả</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tàu</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bỏ</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cỏ</a:t>
              </a:r>
              <a:r>
                <a:rPr lang="en-US" sz="2800" dirty="0">
                  <a:solidFill>
                    <a:srgbClr val="FF0000"/>
                  </a:solidFill>
                  <a:latin typeface="HP001 4 hàng" panose="020B0603050302020204" pitchFamily="34" charset="0"/>
                </a:rPr>
                <a:t>.</a:t>
              </a:r>
            </a:p>
          </p:txBody>
        </p:sp>
      </p:grpSp>
      <p:sp>
        <p:nvSpPr>
          <p:cNvPr id="16" name="TextBox 15">
            <a:extLst>
              <a:ext uri="{FF2B5EF4-FFF2-40B4-BE49-F238E27FC236}">
                <a16:creationId xmlns:a16="http://schemas.microsoft.com/office/drawing/2014/main" id="{0B71237B-24BD-45CF-B1F2-CDFE52ABE103}"/>
              </a:ext>
            </a:extLst>
          </p:cNvPr>
          <p:cNvSpPr txBox="1"/>
          <p:nvPr/>
        </p:nvSpPr>
        <p:spPr>
          <a:xfrm>
            <a:off x="595299" y="3421289"/>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Khoảng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giữa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ghi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tiếng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là</a:t>
            </a:r>
            <a:r>
              <a:rPr lang="en-US" sz="1500" dirty="0">
                <a:solidFill>
                  <a:schemeClr val="accent6">
                    <a:lumMod val="75000"/>
                  </a:schemeClr>
                </a:solidFill>
                <a:latin typeface="UTM Avo" panose="02040603050506020204" pitchFamily="18" charset="0"/>
              </a:rPr>
              <a:t> 1 con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o.</a:t>
            </a:r>
            <a:endParaRPr lang="vi-VN" sz="1500" dirty="0">
              <a:solidFill>
                <a:schemeClr val="accent6">
                  <a:lumMod val="75000"/>
                </a:schemeClr>
              </a:solidFill>
              <a:latin typeface="UTM Avo" panose="02040603050506020204" pitchFamily="18" charset="0"/>
            </a:endParaRPr>
          </a:p>
        </p:txBody>
      </p:sp>
      <p:sp>
        <p:nvSpPr>
          <p:cNvPr id="17" name="TextBox 16">
            <a:extLst>
              <a:ext uri="{FF2B5EF4-FFF2-40B4-BE49-F238E27FC236}">
                <a16:creationId xmlns:a16="http://schemas.microsoft.com/office/drawing/2014/main" id="{AE0F53E9-BA5E-4E44-B532-DD3DDA38C9ED}"/>
              </a:ext>
            </a:extLst>
          </p:cNvPr>
          <p:cNvSpPr txBox="1"/>
          <p:nvPr/>
        </p:nvSpPr>
        <p:spPr>
          <a:xfrm>
            <a:off x="3655212" y="2545165"/>
            <a:ext cx="1209019"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Chữ</a:t>
            </a:r>
            <a:r>
              <a:rPr lang="en-US" sz="1500" dirty="0">
                <a:solidFill>
                  <a:schemeClr val="accent6">
                    <a:lumMod val="75000"/>
                  </a:schemeClr>
                </a:solidFill>
                <a:latin typeface="UTM Avo" panose="02040603050506020204" pitchFamily="18" charset="0"/>
                <a:sym typeface="Wingdings" panose="05000000000000000000" pitchFamily="2" charset="2"/>
              </a:rPr>
              <a:t> M</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8" name="TextBox 17">
            <a:extLst>
              <a:ext uri="{FF2B5EF4-FFF2-40B4-BE49-F238E27FC236}">
                <a16:creationId xmlns:a16="http://schemas.microsoft.com/office/drawing/2014/main" id="{809EF5CD-14DC-41E3-A034-489A32944ED7}"/>
              </a:ext>
            </a:extLst>
          </p:cNvPr>
          <p:cNvSpPr txBox="1"/>
          <p:nvPr/>
        </p:nvSpPr>
        <p:spPr>
          <a:xfrm>
            <a:off x="595299" y="4276870"/>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M, b, g.</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292887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6" grpId="0" uiExpand="1"/>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tudent Writing (#4) | Free SVG">
            <a:extLst>
              <a:ext uri="{FF2B5EF4-FFF2-40B4-BE49-F238E27FC236}">
                <a16:creationId xmlns:a16="http://schemas.microsoft.com/office/drawing/2014/main" id="{008A2DFE-B3DF-4634-A3F3-A8094D68F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269" y="2102228"/>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1986C86-C886-4D53-906E-8CB62392B84F}"/>
              </a:ext>
            </a:extLst>
          </p:cNvPr>
          <p:cNvSpPr txBox="1"/>
          <p:nvPr/>
        </p:nvSpPr>
        <p:spPr>
          <a:xfrm>
            <a:off x="906858" y="1513608"/>
            <a:ext cx="5365827" cy="413703"/>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Luyện</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vở</a:t>
            </a:r>
            <a:endParaRPr lang="en-US" sz="1600" b="1" dirty="0">
              <a:solidFill>
                <a:schemeClr val="accent1">
                  <a:lumMod val="50000"/>
                </a:schemeClr>
              </a:solidFill>
              <a:latin typeface="UTM Avo" panose="02040603050506020204" pitchFamily="18" charset="0"/>
            </a:endParaRPr>
          </a:p>
        </p:txBody>
      </p:sp>
      <p:sp>
        <p:nvSpPr>
          <p:cNvPr id="7" name="TextBox 6">
            <a:extLst>
              <a:ext uri="{FF2B5EF4-FFF2-40B4-BE49-F238E27FC236}">
                <a16:creationId xmlns:a16="http://schemas.microsoft.com/office/drawing/2014/main" id="{31FBF81D-FF52-403B-A1FD-3CD559BC8CE6}"/>
              </a:ext>
            </a:extLst>
          </p:cNvPr>
          <p:cNvSpPr txBox="1"/>
          <p:nvPr/>
        </p:nvSpPr>
        <p:spPr>
          <a:xfrm>
            <a:off x="1794759" y="507410"/>
            <a:ext cx="5693745" cy="646331"/>
          </a:xfrm>
          <a:prstGeom prst="rect">
            <a:avLst/>
          </a:prstGeom>
          <a:noFill/>
        </p:spPr>
        <p:txBody>
          <a:bodyPr wrap="square" rtlCol="0">
            <a:spAutoFit/>
          </a:bodyPr>
          <a:lstStyle/>
          <a:p>
            <a:r>
              <a:rPr lang="en-US" sz="3600" dirty="0" err="1">
                <a:solidFill>
                  <a:schemeClr val="accent2"/>
                </a:solidFill>
                <a:latin typeface="UTM Cookies" panose="02040603050506020204" pitchFamily="18" charset="0"/>
              </a:rPr>
              <a:t>Viết</a:t>
            </a:r>
            <a:endParaRPr lang="en-US" sz="3600" dirty="0">
              <a:solidFill>
                <a:schemeClr val="accent2"/>
              </a:solidFill>
              <a:latin typeface="UTM Cookies" panose="02040603050506020204" pitchFamily="18" charset="0"/>
            </a:endParaRPr>
          </a:p>
        </p:txBody>
      </p:sp>
      <p:pic>
        <p:nvPicPr>
          <p:cNvPr id="11" name="Picture 10">
            <a:extLst>
              <a:ext uri="{FF2B5EF4-FFF2-40B4-BE49-F238E27FC236}">
                <a16:creationId xmlns:a16="http://schemas.microsoft.com/office/drawing/2014/main" id="{28C90169-EEAF-3D4B-8250-42F776945DE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spTree>
    <p:custDataLst>
      <p:tags r:id="rId1"/>
    </p:custDataLst>
    <p:extLst>
      <p:ext uri="{BB962C8B-B14F-4D97-AF65-F5344CB8AC3E}">
        <p14:creationId xmlns:p14="http://schemas.microsoft.com/office/powerpoint/2010/main" val="1460844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Nói và nghe</a:t>
            </a:r>
            <a:endParaRPr lang="en-US" sz="3600" dirty="0">
              <a:solidFill>
                <a:schemeClr val="accent2"/>
              </a:solidFill>
              <a:latin typeface="UTM Cookies" panose="02040603050506020204" pitchFamily="18" charset="0"/>
            </a:endParaRPr>
          </a:p>
        </p:txBody>
      </p:sp>
      <p:pic>
        <p:nvPicPr>
          <p:cNvPr id="21" name="Picture 20">
            <a:extLst>
              <a:ext uri="{FF2B5EF4-FFF2-40B4-BE49-F238E27FC236}">
                <a16:creationId xmlns:a16="http://schemas.microsoft.com/office/drawing/2014/main" id="{CDB1243B-5248-CE43-B4AB-9CB365C0C1F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pic>
        <p:nvPicPr>
          <p:cNvPr id="24" name="Picture 23">
            <a:extLst>
              <a:ext uri="{FF2B5EF4-FFF2-40B4-BE49-F238E27FC236}">
                <a16:creationId xmlns:a16="http://schemas.microsoft.com/office/drawing/2014/main" id="{A6762D4D-4149-5143-9D6F-6FA085AEBFDE}"/>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36000"/>
                    </a14:imgEffect>
                    <a14:imgEffect>
                      <a14:brightnessContrast bright="17000"/>
                    </a14:imgEffect>
                  </a14:imgLayer>
                </a14:imgProps>
              </a:ext>
            </a:extLst>
          </a:blip>
          <a:srcRect l="5787" t="3894" r="3163" b="5056"/>
          <a:stretch/>
        </p:blipFill>
        <p:spPr>
          <a:xfrm>
            <a:off x="778570" y="1947135"/>
            <a:ext cx="2373873" cy="1475532"/>
          </a:xfrm>
          <a:prstGeom prst="roundRect">
            <a:avLst>
              <a:gd name="adj" fmla="val 6947"/>
            </a:avLst>
          </a:prstGeom>
        </p:spPr>
      </p:pic>
      <p:pic>
        <p:nvPicPr>
          <p:cNvPr id="25" name="Picture 24">
            <a:extLst>
              <a:ext uri="{FF2B5EF4-FFF2-40B4-BE49-F238E27FC236}">
                <a16:creationId xmlns:a16="http://schemas.microsoft.com/office/drawing/2014/main" id="{473803AD-6D73-0045-A954-2F24163C9E6A}"/>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37000"/>
                    </a14:imgEffect>
                    <a14:imgEffect>
                      <a14:brightnessContrast bright="15000"/>
                    </a14:imgEffect>
                  </a14:imgLayer>
                </a14:imgProps>
              </a:ext>
            </a:extLst>
          </a:blip>
          <a:srcRect l="947" t="3045" r="949" b="1646"/>
          <a:stretch/>
        </p:blipFill>
        <p:spPr>
          <a:xfrm>
            <a:off x="3776123" y="1948186"/>
            <a:ext cx="2454438" cy="1496538"/>
          </a:xfrm>
          <a:prstGeom prst="roundRect">
            <a:avLst>
              <a:gd name="adj" fmla="val 8602"/>
            </a:avLst>
          </a:prstGeom>
        </p:spPr>
      </p:pic>
      <p:pic>
        <p:nvPicPr>
          <p:cNvPr id="26" name="Picture 25">
            <a:extLst>
              <a:ext uri="{FF2B5EF4-FFF2-40B4-BE49-F238E27FC236}">
                <a16:creationId xmlns:a16="http://schemas.microsoft.com/office/drawing/2014/main" id="{0D02DDD3-C366-EA4F-9868-4FD3711641F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38000"/>
                    </a14:imgEffect>
                    <a14:imgEffect>
                      <a14:brightnessContrast bright="15000"/>
                    </a14:imgEffect>
                  </a14:imgLayer>
                </a14:imgProps>
              </a:ext>
            </a:extLst>
          </a:blip>
          <a:srcRect l="2347" t="597" b="597"/>
          <a:stretch/>
        </p:blipFill>
        <p:spPr>
          <a:xfrm>
            <a:off x="787996" y="3502094"/>
            <a:ext cx="2373872" cy="1438515"/>
          </a:xfrm>
          <a:prstGeom prst="roundRect">
            <a:avLst>
              <a:gd name="adj" fmla="val 6059"/>
            </a:avLst>
          </a:prstGeom>
        </p:spPr>
      </p:pic>
      <p:pic>
        <p:nvPicPr>
          <p:cNvPr id="27" name="Picture 26">
            <a:extLst>
              <a:ext uri="{FF2B5EF4-FFF2-40B4-BE49-F238E27FC236}">
                <a16:creationId xmlns:a16="http://schemas.microsoft.com/office/drawing/2014/main" id="{073FE464-B09F-2441-B2F8-530DB931B2A1}"/>
              </a:ext>
            </a:extLst>
          </p:cNvPr>
          <p:cNvPicPr>
            <a:picLocks noChangeAspect="1"/>
          </p:cNvPicPr>
          <p:nvPr/>
        </p:nvPicPr>
        <p:blipFill rotWithShape="1">
          <a:blip r:embed="rId11">
            <a:extLst>
              <a:ext uri="{BEBA8EAE-BF5A-486C-A8C5-ECC9F3942E4B}">
                <a14:imgProps xmlns:a14="http://schemas.microsoft.com/office/drawing/2010/main">
                  <a14:imgLayer r:embed="rId12">
                    <a14:imgEffect>
                      <a14:sharpenSoften amount="43000"/>
                    </a14:imgEffect>
                    <a14:imgEffect>
                      <a14:brightnessContrast bright="11000"/>
                    </a14:imgEffect>
                  </a14:imgLayer>
                </a14:imgProps>
              </a:ext>
            </a:extLst>
          </a:blip>
          <a:srcRect l="2346" t="1437" r="2346" b="1437"/>
          <a:stretch/>
        </p:blipFill>
        <p:spPr>
          <a:xfrm>
            <a:off x="3856689" y="3502094"/>
            <a:ext cx="2373872" cy="1394604"/>
          </a:xfrm>
          <a:prstGeom prst="roundRect">
            <a:avLst>
              <a:gd name="adj" fmla="val 10172"/>
            </a:avLst>
          </a:prstGeom>
        </p:spPr>
      </p:pic>
      <p:sp>
        <p:nvSpPr>
          <p:cNvPr id="28" name="TextBox 27">
            <a:extLst>
              <a:ext uri="{FF2B5EF4-FFF2-40B4-BE49-F238E27FC236}">
                <a16:creationId xmlns:a16="http://schemas.microsoft.com/office/drawing/2014/main" id="{2595BEF7-E3B6-2145-BBC5-3B4D34ACFB23}"/>
              </a:ext>
            </a:extLst>
          </p:cNvPr>
          <p:cNvSpPr txBox="1"/>
          <p:nvPr/>
        </p:nvSpPr>
        <p:spPr>
          <a:xfrm>
            <a:off x="415421" y="1254954"/>
            <a:ext cx="6224482" cy="3735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b="1" dirty="0">
                <a:solidFill>
                  <a:srgbClr val="17479D"/>
                </a:solidFill>
                <a:latin typeface="UTM Avo" panose="02040603050506020204" pitchFamily="18" charset="0"/>
              </a:rPr>
              <a:t>Nghe kể chuyện</a:t>
            </a:r>
            <a:endPar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endParaRPr>
          </a:p>
        </p:txBody>
      </p:sp>
      <p:sp>
        <p:nvSpPr>
          <p:cNvPr id="29" name="TextBox 28">
            <a:extLst>
              <a:ext uri="{FF2B5EF4-FFF2-40B4-BE49-F238E27FC236}">
                <a16:creationId xmlns:a16="http://schemas.microsoft.com/office/drawing/2014/main" id="{215D9616-60D4-5349-92DD-E57FD58C5B54}"/>
              </a:ext>
            </a:extLst>
          </p:cNvPr>
          <p:cNvSpPr txBox="1"/>
          <p:nvPr/>
        </p:nvSpPr>
        <p:spPr>
          <a:xfrm>
            <a:off x="844749" y="1494160"/>
            <a:ext cx="5365827" cy="413703"/>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Búp</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bê</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biết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khóc</a:t>
            </a:r>
            <a:endParaRPr lang="en-US" sz="1600"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08467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7D574"/>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AA9BCD4-E6BE-9044-B920-6DAC5801D580}"/>
              </a:ext>
            </a:extLst>
          </p:cNvPr>
          <p:cNvSpPr txBox="1"/>
          <p:nvPr/>
        </p:nvSpPr>
        <p:spPr>
          <a:xfrm>
            <a:off x="-88683" y="103668"/>
            <a:ext cx="6224482" cy="37356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Chọn</a:t>
            </a: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kể</a:t>
            </a: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1 - 2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đoạn</a:t>
            </a: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của</a:t>
            </a: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câu</a:t>
            </a:r>
            <a:r>
              <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rPr>
              <a:t> </a:t>
            </a:r>
            <a:r>
              <a:rPr kumimoji="0" lang="en-US" b="1" i="0" u="none" strike="noStrike" kern="0" cap="none" spc="0" normalizeH="0" baseline="0" noProof="0" dirty="0" err="1">
                <a:ln>
                  <a:noFill/>
                </a:ln>
                <a:solidFill>
                  <a:srgbClr val="17479D"/>
                </a:solidFill>
                <a:effectLst/>
                <a:uLnTx/>
                <a:uFillTx/>
                <a:latin typeface="UTM Avo" panose="02040603050506020204" pitchFamily="18" charset="0"/>
                <a:sym typeface="Arial"/>
              </a:rPr>
              <a:t>chuyện</a:t>
            </a:r>
            <a:r>
              <a:rPr lang="en-US" b="1" dirty="0">
                <a:solidFill>
                  <a:srgbClr val="17479D"/>
                </a:solidFill>
                <a:latin typeface="UTM Avo" panose="02040603050506020204" pitchFamily="18" charset="0"/>
              </a:rPr>
              <a:t>.</a:t>
            </a:r>
            <a:endParaRPr kumimoji="0" lang="en-US" b="1" i="0" u="none" strike="noStrike" kern="0" cap="none" spc="0" normalizeH="0" baseline="0" noProof="0" dirty="0">
              <a:ln>
                <a:noFill/>
              </a:ln>
              <a:solidFill>
                <a:srgbClr val="17479D"/>
              </a:solidFill>
              <a:effectLst/>
              <a:uLnTx/>
              <a:uFillTx/>
              <a:latin typeface="UTM Avo" panose="02040603050506020204" pitchFamily="18" charset="0"/>
              <a:sym typeface="Arial"/>
            </a:endParaRPr>
          </a:p>
        </p:txBody>
      </p:sp>
      <p:grpSp>
        <p:nvGrpSpPr>
          <p:cNvPr id="2" name="Group 1">
            <a:extLst>
              <a:ext uri="{FF2B5EF4-FFF2-40B4-BE49-F238E27FC236}">
                <a16:creationId xmlns:a16="http://schemas.microsoft.com/office/drawing/2014/main" id="{6EBC64E4-3926-BE43-87C0-AC104E9EFD57}"/>
              </a:ext>
            </a:extLst>
          </p:cNvPr>
          <p:cNvGrpSpPr/>
          <p:nvPr/>
        </p:nvGrpSpPr>
        <p:grpSpPr>
          <a:xfrm>
            <a:off x="415934" y="560032"/>
            <a:ext cx="3118808" cy="2287377"/>
            <a:chOff x="415934" y="560032"/>
            <a:chExt cx="3118808" cy="2287377"/>
          </a:xfrm>
        </p:grpSpPr>
        <p:sp>
          <p:nvSpPr>
            <p:cNvPr id="6" name="Rounded Rectangle 5">
              <a:extLst>
                <a:ext uri="{FF2B5EF4-FFF2-40B4-BE49-F238E27FC236}">
                  <a16:creationId xmlns:a16="http://schemas.microsoft.com/office/drawing/2014/main" id="{103F67A2-848A-4744-A625-2258E4A7CF10}"/>
                </a:ext>
              </a:extLst>
            </p:cNvPr>
            <p:cNvSpPr/>
            <p:nvPr/>
          </p:nvSpPr>
          <p:spPr>
            <a:xfrm>
              <a:off x="415934" y="2376355"/>
              <a:ext cx="3118808" cy="4710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bg1">
                      <a:lumMod val="10000"/>
                    </a:schemeClr>
                  </a:solidFill>
                  <a:latin typeface="UTM Avo" panose="02040603050506020204" pitchFamily="18" charset="0"/>
                </a:rPr>
                <a:t>Sinh nhật 6 tuổi Hoa được tặng quà gì? Hoa yêu thích món đồ đó như thế nào?</a:t>
              </a:r>
            </a:p>
          </p:txBody>
        </p:sp>
        <p:pic>
          <p:nvPicPr>
            <p:cNvPr id="12" name="Picture 11">
              <a:extLst>
                <a:ext uri="{FF2B5EF4-FFF2-40B4-BE49-F238E27FC236}">
                  <a16:creationId xmlns:a16="http://schemas.microsoft.com/office/drawing/2014/main" id="{38C85A86-F589-5549-93A1-F7A874ADE2E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Effect>
                        <a14:brightnessContrast bright="17000"/>
                      </a14:imgEffect>
                    </a14:imgLayer>
                  </a14:imgProps>
                </a:ext>
              </a:extLst>
            </a:blip>
            <a:srcRect l="5787" t="3894" r="3163" b="5056"/>
            <a:stretch/>
          </p:blipFill>
          <p:spPr>
            <a:xfrm>
              <a:off x="669303" y="560032"/>
              <a:ext cx="2611260" cy="1623085"/>
            </a:xfrm>
            <a:prstGeom prst="roundRect">
              <a:avLst>
                <a:gd name="adj" fmla="val 6947"/>
              </a:avLst>
            </a:prstGeom>
          </p:spPr>
        </p:pic>
      </p:grpSp>
      <p:grpSp>
        <p:nvGrpSpPr>
          <p:cNvPr id="3" name="Group 2">
            <a:extLst>
              <a:ext uri="{FF2B5EF4-FFF2-40B4-BE49-F238E27FC236}">
                <a16:creationId xmlns:a16="http://schemas.microsoft.com/office/drawing/2014/main" id="{3AEE5718-493A-EE45-8CA3-A28F1EE3877B}"/>
              </a:ext>
            </a:extLst>
          </p:cNvPr>
          <p:cNvGrpSpPr/>
          <p:nvPr/>
        </p:nvGrpSpPr>
        <p:grpSpPr>
          <a:xfrm>
            <a:off x="3541773" y="542780"/>
            <a:ext cx="2941992" cy="2309790"/>
            <a:chOff x="3541773" y="542780"/>
            <a:chExt cx="2941992" cy="2309790"/>
          </a:xfrm>
        </p:grpSpPr>
        <p:sp>
          <p:nvSpPr>
            <p:cNvPr id="7" name="Rounded Rectangle 6">
              <a:extLst>
                <a:ext uri="{FF2B5EF4-FFF2-40B4-BE49-F238E27FC236}">
                  <a16:creationId xmlns:a16="http://schemas.microsoft.com/office/drawing/2014/main" id="{21C8AB90-06A3-7446-8E56-12F41D0577C8}"/>
                </a:ext>
              </a:extLst>
            </p:cNvPr>
            <p:cNvSpPr/>
            <p:nvPr/>
          </p:nvSpPr>
          <p:spPr>
            <a:xfrm>
              <a:off x="3541773" y="2381516"/>
              <a:ext cx="2941992" cy="4710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bg1">
                      <a:lumMod val="10000"/>
                    </a:schemeClr>
                  </a:solidFill>
                  <a:latin typeface="UTM Avo" panose="02040603050506020204" pitchFamily="18" charset="0"/>
                </a:rPr>
                <a:t>Sinh nhật 7 tuổi Hoa được tặng quà gì? Hoa đã làm gì với món quà cũ?</a:t>
              </a:r>
            </a:p>
          </p:txBody>
        </p:sp>
        <p:pic>
          <p:nvPicPr>
            <p:cNvPr id="14" name="Picture 13">
              <a:extLst>
                <a:ext uri="{FF2B5EF4-FFF2-40B4-BE49-F238E27FC236}">
                  <a16:creationId xmlns:a16="http://schemas.microsoft.com/office/drawing/2014/main" id="{AF2D823C-0B18-2F47-BFC7-DFBA4A3393F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37000"/>
                      </a14:imgEffect>
                      <a14:imgEffect>
                        <a14:brightnessContrast bright="15000"/>
                      </a14:imgEffect>
                    </a14:imgLayer>
                  </a14:imgProps>
                </a:ext>
              </a:extLst>
            </a:blip>
            <a:srcRect l="947" t="3045" r="949" b="1646"/>
            <a:stretch/>
          </p:blipFill>
          <p:spPr>
            <a:xfrm>
              <a:off x="3662828" y="542780"/>
              <a:ext cx="2699882" cy="1646192"/>
            </a:xfrm>
            <a:prstGeom prst="roundRect">
              <a:avLst>
                <a:gd name="adj" fmla="val 8602"/>
              </a:avLst>
            </a:prstGeom>
          </p:spPr>
        </p:pic>
      </p:grpSp>
      <p:grpSp>
        <p:nvGrpSpPr>
          <p:cNvPr id="4" name="Group 3">
            <a:extLst>
              <a:ext uri="{FF2B5EF4-FFF2-40B4-BE49-F238E27FC236}">
                <a16:creationId xmlns:a16="http://schemas.microsoft.com/office/drawing/2014/main" id="{19AB58D0-5222-624C-848B-3F1A5121A700}"/>
              </a:ext>
            </a:extLst>
          </p:cNvPr>
          <p:cNvGrpSpPr/>
          <p:nvPr/>
        </p:nvGrpSpPr>
        <p:grpSpPr>
          <a:xfrm>
            <a:off x="534872" y="3025098"/>
            <a:ext cx="2941992" cy="1991206"/>
            <a:chOff x="534872" y="3025098"/>
            <a:chExt cx="2941992" cy="1991206"/>
          </a:xfrm>
        </p:grpSpPr>
        <p:sp>
          <p:nvSpPr>
            <p:cNvPr id="8" name="Rounded Rectangle 7">
              <a:extLst>
                <a:ext uri="{FF2B5EF4-FFF2-40B4-BE49-F238E27FC236}">
                  <a16:creationId xmlns:a16="http://schemas.microsoft.com/office/drawing/2014/main" id="{5AB80307-2E7E-E14A-96DD-8BE96236BD55}"/>
                </a:ext>
              </a:extLst>
            </p:cNvPr>
            <p:cNvSpPr/>
            <p:nvPr/>
          </p:nvSpPr>
          <p:spPr>
            <a:xfrm>
              <a:off x="534872" y="4545250"/>
              <a:ext cx="2941992" cy="4710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bg1">
                      <a:lumMod val="10000"/>
                    </a:schemeClr>
                  </a:solidFill>
                  <a:latin typeface="UTM Avo" panose="02040603050506020204" pitchFamily="18" charset="0"/>
                </a:rPr>
                <a:t>Hoa nằm mơ thấy gì?</a:t>
              </a:r>
            </a:p>
          </p:txBody>
        </p:sp>
        <p:pic>
          <p:nvPicPr>
            <p:cNvPr id="16" name="Picture 15">
              <a:extLst>
                <a:ext uri="{FF2B5EF4-FFF2-40B4-BE49-F238E27FC236}">
                  <a16:creationId xmlns:a16="http://schemas.microsoft.com/office/drawing/2014/main" id="{24449A7E-5F63-624E-BCED-0B67459891EB}"/>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38000"/>
                      </a14:imgEffect>
                      <a14:imgEffect>
                        <a14:brightnessContrast bright="15000"/>
                      </a14:imgEffect>
                    </a14:imgLayer>
                  </a14:imgProps>
                </a:ext>
              </a:extLst>
            </a:blip>
            <a:srcRect l="2347" t="597" b="597"/>
            <a:stretch/>
          </p:blipFill>
          <p:spPr>
            <a:xfrm>
              <a:off x="669303" y="3025098"/>
              <a:ext cx="2611259" cy="1582367"/>
            </a:xfrm>
            <a:prstGeom prst="roundRect">
              <a:avLst>
                <a:gd name="adj" fmla="val 6059"/>
              </a:avLst>
            </a:prstGeom>
          </p:spPr>
        </p:pic>
      </p:grpSp>
      <p:grpSp>
        <p:nvGrpSpPr>
          <p:cNvPr id="5" name="Group 4">
            <a:extLst>
              <a:ext uri="{FF2B5EF4-FFF2-40B4-BE49-F238E27FC236}">
                <a16:creationId xmlns:a16="http://schemas.microsoft.com/office/drawing/2014/main" id="{64AF98FB-3FF8-5749-A6CE-68CF905E9A43}"/>
              </a:ext>
            </a:extLst>
          </p:cNvPr>
          <p:cNvGrpSpPr/>
          <p:nvPr/>
        </p:nvGrpSpPr>
        <p:grpSpPr>
          <a:xfrm>
            <a:off x="3541773" y="3050976"/>
            <a:ext cx="2941992" cy="2001069"/>
            <a:chOff x="3541773" y="3050976"/>
            <a:chExt cx="2941992" cy="2001069"/>
          </a:xfrm>
        </p:grpSpPr>
        <p:sp>
          <p:nvSpPr>
            <p:cNvPr id="9" name="Rounded Rectangle 8">
              <a:extLst>
                <a:ext uri="{FF2B5EF4-FFF2-40B4-BE49-F238E27FC236}">
                  <a16:creationId xmlns:a16="http://schemas.microsoft.com/office/drawing/2014/main" id="{DDF2A48B-4C51-244D-8A17-D5A02DAB251B}"/>
                </a:ext>
              </a:extLst>
            </p:cNvPr>
            <p:cNvSpPr/>
            <p:nvPr/>
          </p:nvSpPr>
          <p:spPr>
            <a:xfrm>
              <a:off x="3541773" y="4580991"/>
              <a:ext cx="2941992" cy="4710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bg1">
                      <a:lumMod val="10000"/>
                    </a:schemeClr>
                  </a:solidFill>
                  <a:latin typeface="UTM Avo" panose="02040603050506020204" pitchFamily="18" charset="0"/>
                </a:rPr>
                <a:t>Hoa đã làm gì với hai đồ chơi của mình?</a:t>
              </a:r>
            </a:p>
          </p:txBody>
        </p:sp>
        <p:pic>
          <p:nvPicPr>
            <p:cNvPr id="18" name="Picture 17">
              <a:extLst>
                <a:ext uri="{FF2B5EF4-FFF2-40B4-BE49-F238E27FC236}">
                  <a16:creationId xmlns:a16="http://schemas.microsoft.com/office/drawing/2014/main" id="{FC9E3D42-7F7E-004F-9018-3031BA0B6AF9}"/>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43000"/>
                      </a14:imgEffect>
                      <a14:imgEffect>
                        <a14:brightnessContrast bright="11000"/>
                      </a14:imgEffect>
                    </a14:imgLayer>
                  </a14:imgProps>
                </a:ext>
              </a:extLst>
            </a:blip>
            <a:srcRect l="2346" t="1437" r="2346" b="1437"/>
            <a:stretch/>
          </p:blipFill>
          <p:spPr>
            <a:xfrm>
              <a:off x="3662827" y="3050976"/>
              <a:ext cx="2611259" cy="1534064"/>
            </a:xfrm>
            <a:prstGeom prst="roundRect">
              <a:avLst>
                <a:gd name="adj" fmla="val 10172"/>
              </a:avLst>
            </a:prstGeom>
          </p:spPr>
        </p:pic>
      </p:grpSp>
    </p:spTree>
    <p:extLst>
      <p:ext uri="{BB962C8B-B14F-4D97-AF65-F5344CB8AC3E}">
        <p14:creationId xmlns:p14="http://schemas.microsoft.com/office/powerpoint/2010/main" val="39505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EA3D10E-9155-6244-AF9A-C0483A6F826A}"/>
              </a:ext>
            </a:extLst>
          </p:cNvPr>
          <p:cNvGrpSpPr/>
          <p:nvPr/>
        </p:nvGrpSpPr>
        <p:grpSpPr>
          <a:xfrm>
            <a:off x="899082" y="1536569"/>
            <a:ext cx="5398024" cy="1659119"/>
            <a:chOff x="899082" y="1178349"/>
            <a:chExt cx="5398024" cy="1659119"/>
          </a:xfrm>
        </p:grpSpPr>
        <p:sp>
          <p:nvSpPr>
            <p:cNvPr id="5" name="Rounded Rectangle 4">
              <a:extLst>
                <a:ext uri="{FF2B5EF4-FFF2-40B4-BE49-F238E27FC236}">
                  <a16:creationId xmlns:a16="http://schemas.microsoft.com/office/drawing/2014/main" id="{CFE8ECA7-A455-7847-9F27-1BB23390BE4C}"/>
                </a:ext>
              </a:extLst>
            </p:cNvPr>
            <p:cNvSpPr/>
            <p:nvPr/>
          </p:nvSpPr>
          <p:spPr>
            <a:xfrm>
              <a:off x="899082" y="1178349"/>
              <a:ext cx="5398024" cy="165911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Oval 5">
              <a:extLst>
                <a:ext uri="{FF2B5EF4-FFF2-40B4-BE49-F238E27FC236}">
                  <a16:creationId xmlns:a16="http://schemas.microsoft.com/office/drawing/2014/main" id="{72F3355B-E2ED-2245-B340-06AEB6F520A4}"/>
                </a:ext>
              </a:extLst>
            </p:cNvPr>
            <p:cNvSpPr/>
            <p:nvPr/>
          </p:nvSpPr>
          <p:spPr>
            <a:xfrm>
              <a:off x="1007811" y="2016267"/>
              <a:ext cx="171396" cy="171396"/>
            </a:xfrm>
            <a:prstGeom prst="ellipse">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Oval 6">
              <a:extLst>
                <a:ext uri="{FF2B5EF4-FFF2-40B4-BE49-F238E27FC236}">
                  <a16:creationId xmlns:a16="http://schemas.microsoft.com/office/drawing/2014/main" id="{C51552CF-3E90-7846-AA2D-855ED71F441B}"/>
                </a:ext>
              </a:extLst>
            </p:cNvPr>
            <p:cNvSpPr/>
            <p:nvPr/>
          </p:nvSpPr>
          <p:spPr>
            <a:xfrm>
              <a:off x="1018808" y="2517464"/>
              <a:ext cx="171396" cy="171396"/>
            </a:xfrm>
            <a:prstGeom prst="ellipse">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3" name="TextBox 2">
            <a:extLst>
              <a:ext uri="{FF2B5EF4-FFF2-40B4-BE49-F238E27FC236}">
                <a16:creationId xmlns:a16="http://schemas.microsoft.com/office/drawing/2014/main" id="{0A7D1CC0-A1AC-A24A-AFA4-9A623509F757}"/>
              </a:ext>
            </a:extLst>
          </p:cNvPr>
          <p:cNvSpPr txBox="1"/>
          <p:nvPr/>
        </p:nvSpPr>
        <p:spPr>
          <a:xfrm>
            <a:off x="1104506" y="1503877"/>
            <a:ext cx="5026965" cy="168238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Kể về bạn Hoa trong câu chuyện “Búp bê biết khóc” cho người thân nghe. </a:t>
            </a:r>
            <a:endParaRPr kumimoji="0" lang="en-US" sz="24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sp>
        <p:nvSpPr>
          <p:cNvPr id="9" name="Oval 8">
            <a:extLst>
              <a:ext uri="{FF2B5EF4-FFF2-40B4-BE49-F238E27FC236}">
                <a16:creationId xmlns:a16="http://schemas.microsoft.com/office/drawing/2014/main" id="{2CE9E944-70A0-384A-A6EC-AD896EA2BF45}"/>
              </a:ext>
            </a:extLst>
          </p:cNvPr>
          <p:cNvSpPr/>
          <p:nvPr/>
        </p:nvSpPr>
        <p:spPr>
          <a:xfrm>
            <a:off x="1009379" y="1904717"/>
            <a:ext cx="171396" cy="171396"/>
          </a:xfrm>
          <a:prstGeom prst="ellipse">
            <a:avLst/>
          </a:prstGeom>
          <a:solidFill>
            <a:srgbClr val="FFFFFF"/>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 name="Picture 9">
            <a:extLst>
              <a:ext uri="{FF2B5EF4-FFF2-40B4-BE49-F238E27FC236}">
                <a16:creationId xmlns:a16="http://schemas.microsoft.com/office/drawing/2014/main" id="{6D18D372-DC5C-6749-ACAE-097DE046D40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8000"/>
                    </a14:imgEffect>
                  </a14:imgLayer>
                </a14:imgProps>
              </a:ext>
            </a:extLst>
          </a:blip>
          <a:srcRect r="90393" b="63395"/>
          <a:stretch/>
        </p:blipFill>
        <p:spPr>
          <a:xfrm>
            <a:off x="254923" y="1060038"/>
            <a:ext cx="935281" cy="809782"/>
          </a:xfrm>
          <a:prstGeom prst="rect">
            <a:avLst/>
          </a:prstGeom>
        </p:spPr>
      </p:pic>
    </p:spTree>
    <p:extLst>
      <p:ext uri="{BB962C8B-B14F-4D97-AF65-F5344CB8AC3E}">
        <p14:creationId xmlns:p14="http://schemas.microsoft.com/office/powerpoint/2010/main" val="5612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319656" y="617893"/>
            <a:ext cx="1635626" cy="617025"/>
            <a:chOff x="347364" y="617893"/>
            <a:chExt cx="1635626" cy="617025"/>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23</a:t>
              </a:r>
            </a:p>
          </p:txBody>
        </p:sp>
        <p:sp>
          <p:nvSpPr>
            <p:cNvPr id="4" name="TextBox 3">
              <a:extLst>
                <a:ext uri="{FF2B5EF4-FFF2-40B4-BE49-F238E27FC236}">
                  <a16:creationId xmlns:a16="http://schemas.microsoft.com/office/drawing/2014/main" id="{31A601FE-6892-4EC6-ACDD-75D395FCC956}"/>
                </a:ext>
              </a:extLst>
            </p:cNvPr>
            <p:cNvSpPr txBox="1"/>
            <p:nvPr/>
          </p:nvSpPr>
          <p:spPr>
            <a:xfrm>
              <a:off x="347364" y="650143"/>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23</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3665" y="1371656"/>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375564" y="1411203"/>
            <a:ext cx="5572410" cy="392928"/>
          </a:xfrm>
          <a:prstGeom prst="rect">
            <a:avLst/>
          </a:prstGeom>
          <a:noFill/>
        </p:spPr>
        <p:txBody>
          <a:bodyPr wrap="square" rtlCol="0">
            <a:spAutoFit/>
          </a:bodyPr>
          <a:lstStyle/>
          <a:p>
            <a:pPr algn="just">
              <a:lnSpc>
                <a:spcPct val="150000"/>
              </a:lnSpc>
            </a:pPr>
            <a:r>
              <a:rPr lang="vi-VN" sz="1500" dirty="0">
                <a:latin typeface="UTM Avo" panose="02040603050506020204" pitchFamily="18" charset="0"/>
              </a:rPr>
              <a:t>Em biết gì về trò chơi rồng rắn lên mây?</a:t>
            </a:r>
            <a:endParaRPr lang="en-US" sz="1500" b="1" dirty="0">
              <a:latin typeface="UTM Avo" panose="02040603050506020204" pitchFamily="18" charset="0"/>
            </a:endParaRPr>
          </a:p>
        </p:txBody>
      </p:sp>
      <p:sp>
        <p:nvSpPr>
          <p:cNvPr id="13" name="TextBox 12">
            <a:extLst>
              <a:ext uri="{FF2B5EF4-FFF2-40B4-BE49-F238E27FC236}">
                <a16:creationId xmlns:a16="http://schemas.microsoft.com/office/drawing/2014/main" id="{7B5B728C-6E08-431C-95CB-497657ACF5B5}"/>
              </a:ext>
            </a:extLst>
          </p:cNvPr>
          <p:cNvSpPr txBox="1"/>
          <p:nvPr/>
        </p:nvSpPr>
        <p:spPr>
          <a:xfrm>
            <a:off x="1678778" y="473821"/>
            <a:ext cx="4727590"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RỒNG RẮN LÊN MÂY</a:t>
            </a:r>
            <a:endParaRPr lang="en-US" sz="4000" dirty="0">
              <a:solidFill>
                <a:schemeClr val="accent2"/>
              </a:solidFill>
              <a:latin typeface="UTM Cookies" panose="02040603050506020204" pitchFamily="18" charset="0"/>
            </a:endParaRPr>
          </a:p>
        </p:txBody>
      </p:sp>
      <p:pic>
        <p:nvPicPr>
          <p:cNvPr id="6" name="Picture 5">
            <a:extLst>
              <a:ext uri="{FF2B5EF4-FFF2-40B4-BE49-F238E27FC236}">
                <a16:creationId xmlns:a16="http://schemas.microsoft.com/office/drawing/2014/main" id="{14BAF950-0B30-E54B-A54A-0A5E75F60C39}"/>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33000"/>
                    </a14:imgEffect>
                    <a14:imgEffect>
                      <a14:brightnessContrast bright="6000"/>
                    </a14:imgEffect>
                  </a14:imgLayer>
                </a14:imgProps>
              </a:ext>
            </a:extLst>
          </a:blip>
          <a:stretch>
            <a:fillRect/>
          </a:stretch>
        </p:blipFill>
        <p:spPr>
          <a:xfrm>
            <a:off x="216815" y="1875107"/>
            <a:ext cx="6400801" cy="3210799"/>
          </a:xfrm>
          <a:prstGeom prst="roundRect">
            <a:avLst>
              <a:gd name="adj" fmla="val 29879"/>
            </a:avLst>
          </a:prstGeom>
        </p:spPr>
      </p:pic>
    </p:spTree>
    <p:custDataLst>
      <p:tags r:id="rId1"/>
    </p:custDataLst>
    <p:extLst>
      <p:ext uri="{BB962C8B-B14F-4D97-AF65-F5344CB8AC3E}">
        <p14:creationId xmlns:p14="http://schemas.microsoft.com/office/powerpoint/2010/main"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856343" y="183789"/>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Rồng rắn lên mây</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854" y="583809"/>
            <a:ext cx="6751370" cy="4570867"/>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Rồng rắn lên mây là một trò chơi vui nhộn. Năm, sáu bạn túm áo nhau làm rồng rắn. Một bạn làm thầy thuốc, đứng đối diện với rồng rắn.</a:t>
            </a:r>
          </a:p>
          <a:p>
            <a:pPr marL="44450" algn="just">
              <a:lnSpc>
                <a:spcPct val="150000"/>
              </a:lnSpc>
            </a:pPr>
            <a:r>
              <a:rPr lang="vi-VN" dirty="0">
                <a:latin typeface="UTM Avo" panose="02040603050506020204" pitchFamily="18" charset="0"/>
              </a:rPr>
              <a:t>          Rồng rắn vừa đi vòng vèo vừa hát:</a:t>
            </a:r>
          </a:p>
          <a:p>
            <a:pPr marL="44450" algn="just">
              <a:lnSpc>
                <a:spcPct val="150000"/>
              </a:lnSpc>
            </a:pPr>
            <a:r>
              <a:rPr lang="vi-VN" dirty="0">
                <a:latin typeface="UTM Avo" panose="02040603050506020204" pitchFamily="18" charset="0"/>
              </a:rPr>
              <a:t>		          Rồng rắn lên mây</a:t>
            </a:r>
          </a:p>
          <a:p>
            <a:pPr marL="44450" algn="just">
              <a:lnSpc>
                <a:spcPct val="150000"/>
              </a:lnSpc>
            </a:pPr>
            <a:r>
              <a:rPr lang="vi-VN" dirty="0">
                <a:latin typeface="UTM Avo" panose="02040603050506020204" pitchFamily="18" charset="0"/>
              </a:rPr>
              <a:t>		          Thấy cây núc nắc</a:t>
            </a:r>
          </a:p>
          <a:p>
            <a:pPr marL="44450" algn="just">
              <a:lnSpc>
                <a:spcPct val="150000"/>
              </a:lnSpc>
            </a:pPr>
            <a:r>
              <a:rPr lang="vi-VN" dirty="0">
                <a:latin typeface="UTM Avo" panose="02040603050506020204" pitchFamily="18" charset="0"/>
              </a:rPr>
              <a:t>		          Hỏi thăm thầy thuốc</a:t>
            </a:r>
          </a:p>
          <a:p>
            <a:pPr marL="44450" algn="just">
              <a:lnSpc>
                <a:spcPct val="150000"/>
              </a:lnSpc>
            </a:pPr>
            <a:r>
              <a:rPr lang="vi-VN" dirty="0">
                <a:latin typeface="UTM Avo" panose="02040603050506020204" pitchFamily="18" charset="0"/>
              </a:rPr>
              <a:t>		          Có nhà hay không?</a:t>
            </a:r>
          </a:p>
          <a:p>
            <a:pPr marL="44450" algn="just">
              <a:lnSpc>
                <a:spcPct val="150000"/>
              </a:lnSpc>
            </a:pPr>
            <a:r>
              <a:rPr lang="vi-VN" dirty="0">
                <a:latin typeface="UTM Avo" panose="02040603050506020204" pitchFamily="18" charset="0"/>
              </a:rPr>
              <a:t>          Nếu thầy nói “không” thì rồng rắn đi tiếp. Nếu thầy nói “có” thì rồng rắn hỏi xin thuốc cho con và đồng ý cho thầy bắt khúc đuôi.</a:t>
            </a:r>
          </a:p>
          <a:p>
            <a:pPr marL="44450" algn="just">
              <a:lnSpc>
                <a:spcPct val="150000"/>
              </a:lnSpc>
            </a:pPr>
            <a:r>
              <a:rPr lang="vi-VN" dirty="0">
                <a:latin typeface="UTM Avo" panose="02040603050506020204" pitchFamily="18" charset="0"/>
              </a:rPr>
              <a:t>          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tiếp tục.</a:t>
            </a:r>
          </a:p>
          <a:p>
            <a:pPr marL="266700" algn="just">
              <a:lnSpc>
                <a:spcPct val="150000"/>
              </a:lnSpc>
            </a:pPr>
            <a:r>
              <a:rPr lang="vi-VN" dirty="0">
                <a:latin typeface="UTM Avo" panose="02040603050506020204" pitchFamily="18" charset="0"/>
              </a:rPr>
              <a:t>		(Theo 101 trò chơi dân gian dành cho trẻ Mầm non) </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99" y="656631"/>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38384" y="1290287"/>
            <a:ext cx="288000" cy="288000"/>
          </a:xfrm>
          <a:prstGeom prst="rect">
            <a:avLst/>
          </a:prstGeom>
        </p:spPr>
      </p:pic>
      <p:pic>
        <p:nvPicPr>
          <p:cNvPr id="10" name="Picture 9">
            <a:extLst>
              <a:ext uri="{FF2B5EF4-FFF2-40B4-BE49-F238E27FC236}">
                <a16:creationId xmlns:a16="http://schemas.microsoft.com/office/drawing/2014/main" id="{1E6D9032-00C1-1846-AA95-97429EFD97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535" y="3509297"/>
            <a:ext cx="288000" cy="288000"/>
          </a:xfrm>
          <a:prstGeom prst="rect">
            <a:avLst/>
          </a:prstGeom>
        </p:spPr>
      </p:pic>
    </p:spTree>
    <p:extLst>
      <p:ext uri="{BB962C8B-B14F-4D97-AF65-F5344CB8AC3E}">
        <p14:creationId xmlns:p14="http://schemas.microsoft.com/office/powerpoint/2010/main" val="29340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856343" y="183789"/>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Rồng rắn lên mây</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854" y="583809"/>
            <a:ext cx="6751370" cy="4570867"/>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a:t>
            </a:r>
            <a:r>
              <a:rPr lang="vi-VN" b="1" dirty="0">
                <a:solidFill>
                  <a:srgbClr val="FF0000"/>
                </a:solidFill>
                <a:latin typeface="UTM Avo" panose="02040603050506020204" pitchFamily="18" charset="0"/>
              </a:rPr>
              <a:t>Rồng rắn </a:t>
            </a:r>
            <a:r>
              <a:rPr lang="vi-VN" dirty="0">
                <a:latin typeface="UTM Avo" panose="02040603050506020204" pitchFamily="18" charset="0"/>
              </a:rPr>
              <a:t>lên mây là một trò chơi vui nhộn. Năm, sáu bạn túm áo nhau làm rồng rắn. Một bạn làm thầy thuốc, đứng đối diện với rồng rắn.</a:t>
            </a:r>
          </a:p>
          <a:p>
            <a:pPr marL="44450" algn="just">
              <a:lnSpc>
                <a:spcPct val="150000"/>
              </a:lnSpc>
            </a:pPr>
            <a:r>
              <a:rPr lang="vi-VN" dirty="0">
                <a:latin typeface="UTM Avo" panose="02040603050506020204" pitchFamily="18" charset="0"/>
              </a:rPr>
              <a:t>          Rồng rắn vừa đi </a:t>
            </a:r>
            <a:r>
              <a:rPr lang="vi-VN" b="1" dirty="0">
                <a:solidFill>
                  <a:srgbClr val="FF0000"/>
                </a:solidFill>
                <a:latin typeface="UTM Avo" panose="02040603050506020204" pitchFamily="18" charset="0"/>
              </a:rPr>
              <a:t>vòng vèo </a:t>
            </a:r>
            <a:r>
              <a:rPr lang="vi-VN" dirty="0">
                <a:latin typeface="UTM Avo" panose="02040603050506020204" pitchFamily="18" charset="0"/>
              </a:rPr>
              <a:t>vừa hát:</a:t>
            </a:r>
          </a:p>
          <a:p>
            <a:pPr marL="44450" algn="just">
              <a:lnSpc>
                <a:spcPct val="150000"/>
              </a:lnSpc>
            </a:pPr>
            <a:r>
              <a:rPr lang="vi-VN" dirty="0">
                <a:latin typeface="UTM Avo" panose="02040603050506020204" pitchFamily="18" charset="0"/>
              </a:rPr>
              <a:t>		          Rồng rắn lên mây</a:t>
            </a:r>
          </a:p>
          <a:p>
            <a:pPr marL="44450" algn="just">
              <a:lnSpc>
                <a:spcPct val="150000"/>
              </a:lnSpc>
            </a:pPr>
            <a:r>
              <a:rPr lang="vi-VN" dirty="0">
                <a:latin typeface="UTM Avo" panose="02040603050506020204" pitchFamily="18" charset="0"/>
              </a:rPr>
              <a:t>		          Thấy cây </a:t>
            </a:r>
            <a:r>
              <a:rPr lang="vi-VN" b="1" dirty="0">
                <a:solidFill>
                  <a:srgbClr val="FF0000"/>
                </a:solidFill>
                <a:latin typeface="UTM Avo" panose="02040603050506020204" pitchFamily="18" charset="0"/>
              </a:rPr>
              <a:t>núc nắc</a:t>
            </a:r>
          </a:p>
          <a:p>
            <a:pPr marL="44450" algn="just">
              <a:lnSpc>
                <a:spcPct val="150000"/>
              </a:lnSpc>
            </a:pPr>
            <a:r>
              <a:rPr lang="vi-VN" dirty="0">
                <a:latin typeface="UTM Avo" panose="02040603050506020204" pitchFamily="18" charset="0"/>
              </a:rPr>
              <a:t>		          Hỏi thăm thầy thuốc</a:t>
            </a:r>
          </a:p>
          <a:p>
            <a:pPr marL="44450" algn="just">
              <a:lnSpc>
                <a:spcPct val="150000"/>
              </a:lnSpc>
            </a:pPr>
            <a:r>
              <a:rPr lang="vi-VN" dirty="0">
                <a:latin typeface="UTM Avo" panose="02040603050506020204" pitchFamily="18" charset="0"/>
              </a:rPr>
              <a:t>		          Có nhà hay không?</a:t>
            </a:r>
          </a:p>
          <a:p>
            <a:pPr marL="44450" algn="just">
              <a:lnSpc>
                <a:spcPct val="150000"/>
              </a:lnSpc>
            </a:pPr>
            <a:r>
              <a:rPr lang="vi-VN" dirty="0">
                <a:latin typeface="UTM Avo" panose="02040603050506020204" pitchFamily="18" charset="0"/>
              </a:rPr>
              <a:t>          Nếu thầy nói “không” thì rồng rắn đi tiếp. Nếu thầy nói “có” thì rồng rắn hỏi xin thuốc cho con và đồng ý cho thầy bắt khúc đuôi.</a:t>
            </a:r>
          </a:p>
          <a:p>
            <a:pPr marL="44450" algn="just">
              <a:lnSpc>
                <a:spcPct val="150000"/>
              </a:lnSpc>
            </a:pPr>
            <a:r>
              <a:rPr lang="vi-VN" dirty="0">
                <a:latin typeface="UTM Avo" panose="02040603050506020204" pitchFamily="18" charset="0"/>
              </a:rPr>
              <a:t>          Thầy thuốc tìm cách bắt </a:t>
            </a:r>
            <a:r>
              <a:rPr lang="vi-VN" b="1" dirty="0">
                <a:solidFill>
                  <a:srgbClr val="FF0000"/>
                </a:solidFill>
                <a:latin typeface="UTM Avo" panose="02040603050506020204" pitchFamily="18" charset="0"/>
              </a:rPr>
              <a:t>khúc đuôi</a:t>
            </a:r>
            <a:r>
              <a:rPr lang="vi-VN" dirty="0">
                <a:latin typeface="UTM Avo" panose="02040603050506020204" pitchFamily="18" charset="0"/>
              </a:rPr>
              <a:t>. Bạn làm đầu dang tay cản thầy thuốc, bạn làm đuôi tìm cách tránh thầy. Nếu bạn </a:t>
            </a:r>
            <a:r>
              <a:rPr lang="vi-VN" b="1" dirty="0">
                <a:solidFill>
                  <a:srgbClr val="FF0000"/>
                </a:solidFill>
                <a:latin typeface="UTM Avo" panose="02040603050506020204" pitchFamily="18" charset="0"/>
              </a:rPr>
              <a:t>khúc đuôi </a:t>
            </a:r>
            <a:r>
              <a:rPr lang="vi-VN" dirty="0">
                <a:latin typeface="UTM Avo" panose="02040603050506020204" pitchFamily="18" charset="0"/>
              </a:rPr>
              <a:t>để thầy bắt được thì đổi vai làm thầy thuốc. Nếu bạn khúc giữa để đứt thì đổi vai làm đuôi. Trò chơi cứ tiếp tục.</a:t>
            </a:r>
          </a:p>
          <a:p>
            <a:pPr marL="266700" algn="just">
              <a:lnSpc>
                <a:spcPct val="150000"/>
              </a:lnSpc>
            </a:pPr>
            <a:r>
              <a:rPr lang="vi-VN" dirty="0">
                <a:latin typeface="UTM Avo" panose="02040603050506020204" pitchFamily="18" charset="0"/>
              </a:rPr>
              <a:t>		(Theo 101 trò chơi dân gian dành cho trẻ Mầm non) </a:t>
            </a:r>
          </a:p>
        </p:txBody>
      </p:sp>
    </p:spTree>
    <p:extLst>
      <p:ext uri="{BB962C8B-B14F-4D97-AF65-F5344CB8AC3E}">
        <p14:creationId xmlns:p14="http://schemas.microsoft.com/office/powerpoint/2010/main" val="2256722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46084" y="780908"/>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4" name="Rectangle 3">
            <a:extLst>
              <a:ext uri="{FF2B5EF4-FFF2-40B4-BE49-F238E27FC236}">
                <a16:creationId xmlns:a16="http://schemas.microsoft.com/office/drawing/2014/main" id="{2A05FE84-F3FF-423B-ADA4-6F77209D652D}"/>
              </a:ext>
            </a:extLst>
          </p:cNvPr>
          <p:cNvSpPr/>
          <p:nvPr/>
        </p:nvSpPr>
        <p:spPr>
          <a:xfrm>
            <a:off x="460224" y="1274937"/>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cây núc nắc </a:t>
            </a:r>
            <a:endParaRPr lang="vi-VN" sz="1800" dirty="0"/>
          </a:p>
        </p:txBody>
      </p:sp>
      <p:sp>
        <p:nvSpPr>
          <p:cNvPr id="5" name="Oval 4">
            <a:extLst>
              <a:ext uri="{FF2B5EF4-FFF2-40B4-BE49-F238E27FC236}">
                <a16:creationId xmlns:a16="http://schemas.microsoft.com/office/drawing/2014/main" id="{2C8AD751-7B5F-4219-A003-AE328012CD5C}"/>
              </a:ext>
            </a:extLst>
          </p:cNvPr>
          <p:cNvSpPr/>
          <p:nvPr/>
        </p:nvSpPr>
        <p:spPr>
          <a:xfrm>
            <a:off x="550605" y="1421797"/>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a:extLst>
              <a:ext uri="{FF2B5EF4-FFF2-40B4-BE49-F238E27FC236}">
                <a16:creationId xmlns:a16="http://schemas.microsoft.com/office/drawing/2014/main" id="{3BCDD889-B037-48BC-924C-9A4CE9368C89}"/>
              </a:ext>
            </a:extLst>
          </p:cNvPr>
          <p:cNvSpPr txBox="1"/>
          <p:nvPr/>
        </p:nvSpPr>
        <p:spPr>
          <a:xfrm>
            <a:off x="2304165" y="1263904"/>
            <a:ext cx="4670367"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một loại cây dùng làm thuốc chữa</a:t>
            </a:r>
            <a:endParaRPr lang="en-US" sz="1800"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DF5D2971-2D53-5044-BF9F-77A04FDC6546}"/>
              </a:ext>
            </a:extLst>
          </p:cNvPr>
          <p:cNvSpPr/>
          <p:nvPr/>
        </p:nvSpPr>
        <p:spPr>
          <a:xfrm>
            <a:off x="784521" y="1735301"/>
            <a:ext cx="838691" cy="369332"/>
          </a:xfrm>
          <a:prstGeom prst="rect">
            <a:avLst/>
          </a:prstGeom>
        </p:spPr>
        <p:txBody>
          <a:bodyPr wrap="none">
            <a:spAutoFit/>
          </a:bodyPr>
          <a:lstStyle/>
          <a:p>
            <a:r>
              <a:rPr lang="vi-VN" sz="1800" dirty="0">
                <a:solidFill>
                  <a:srgbClr val="FC7D77">
                    <a:lumMod val="50000"/>
                  </a:srgbClr>
                </a:solidFill>
                <a:latin typeface="UTM Avo" panose="02040603050506020204" pitchFamily="18" charset="0"/>
              </a:rPr>
              <a:t>bệnh.</a:t>
            </a:r>
            <a:endParaRPr lang="en-VN" dirty="0"/>
          </a:p>
        </p:txBody>
      </p:sp>
      <p:pic>
        <p:nvPicPr>
          <p:cNvPr id="1026" name="Picture 2" descr="Vỏ cây nục nác TƯƠI | Shopee Việt Nam">
            <a:extLst>
              <a:ext uri="{FF2B5EF4-FFF2-40B4-BE49-F238E27FC236}">
                <a16:creationId xmlns:a16="http://schemas.microsoft.com/office/drawing/2014/main" id="{36971FF4-3283-2B46-9995-4A922794BE9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831" r="10874"/>
          <a:stretch/>
        </p:blipFill>
        <p:spPr bwMode="auto">
          <a:xfrm>
            <a:off x="3601039" y="1920208"/>
            <a:ext cx="2262434" cy="28532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ạt giống cây núc nác rừng - Trung tâm giống cây trồng Eakmat Tây Nguyên">
            <a:extLst>
              <a:ext uri="{FF2B5EF4-FFF2-40B4-BE49-F238E27FC236}">
                <a16:creationId xmlns:a16="http://schemas.microsoft.com/office/drawing/2014/main" id="{D658C427-B400-9D46-89A3-6FDF1DA1501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994527" y="2238694"/>
            <a:ext cx="2512225" cy="25122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DE5B251-E6B8-6045-BDBB-0A412D9AA9A1}"/>
              </a:ext>
            </a:extLst>
          </p:cNvPr>
          <p:cNvSpPr/>
          <p:nvPr/>
        </p:nvSpPr>
        <p:spPr>
          <a:xfrm>
            <a:off x="460224" y="2250759"/>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vòng vèo </a:t>
            </a:r>
            <a:endParaRPr lang="vi-VN" sz="1800" dirty="0"/>
          </a:p>
        </p:txBody>
      </p:sp>
      <p:sp>
        <p:nvSpPr>
          <p:cNvPr id="13" name="Oval 12">
            <a:extLst>
              <a:ext uri="{FF2B5EF4-FFF2-40B4-BE49-F238E27FC236}">
                <a16:creationId xmlns:a16="http://schemas.microsoft.com/office/drawing/2014/main" id="{656CBFA5-6183-8E43-9693-D9EE822B19FD}"/>
              </a:ext>
            </a:extLst>
          </p:cNvPr>
          <p:cNvSpPr/>
          <p:nvPr/>
        </p:nvSpPr>
        <p:spPr>
          <a:xfrm>
            <a:off x="550605" y="239761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id="{8907E6BD-4ED2-C74F-9D5D-CA3993EBAC63}"/>
              </a:ext>
            </a:extLst>
          </p:cNvPr>
          <p:cNvSpPr txBox="1"/>
          <p:nvPr/>
        </p:nvSpPr>
        <p:spPr>
          <a:xfrm>
            <a:off x="1891622" y="2250759"/>
            <a:ext cx="4670367"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vòng qua vòng lại theo nhiều hướng</a:t>
            </a:r>
            <a:endParaRPr lang="en-US" sz="1800" dirty="0">
              <a:solidFill>
                <a:schemeClr val="accent6">
                  <a:lumMod val="50000"/>
                </a:schemeClr>
              </a:solidFill>
              <a:latin typeface="UTM Avo" panose="02040603050506020204" pitchFamily="18" charset="0"/>
            </a:endParaRPr>
          </a:p>
        </p:txBody>
      </p:sp>
      <p:sp>
        <p:nvSpPr>
          <p:cNvPr id="15" name="Rectangle 14">
            <a:extLst>
              <a:ext uri="{FF2B5EF4-FFF2-40B4-BE49-F238E27FC236}">
                <a16:creationId xmlns:a16="http://schemas.microsoft.com/office/drawing/2014/main" id="{2FEB02C4-18AB-8046-B42D-31CED4869158}"/>
              </a:ext>
            </a:extLst>
          </p:cNvPr>
          <p:cNvSpPr/>
          <p:nvPr/>
        </p:nvSpPr>
        <p:spPr>
          <a:xfrm>
            <a:off x="801077" y="2743543"/>
            <a:ext cx="1476686" cy="369332"/>
          </a:xfrm>
          <a:prstGeom prst="rect">
            <a:avLst/>
          </a:prstGeom>
        </p:spPr>
        <p:txBody>
          <a:bodyPr wrap="none">
            <a:spAutoFit/>
          </a:bodyPr>
          <a:lstStyle/>
          <a:p>
            <a:r>
              <a:rPr lang="vi-VN" sz="1800" dirty="0">
                <a:solidFill>
                  <a:srgbClr val="FC7D77">
                    <a:lumMod val="50000"/>
                  </a:srgbClr>
                </a:solidFill>
                <a:latin typeface="UTM Avo" panose="02040603050506020204" pitchFamily="18" charset="0"/>
              </a:rPr>
              <a:t>Khác nhau.</a:t>
            </a:r>
            <a:endParaRPr lang="en-VN" dirty="0"/>
          </a:p>
        </p:txBody>
      </p:sp>
      <p:pic>
        <p:nvPicPr>
          <p:cNvPr id="1030" name="Picture 6" descr="trò chơi dân gian rồng rắn lên mây | Việt nam, Trò chơi, Viết">
            <a:extLst>
              <a:ext uri="{FF2B5EF4-FFF2-40B4-BE49-F238E27FC236}">
                <a16:creationId xmlns:a16="http://schemas.microsoft.com/office/drawing/2014/main" id="{8C60FE64-293B-FE41-A349-19688BE892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2257" y="2740092"/>
            <a:ext cx="3537934" cy="199970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6B935621-893C-2A46-83EE-190BB05F7F8D}"/>
              </a:ext>
            </a:extLst>
          </p:cNvPr>
          <p:cNvSpPr/>
          <p:nvPr/>
        </p:nvSpPr>
        <p:spPr>
          <a:xfrm>
            <a:off x="460224" y="3306232"/>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cản</a:t>
            </a:r>
            <a:endParaRPr lang="vi-VN" sz="1800" dirty="0"/>
          </a:p>
        </p:txBody>
      </p:sp>
      <p:sp>
        <p:nvSpPr>
          <p:cNvPr id="19" name="Oval 18">
            <a:extLst>
              <a:ext uri="{FF2B5EF4-FFF2-40B4-BE49-F238E27FC236}">
                <a16:creationId xmlns:a16="http://schemas.microsoft.com/office/drawing/2014/main" id="{47676946-22BA-F949-A73D-C9B15B2A56F1}"/>
              </a:ext>
            </a:extLst>
          </p:cNvPr>
          <p:cNvSpPr/>
          <p:nvPr/>
        </p:nvSpPr>
        <p:spPr>
          <a:xfrm>
            <a:off x="550605" y="345309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E0ECBC3C-1D89-C04E-830D-CE7FB9B5ADF3}"/>
              </a:ext>
            </a:extLst>
          </p:cNvPr>
          <p:cNvSpPr txBox="1"/>
          <p:nvPr/>
        </p:nvSpPr>
        <p:spPr>
          <a:xfrm>
            <a:off x="1329966" y="3309309"/>
            <a:ext cx="4670367"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ngăn lại, chặn lại.</a:t>
            </a:r>
            <a:endParaRPr lang="en-US" sz="1800" dirty="0">
              <a:solidFill>
                <a:schemeClr val="accent6">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87588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0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5" presetClass="exit" presetSubtype="10" fill="hold" nodeType="clickEffect">
                                  <p:stCondLst>
                                    <p:cond delay="0"/>
                                  </p:stCondLst>
                                  <p:childTnLst>
                                    <p:animEffect transition="out" filter="checkerboard(across)">
                                      <p:cBhvr>
                                        <p:cTn id="57" dur="500"/>
                                        <p:tgtEl>
                                          <p:spTgt spid="1030"/>
                                        </p:tgtEl>
                                      </p:cBhvr>
                                    </p:animEffect>
                                    <p:set>
                                      <p:cBhvr>
                                        <p:cTn id="58" dur="1" fill="hold">
                                          <p:stCondLst>
                                            <p:cond delay="499"/>
                                          </p:stCondLst>
                                        </p:cTn>
                                        <p:tgtEl>
                                          <p:spTgt spid="103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29" grpId="0"/>
      <p:bldP spid="7" grpId="0"/>
      <p:bldP spid="12" grpId="0"/>
      <p:bldP spid="13" grpId="0" animBg="1"/>
      <p:bldP spid="14" grpId="0"/>
      <p:bldP spid="15" grpId="0"/>
      <p:bldP spid="18"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63945" y="984121"/>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Ngắt nghỉ câu</a:t>
            </a:r>
            <a:endParaRPr lang="en-US" sz="24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8E52BE51-D649-4526-9277-FF3ADEE969EC}"/>
              </a:ext>
            </a:extLst>
          </p:cNvPr>
          <p:cNvSpPr/>
          <p:nvPr/>
        </p:nvSpPr>
        <p:spPr>
          <a:xfrm>
            <a:off x="369094" y="1845703"/>
            <a:ext cx="6155531" cy="1683987"/>
          </a:xfrm>
          <a:prstGeom prst="rect">
            <a:avLst/>
          </a:prstGeom>
        </p:spPr>
        <p:txBody>
          <a:bodyPr wrap="square">
            <a:spAutoFit/>
          </a:bodyPr>
          <a:lstStyle/>
          <a:p>
            <a:pPr algn="just">
              <a:lnSpc>
                <a:spcPct val="150000"/>
              </a:lnSpc>
            </a:pPr>
            <a:r>
              <a:rPr lang="vi-VN" sz="2400" dirty="0">
                <a:latin typeface="UTM Avo" panose="02040603050506020204" pitchFamily="18" charset="0"/>
              </a:rPr>
              <a:t> Nếu thầy nói “có” thì rồng rắn hỏi xin thuốc cho con và đồng ý cho thầy bắt khúc đuôi.</a:t>
            </a:r>
            <a:endParaRPr lang="vi-VN" sz="2400" dirty="0"/>
          </a:p>
        </p:txBody>
      </p:sp>
      <p:cxnSp>
        <p:nvCxnSpPr>
          <p:cNvPr id="8" name="Straight Connector 7">
            <a:extLst>
              <a:ext uri="{FF2B5EF4-FFF2-40B4-BE49-F238E27FC236}">
                <a16:creationId xmlns:a16="http://schemas.microsoft.com/office/drawing/2014/main" id="{DB68DD48-9047-4C0E-873F-F9EFE47EFA41}"/>
              </a:ext>
            </a:extLst>
          </p:cNvPr>
          <p:cNvCxnSpPr/>
          <p:nvPr/>
        </p:nvCxnSpPr>
        <p:spPr>
          <a:xfrm flipH="1">
            <a:off x="3394263" y="203477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31AD1B5-E6AF-DD49-92DB-94879744B5CC}"/>
              </a:ext>
            </a:extLst>
          </p:cNvPr>
          <p:cNvGrpSpPr/>
          <p:nvPr/>
        </p:nvGrpSpPr>
        <p:grpSpPr>
          <a:xfrm>
            <a:off x="2031687" y="3081520"/>
            <a:ext cx="155773" cy="353730"/>
            <a:chOff x="3894064" y="2362532"/>
            <a:chExt cx="155773" cy="353730"/>
          </a:xfrm>
        </p:grpSpPr>
        <p:cxnSp>
          <p:nvCxnSpPr>
            <p:cNvPr id="21" name="Straight Connector 20">
              <a:extLst>
                <a:ext uri="{FF2B5EF4-FFF2-40B4-BE49-F238E27FC236}">
                  <a16:creationId xmlns:a16="http://schemas.microsoft.com/office/drawing/2014/main" id="{44C9B04D-77F6-4ABC-A7F4-7426302A4626}"/>
                </a:ext>
              </a:extLst>
            </p:cNvPr>
            <p:cNvCxnSpPr/>
            <p:nvPr/>
          </p:nvCxnSpPr>
          <p:spPr>
            <a:xfrm flipH="1">
              <a:off x="3945988" y="2362532"/>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3CBC27-4077-460A-A843-2A2D268BAADA}"/>
                </a:ext>
              </a:extLst>
            </p:cNvPr>
            <p:cNvCxnSpPr/>
            <p:nvPr/>
          </p:nvCxnSpPr>
          <p:spPr>
            <a:xfrm flipH="1">
              <a:off x="3894064" y="236253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E2675123-C050-0D47-84CF-8FF7255A9D65}"/>
              </a:ext>
            </a:extLst>
          </p:cNvPr>
          <p:cNvCxnSpPr/>
          <p:nvPr/>
        </p:nvCxnSpPr>
        <p:spPr>
          <a:xfrm flipH="1">
            <a:off x="2726531" y="2539112"/>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477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493836" y="1705000"/>
            <a:ext cx="5869259"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Những người chơi làm thành rồng rắn bằng cách nào?</a:t>
            </a:r>
          </a:p>
        </p:txBody>
      </p:sp>
      <p:sp>
        <p:nvSpPr>
          <p:cNvPr id="7" name="TextBox 6">
            <a:extLst>
              <a:ext uri="{FF2B5EF4-FFF2-40B4-BE49-F238E27FC236}">
                <a16:creationId xmlns:a16="http://schemas.microsoft.com/office/drawing/2014/main" id="{16C88818-C0C0-400F-98A9-FC392E078C62}"/>
              </a:ext>
            </a:extLst>
          </p:cNvPr>
          <p:cNvSpPr txBox="1"/>
          <p:nvPr/>
        </p:nvSpPr>
        <p:spPr>
          <a:xfrm>
            <a:off x="491638" y="3076296"/>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Rồng rắn đến gặp thầy thuốc để làm gì?</a:t>
            </a:r>
          </a:p>
        </p:txBody>
      </p:sp>
      <p:sp>
        <p:nvSpPr>
          <p:cNvPr id="11" name="TextBox 10">
            <a:extLst>
              <a:ext uri="{FF2B5EF4-FFF2-40B4-BE49-F238E27FC236}">
                <a16:creationId xmlns:a16="http://schemas.microsoft.com/office/drawing/2014/main" id="{F3700BE8-37E7-464C-9E38-7AD2A3E286EA}"/>
              </a:ext>
            </a:extLst>
          </p:cNvPr>
          <p:cNvSpPr txBox="1"/>
          <p:nvPr/>
        </p:nvSpPr>
        <p:spPr>
          <a:xfrm>
            <a:off x="491638" y="3469224"/>
            <a:ext cx="5871457"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Rồng rắn đến gặp thầy thuốc để xin thuốc cho con.</a:t>
            </a:r>
          </a:p>
        </p:txBody>
      </p:sp>
      <p:sp>
        <p:nvSpPr>
          <p:cNvPr id="10" name="TextBox 9">
            <a:extLst>
              <a:ext uri="{FF2B5EF4-FFF2-40B4-BE49-F238E27FC236}">
                <a16:creationId xmlns:a16="http://schemas.microsoft.com/office/drawing/2014/main"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7" name="TextBox 16">
            <a:extLst>
              <a:ext uri="{FF2B5EF4-FFF2-40B4-BE49-F238E27FC236}">
                <a16:creationId xmlns:a16="http://schemas.microsoft.com/office/drawing/2014/main" id="{9DC59F8C-EFBC-E845-85DB-19AF407A4D02}"/>
              </a:ext>
            </a:extLst>
          </p:cNvPr>
          <p:cNvSpPr txBox="1"/>
          <p:nvPr/>
        </p:nvSpPr>
        <p:spPr>
          <a:xfrm>
            <a:off x="491638" y="2507013"/>
            <a:ext cx="6119826"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tx2">
                    <a:lumMod val="75000"/>
                  </a:schemeClr>
                </a:solidFill>
                <a:latin typeface="UTM Avo" panose="02040603050506020204" pitchFamily="18" charset="0"/>
              </a:rPr>
              <a:t>Năm sáu bạn túm áo nhau làm rồng rắn.</a:t>
            </a:r>
          </a:p>
        </p:txBody>
      </p:sp>
      <p:pic>
        <p:nvPicPr>
          <p:cNvPr id="9" name="Picture 8">
            <a:extLst>
              <a:ext uri="{FF2B5EF4-FFF2-40B4-BE49-F238E27FC236}">
                <a16:creationId xmlns:a16="http://schemas.microsoft.com/office/drawing/2014/main" id="{DBD93E1B-13F0-6E48-9E76-73DCCD85DEA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293CAC-D4BF-EF4A-BA15-59916BF2519A}"/>
              </a:ext>
            </a:extLst>
          </p:cNvPr>
          <p:cNvSpPr txBox="1"/>
          <p:nvPr/>
        </p:nvSpPr>
        <p:spPr>
          <a:xfrm>
            <a:off x="435762" y="562480"/>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3. </a:t>
            </a:r>
            <a:r>
              <a:rPr lang="vi-VN" sz="1800" dirty="0">
                <a:latin typeface="UTM Avo" panose="02040603050506020204" pitchFamily="18" charset="0"/>
              </a:rPr>
              <a:t>Chuyện gì xảy ra nếu khúc đuôi bị thầy bắt?</a:t>
            </a:r>
          </a:p>
        </p:txBody>
      </p:sp>
      <p:sp>
        <p:nvSpPr>
          <p:cNvPr id="17" name="TextBox 16">
            <a:extLst>
              <a:ext uri="{FF2B5EF4-FFF2-40B4-BE49-F238E27FC236}">
                <a16:creationId xmlns:a16="http://schemas.microsoft.com/office/drawing/2014/main" id="{BD9D2B1B-6515-4441-99F0-E0146694E2AF}"/>
              </a:ext>
            </a:extLst>
          </p:cNvPr>
          <p:cNvSpPr txBox="1"/>
          <p:nvPr/>
        </p:nvSpPr>
        <p:spPr>
          <a:xfrm>
            <a:off x="435762" y="993508"/>
            <a:ext cx="5726913"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Nếu khúc đuôi bị thầy bắt thì đổi vai làm thầy thuốc.</a:t>
            </a:r>
          </a:p>
        </p:txBody>
      </p:sp>
      <p:sp>
        <p:nvSpPr>
          <p:cNvPr id="23" name="TextBox 22">
            <a:extLst>
              <a:ext uri="{FF2B5EF4-FFF2-40B4-BE49-F238E27FC236}">
                <a16:creationId xmlns:a16="http://schemas.microsoft.com/office/drawing/2014/main" id="{BFC170D4-876E-944E-89A6-8FEA3C3282BF}"/>
              </a:ext>
            </a:extLst>
          </p:cNvPr>
          <p:cNvSpPr txBox="1"/>
          <p:nvPr/>
        </p:nvSpPr>
        <p:spPr>
          <a:xfrm>
            <a:off x="435761" y="1841086"/>
            <a:ext cx="6546063"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4. </a:t>
            </a:r>
            <a:r>
              <a:rPr lang="vi-VN" sz="1800" dirty="0">
                <a:latin typeface="UTM Avo" panose="02040603050506020204" pitchFamily="18" charset="0"/>
              </a:rPr>
              <a:t>Nếu bạn khúc giữa bị đứt thì bạn đó phải làm gì?</a:t>
            </a:r>
          </a:p>
        </p:txBody>
      </p:sp>
      <p:sp>
        <p:nvSpPr>
          <p:cNvPr id="6" name="TextBox 5">
            <a:extLst>
              <a:ext uri="{FF2B5EF4-FFF2-40B4-BE49-F238E27FC236}">
                <a16:creationId xmlns:a16="http://schemas.microsoft.com/office/drawing/2014/main" id="{988E50B6-041A-E040-90B4-C3EA3A487C6D}"/>
              </a:ext>
            </a:extLst>
          </p:cNvPr>
          <p:cNvSpPr txBox="1"/>
          <p:nvPr/>
        </p:nvSpPr>
        <p:spPr>
          <a:xfrm>
            <a:off x="435762" y="2270192"/>
            <a:ext cx="5726913"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Nếu khúc giữa bị đứt thì bạn đó phải làm đuôi.</a:t>
            </a:r>
          </a:p>
        </p:txBody>
      </p:sp>
      <p:pic>
        <p:nvPicPr>
          <p:cNvPr id="5" name="Picture 4">
            <a:extLst>
              <a:ext uri="{FF2B5EF4-FFF2-40B4-BE49-F238E27FC236}">
                <a16:creationId xmlns:a16="http://schemas.microsoft.com/office/drawing/2014/main" id="{7B6C1EA9-651A-9340-B3CE-89F4A2E90C48}"/>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2231206" y="2806123"/>
            <a:ext cx="2894029" cy="2076892"/>
          </a:xfrm>
          <a:prstGeom prst="rect">
            <a:avLst/>
          </a:prstGeom>
        </p:spPr>
      </p:pic>
    </p:spTree>
    <p:custDataLst>
      <p:tags r:id="rId1"/>
    </p:custDataLst>
    <p:extLst>
      <p:ext uri="{BB962C8B-B14F-4D97-AF65-F5344CB8AC3E}">
        <p14:creationId xmlns:p14="http://schemas.microsoft.com/office/powerpoint/2010/main" val="148329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856343" y="183789"/>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Rồng rắn lên mây</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854" y="583809"/>
            <a:ext cx="6751370" cy="4570867"/>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Rồng rắn lên mây là một trò chơi vui nhộn. Năm, sáu bạn túm áo nhau làm rồng rắn. Một bạn làm thầy thuốc, đứng đối diện với rồng rắn.</a:t>
            </a:r>
          </a:p>
          <a:p>
            <a:pPr marL="44450" algn="just">
              <a:lnSpc>
                <a:spcPct val="150000"/>
              </a:lnSpc>
            </a:pPr>
            <a:r>
              <a:rPr lang="vi-VN" dirty="0">
                <a:latin typeface="UTM Avo" panose="02040603050506020204" pitchFamily="18" charset="0"/>
              </a:rPr>
              <a:t>          Rồng rắn vừa đi vòng vèo vừa hát:</a:t>
            </a:r>
          </a:p>
          <a:p>
            <a:pPr marL="44450" algn="just">
              <a:lnSpc>
                <a:spcPct val="150000"/>
              </a:lnSpc>
            </a:pPr>
            <a:r>
              <a:rPr lang="vi-VN" dirty="0">
                <a:latin typeface="UTM Avo" panose="02040603050506020204" pitchFamily="18" charset="0"/>
              </a:rPr>
              <a:t>		          Rồng rắn lên mây</a:t>
            </a:r>
          </a:p>
          <a:p>
            <a:pPr marL="44450" algn="just">
              <a:lnSpc>
                <a:spcPct val="150000"/>
              </a:lnSpc>
            </a:pPr>
            <a:r>
              <a:rPr lang="vi-VN" dirty="0">
                <a:latin typeface="UTM Avo" panose="02040603050506020204" pitchFamily="18" charset="0"/>
              </a:rPr>
              <a:t>		          Thấy cây núc nắc</a:t>
            </a:r>
          </a:p>
          <a:p>
            <a:pPr marL="44450" algn="just">
              <a:lnSpc>
                <a:spcPct val="150000"/>
              </a:lnSpc>
            </a:pPr>
            <a:r>
              <a:rPr lang="vi-VN" dirty="0">
                <a:latin typeface="UTM Avo" panose="02040603050506020204" pitchFamily="18" charset="0"/>
              </a:rPr>
              <a:t>		          Hỏi thăm thầy thuốc</a:t>
            </a:r>
          </a:p>
          <a:p>
            <a:pPr marL="44450" algn="just">
              <a:lnSpc>
                <a:spcPct val="150000"/>
              </a:lnSpc>
            </a:pPr>
            <a:r>
              <a:rPr lang="vi-VN" dirty="0">
                <a:latin typeface="UTM Avo" panose="02040603050506020204" pitchFamily="18" charset="0"/>
              </a:rPr>
              <a:t>		          Có nhà hay không?</a:t>
            </a:r>
          </a:p>
          <a:p>
            <a:pPr marL="44450" algn="just">
              <a:lnSpc>
                <a:spcPct val="150000"/>
              </a:lnSpc>
            </a:pPr>
            <a:r>
              <a:rPr lang="vi-VN" dirty="0">
                <a:latin typeface="UTM Avo" panose="02040603050506020204" pitchFamily="18" charset="0"/>
              </a:rPr>
              <a:t>          Nếu thầy nói “không” thì rồng rắn đi tiếp. Nếu thầy nói “có” thì rồng rắn hỏi xin thuốc cho con và đồng ý cho thầy bắt khúc đuôi.</a:t>
            </a:r>
          </a:p>
          <a:p>
            <a:pPr marL="44450" algn="just">
              <a:lnSpc>
                <a:spcPct val="150000"/>
              </a:lnSpc>
            </a:pPr>
            <a:r>
              <a:rPr lang="vi-VN" dirty="0">
                <a:latin typeface="UTM Avo" panose="02040603050506020204" pitchFamily="18" charset="0"/>
              </a:rPr>
              <a:t>          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tiếp tục.</a:t>
            </a:r>
          </a:p>
          <a:p>
            <a:pPr marL="266700" algn="just">
              <a:lnSpc>
                <a:spcPct val="150000"/>
              </a:lnSpc>
            </a:pPr>
            <a:r>
              <a:rPr lang="vi-VN" dirty="0">
                <a:latin typeface="UTM Avo" panose="02040603050506020204" pitchFamily="18" charset="0"/>
              </a:rPr>
              <a:t>		(Theo 101 trò chơi dân gian dành cho trẻ Mầm non) </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99" y="656631"/>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38384" y="1290287"/>
            <a:ext cx="288000" cy="288000"/>
          </a:xfrm>
          <a:prstGeom prst="rect">
            <a:avLst/>
          </a:prstGeom>
        </p:spPr>
      </p:pic>
      <p:pic>
        <p:nvPicPr>
          <p:cNvPr id="10" name="Picture 9">
            <a:extLst>
              <a:ext uri="{FF2B5EF4-FFF2-40B4-BE49-F238E27FC236}">
                <a16:creationId xmlns:a16="http://schemas.microsoft.com/office/drawing/2014/main" id="{1E6D9032-00C1-1846-AA95-97429EFD97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535" y="3509297"/>
            <a:ext cx="288000" cy="288000"/>
          </a:xfrm>
          <a:prstGeom prst="rect">
            <a:avLst/>
          </a:prstGeom>
        </p:spPr>
      </p:pic>
    </p:spTree>
    <p:extLst>
      <p:ext uri="{BB962C8B-B14F-4D97-AF65-F5344CB8AC3E}">
        <p14:creationId xmlns:p14="http://schemas.microsoft.com/office/powerpoint/2010/main" val="2359605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Bai1.Emlahocsinhlop2[20210529004629700].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2189</TotalTime>
  <Words>1043</Words>
  <Application>Microsoft Macintosh PowerPoint</Application>
  <PresentationFormat>Custom</PresentationFormat>
  <Paragraphs>97</Paragraphs>
  <Slides>19</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Montserrat</vt:lpstr>
      <vt:lpstr>UTM Avo</vt:lpstr>
      <vt:lpstr>HP001 4 hàng</vt:lpstr>
      <vt:lpstr>UTM Cookies</vt:lpstr>
      <vt:lpstr>Kalam</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Le Bao Chau 20146072</cp:lastModifiedBy>
  <cp:revision>158</cp:revision>
  <dcterms:modified xsi:type="dcterms:W3CDTF">2021-06-02T15:44:30Z</dcterms:modified>
</cp:coreProperties>
</file>