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20" r:id="rId2"/>
    <p:sldId id="256" r:id="rId3"/>
    <p:sldId id="259" r:id="rId4"/>
    <p:sldId id="321" r:id="rId5"/>
    <p:sldId id="337" r:id="rId6"/>
    <p:sldId id="338" r:id="rId7"/>
    <p:sldId id="271" r:id="rId8"/>
    <p:sldId id="273" r:id="rId9"/>
    <p:sldId id="339" r:id="rId10"/>
    <p:sldId id="260" r:id="rId11"/>
    <p:sldId id="275" r:id="rId12"/>
    <p:sldId id="261" r:id="rId13"/>
    <p:sldId id="262" r:id="rId14"/>
    <p:sldId id="340" r:id="rId15"/>
    <p:sldId id="274" r:id="rId16"/>
    <p:sldId id="266" r:id="rId17"/>
    <p:sldId id="341"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EFF6B-B159-4855-B8F9-54A3CF671343}" type="datetimeFigureOut">
              <a:rPr lang="en-US" smtClean="0"/>
              <a:t>3/9/2021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4ACCCA-709E-4CE7-BFC2-25039E6DE6E5}" type="slidenum">
              <a:rPr lang="en-US" smtClean="0"/>
              <a:t>‹#›</a:t>
            </a:fld>
            <a:endParaRPr lang="en-US"/>
          </a:p>
        </p:txBody>
      </p:sp>
    </p:spTree>
    <p:extLst>
      <p:ext uri="{BB962C8B-B14F-4D97-AF65-F5344CB8AC3E}">
        <p14:creationId xmlns:p14="http://schemas.microsoft.com/office/powerpoint/2010/main" val="57991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7409">
            <a:extLst>
              <a:ext uri="{FF2B5EF4-FFF2-40B4-BE49-F238E27FC236}">
                <a16:creationId xmlns:a16="http://schemas.microsoft.com/office/drawing/2014/main" id="{1B7F2CF3-D826-44C3-838A-A0D52C5858E7}"/>
              </a:ext>
            </a:extLst>
          </p:cNvPr>
          <p:cNvSpPr>
            <a:spLocks noGrp="1" noRot="1" noChangeAspect="1" noChangeArrowheads="1" noTextEdit="1"/>
          </p:cNvSpPr>
          <p:nvPr>
            <p:ph type="sldImg"/>
          </p:nvPr>
        </p:nvSpPr>
        <p:spPr>
          <a:ln/>
        </p:spPr>
      </p:sp>
      <p:sp>
        <p:nvSpPr>
          <p:cNvPr id="6147" name="文本占位符 17410">
            <a:extLst>
              <a:ext uri="{FF2B5EF4-FFF2-40B4-BE49-F238E27FC236}">
                <a16:creationId xmlns:a16="http://schemas.microsoft.com/office/drawing/2014/main" id="{0158F31C-9484-438F-9BE0-463B76B0A52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latin typeface="Arial" panose="020B0604020202020204" pitchFamily="34" charset="0"/>
            </a:endParaRPr>
          </a:p>
        </p:txBody>
      </p:sp>
      <p:sp>
        <p:nvSpPr>
          <p:cNvPr id="6148" name="灯片编号占位符 1">
            <a:extLst>
              <a:ext uri="{FF2B5EF4-FFF2-40B4-BE49-F238E27FC236}">
                <a16:creationId xmlns:a16="http://schemas.microsoft.com/office/drawing/2014/main" id="{D1A07D03-D7DD-41B8-A609-965FD99D0B9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rgbClr val="000000"/>
                </a:solidFill>
                <a:latin typeface="Times New Roman" panose="02020603050405020304" pitchFamily="18" charset="0"/>
              </a:defRPr>
            </a:lvl1pPr>
            <a:lvl2pPr marL="742950" indent="-285750">
              <a:defRPr sz="2400">
                <a:solidFill>
                  <a:srgbClr val="000000"/>
                </a:solidFill>
                <a:latin typeface="Times New Roman" panose="02020603050405020304" pitchFamily="18" charset="0"/>
              </a:defRPr>
            </a:lvl2pPr>
            <a:lvl3pPr marL="1143000" indent="-228600">
              <a:defRPr sz="2400">
                <a:solidFill>
                  <a:srgbClr val="000000"/>
                </a:solidFill>
                <a:latin typeface="Times New Roman" panose="02020603050405020304" pitchFamily="18" charset="0"/>
              </a:defRPr>
            </a:lvl3pPr>
            <a:lvl4pPr marL="1600200" indent="-228600">
              <a:defRPr sz="2400">
                <a:solidFill>
                  <a:srgbClr val="000000"/>
                </a:solidFill>
                <a:latin typeface="Times New Roman" panose="02020603050405020304" pitchFamily="18" charset="0"/>
              </a:defRPr>
            </a:lvl4pPr>
            <a:lvl5pPr marL="2057400" indent="-228600">
              <a:defRPr sz="2400">
                <a:solidFill>
                  <a:srgbClr val="000000"/>
                </a:solidFill>
                <a:latin typeface="Times New Roman" panose="02020603050405020304" pitchFamily="18" charset="0"/>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defRPr>
            </a:lvl9pPr>
          </a:lstStyle>
          <a:p>
            <a:fld id="{B57936FE-954F-4B56-84E4-B77D08C3A83A}" type="slidenum">
              <a:rPr lang="en-US" altLang="zh-CN" sz="1200" smtClean="0">
                <a:solidFill>
                  <a:schemeClr val="tx1"/>
                </a:solidFill>
                <a:latin typeface="Arial" panose="020B0604020202020204" pitchFamily="34" charset="0"/>
              </a:rPr>
              <a:pPr/>
              <a:t>2</a:t>
            </a:fld>
            <a:endParaRPr lang="zh-CN" altLang="en-US" sz="1200">
              <a:solidFill>
                <a:schemeClr val="tx1"/>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4639E4A-2423-4D2D-B087-5ABF784D3AA0}"/>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E5A0E033-3287-4AFC-B2CD-06D8C73DB8B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latin typeface="Arial" panose="020B0604020202020204" pitchFamily="34" charset="0"/>
              </a:rPr>
              <a:t>GV nêu mục tiêu bài học</a:t>
            </a:r>
          </a:p>
          <a:p>
            <a:endParaRPr lang="en-US" altLang="en-US">
              <a:latin typeface="Arial" panose="020B0604020202020204" pitchFamily="34" charset="0"/>
            </a:endParaRPr>
          </a:p>
        </p:txBody>
      </p:sp>
      <p:sp>
        <p:nvSpPr>
          <p:cNvPr id="14340" name="Slide Number Placeholder 3">
            <a:extLst>
              <a:ext uri="{FF2B5EF4-FFF2-40B4-BE49-F238E27FC236}">
                <a16:creationId xmlns:a16="http://schemas.microsoft.com/office/drawing/2014/main" id="{5BE9DEB9-1526-48AD-A436-AAF905724C4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rgbClr val="000000"/>
                </a:solidFill>
                <a:latin typeface="Times New Roman" panose="02020603050405020304" pitchFamily="18" charset="0"/>
              </a:defRPr>
            </a:lvl1pPr>
            <a:lvl2pPr marL="742950" indent="-285750">
              <a:defRPr sz="2400">
                <a:solidFill>
                  <a:srgbClr val="000000"/>
                </a:solidFill>
                <a:latin typeface="Times New Roman" panose="02020603050405020304" pitchFamily="18" charset="0"/>
              </a:defRPr>
            </a:lvl2pPr>
            <a:lvl3pPr marL="1143000" indent="-228600">
              <a:defRPr sz="2400">
                <a:solidFill>
                  <a:srgbClr val="000000"/>
                </a:solidFill>
                <a:latin typeface="Times New Roman" panose="02020603050405020304" pitchFamily="18" charset="0"/>
              </a:defRPr>
            </a:lvl3pPr>
            <a:lvl4pPr marL="1600200" indent="-228600">
              <a:defRPr sz="2400">
                <a:solidFill>
                  <a:srgbClr val="000000"/>
                </a:solidFill>
                <a:latin typeface="Times New Roman" panose="02020603050405020304" pitchFamily="18" charset="0"/>
              </a:defRPr>
            </a:lvl4pPr>
            <a:lvl5pPr marL="2057400" indent="-228600">
              <a:defRPr sz="2400">
                <a:solidFill>
                  <a:srgbClr val="000000"/>
                </a:solidFill>
                <a:latin typeface="Times New Roman" panose="02020603050405020304" pitchFamily="18" charset="0"/>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defRPr>
            </a:lvl9pPr>
          </a:lstStyle>
          <a:p>
            <a:fld id="{84D4B808-D8B3-431A-91C2-DAAB6E28D09C}" type="slidenum">
              <a:rPr lang="en-US" altLang="en-US" sz="1200" smtClean="0">
                <a:solidFill>
                  <a:schemeClr val="tx1"/>
                </a:solidFill>
                <a:latin typeface="Arial" panose="020B0604020202020204" pitchFamily="34" charset="0"/>
              </a:rPr>
              <a:pPr/>
              <a:t>5</a:t>
            </a:fld>
            <a:endParaRPr lang="en-US" altLang="en-US" sz="1200">
              <a:solidFill>
                <a:schemeClr val="tx1"/>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Yêu</a:t>
            </a:r>
            <a:r>
              <a:rPr lang="en-US" dirty="0"/>
              <a:t> </a:t>
            </a:r>
            <a:r>
              <a:rPr lang="en-US" dirty="0" err="1"/>
              <a:t>cầu</a:t>
            </a:r>
            <a:r>
              <a:rPr lang="en-US" dirty="0"/>
              <a:t> HS </a:t>
            </a:r>
            <a:r>
              <a:rPr lang="en-US" dirty="0" err="1"/>
              <a:t>đọc</a:t>
            </a:r>
            <a:r>
              <a:rPr lang="en-US" dirty="0"/>
              <a:t> </a:t>
            </a:r>
            <a:r>
              <a:rPr lang="en-US" dirty="0" err="1"/>
              <a:t>bài</a:t>
            </a:r>
            <a:endParaRPr lang="en-US" dirty="0"/>
          </a:p>
        </p:txBody>
      </p:sp>
      <p:sp>
        <p:nvSpPr>
          <p:cNvPr id="4" name="Slide Number Placeholder 3"/>
          <p:cNvSpPr>
            <a:spLocks noGrp="1"/>
          </p:cNvSpPr>
          <p:nvPr>
            <p:ph type="sldNum" sz="quarter" idx="5"/>
          </p:nvPr>
        </p:nvSpPr>
        <p:spPr/>
        <p:txBody>
          <a:bodyPr/>
          <a:lstStyle/>
          <a:p>
            <a:fld id="{E54ACCCA-709E-4CE7-BFC2-25039E6DE6E5}" type="slidenum">
              <a:rPr lang="en-US" smtClean="0"/>
              <a:t>8</a:t>
            </a:fld>
            <a:endParaRPr lang="en-US"/>
          </a:p>
        </p:txBody>
      </p:sp>
    </p:spTree>
    <p:extLst>
      <p:ext uri="{BB962C8B-B14F-4D97-AF65-F5344CB8AC3E}">
        <p14:creationId xmlns:p14="http://schemas.microsoft.com/office/powerpoint/2010/main" val="341933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GV </a:t>
            </a:r>
            <a:r>
              <a:rPr lang="en-US" dirty="0" err="1"/>
              <a:t>hỏi</a:t>
            </a:r>
            <a:r>
              <a:rPr lang="en-US" dirty="0"/>
              <a:t> </a:t>
            </a:r>
            <a:r>
              <a:rPr lang="en-US" dirty="0" err="1"/>
              <a:t>thêm</a:t>
            </a:r>
            <a:r>
              <a:rPr lang="en-US" dirty="0"/>
              <a:t> </a:t>
            </a:r>
            <a:r>
              <a:rPr lang="en-US" dirty="0" err="1"/>
              <a:t>tác</a:t>
            </a:r>
            <a:r>
              <a:rPr lang="en-US" dirty="0"/>
              <a:t> </a:t>
            </a:r>
            <a:r>
              <a:rPr lang="en-US" dirty="0" err="1"/>
              <a:t>dụng</a:t>
            </a:r>
            <a:r>
              <a:rPr lang="en-US" dirty="0"/>
              <a:t> </a:t>
            </a:r>
            <a:r>
              <a:rPr lang="en-US" dirty="0" err="1"/>
              <a:t>của</a:t>
            </a:r>
            <a:r>
              <a:rPr lang="en-US" dirty="0"/>
              <a:t> </a:t>
            </a:r>
            <a:r>
              <a:rPr lang="en-US" dirty="0" err="1"/>
              <a:t>sử</a:t>
            </a:r>
            <a:r>
              <a:rPr lang="en-US" dirty="0"/>
              <a:t> </a:t>
            </a:r>
            <a:r>
              <a:rPr lang="en-US" dirty="0" err="1"/>
              <a:t>dụng</a:t>
            </a:r>
            <a:r>
              <a:rPr lang="en-US" dirty="0"/>
              <a:t> </a:t>
            </a:r>
            <a:r>
              <a:rPr lang="en-US" dirty="0" err="1"/>
              <a:t>từ</a:t>
            </a:r>
            <a:r>
              <a:rPr lang="en-US" dirty="0"/>
              <a:t> </a:t>
            </a:r>
            <a:r>
              <a:rPr lang="en-US" dirty="0" err="1"/>
              <a:t>ngữ</a:t>
            </a:r>
            <a:r>
              <a:rPr lang="en-US" dirty="0"/>
              <a:t> </a:t>
            </a:r>
            <a:r>
              <a:rPr lang="en-US" dirty="0" err="1"/>
              <a:t>thể</a:t>
            </a:r>
            <a:r>
              <a:rPr lang="en-US" dirty="0"/>
              <a:t> </a:t>
            </a:r>
            <a:r>
              <a:rPr lang="en-US" dirty="0" err="1"/>
              <a:t>hiện</a:t>
            </a:r>
            <a:r>
              <a:rPr lang="en-US" dirty="0"/>
              <a:t> so </a:t>
            </a:r>
            <a:r>
              <a:rPr lang="en-US" dirty="0" err="1"/>
              <a:t>sánh</a:t>
            </a:r>
            <a:r>
              <a:rPr lang="en-US" dirty="0"/>
              <a:t>, </a:t>
            </a:r>
            <a:r>
              <a:rPr lang="en-US" dirty="0" err="1"/>
              <a:t>nhân</a:t>
            </a:r>
            <a:r>
              <a:rPr lang="en-US" dirty="0"/>
              <a:t> </a:t>
            </a:r>
            <a:r>
              <a:rPr lang="en-US" dirty="0" err="1"/>
              <a:t>hóa</a:t>
            </a:r>
            <a:r>
              <a:rPr lang="en-US" dirty="0"/>
              <a:t> </a:t>
            </a:r>
            <a:r>
              <a:rPr lang="en-US" dirty="0" err="1"/>
              <a:t>khi</a:t>
            </a:r>
            <a:r>
              <a:rPr lang="en-US" dirty="0"/>
              <a:t> </a:t>
            </a:r>
            <a:r>
              <a:rPr lang="en-US" dirty="0" err="1"/>
              <a:t>miêu</a:t>
            </a:r>
            <a:r>
              <a:rPr lang="en-US" dirty="0"/>
              <a:t> </a:t>
            </a:r>
            <a:r>
              <a:rPr lang="en-US" dirty="0" err="1"/>
              <a:t>tả</a:t>
            </a:r>
            <a:r>
              <a:rPr lang="en-US" dirty="0"/>
              <a:t>?</a:t>
            </a:r>
          </a:p>
        </p:txBody>
      </p:sp>
      <p:sp>
        <p:nvSpPr>
          <p:cNvPr id="4" name="Slide Number Placeholder 3"/>
          <p:cNvSpPr>
            <a:spLocks noGrp="1"/>
          </p:cNvSpPr>
          <p:nvPr>
            <p:ph type="sldNum" sz="quarter" idx="5"/>
          </p:nvPr>
        </p:nvSpPr>
        <p:spPr/>
        <p:txBody>
          <a:bodyPr/>
          <a:lstStyle/>
          <a:p>
            <a:fld id="{E54ACCCA-709E-4CE7-BFC2-25039E6DE6E5}" type="slidenum">
              <a:rPr lang="en-US" smtClean="0"/>
              <a:t>12</a:t>
            </a:fld>
            <a:endParaRPr lang="en-US"/>
          </a:p>
        </p:txBody>
      </p:sp>
    </p:spTree>
    <p:extLst>
      <p:ext uri="{BB962C8B-B14F-4D97-AF65-F5344CB8AC3E}">
        <p14:creationId xmlns:p14="http://schemas.microsoft.com/office/powerpoint/2010/main" val="512070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4ACCCA-709E-4CE7-BFC2-25039E6DE6E5}" type="slidenum">
              <a:rPr lang="en-US" smtClean="0"/>
              <a:t>13</a:t>
            </a:fld>
            <a:endParaRPr lang="en-US"/>
          </a:p>
        </p:txBody>
      </p:sp>
    </p:spTree>
    <p:extLst>
      <p:ext uri="{BB962C8B-B14F-4D97-AF65-F5344CB8AC3E}">
        <p14:creationId xmlns:p14="http://schemas.microsoft.com/office/powerpoint/2010/main" val="1868015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Bài</a:t>
            </a:r>
            <a:r>
              <a:rPr lang="en-US" dirty="0"/>
              <a:t> </a:t>
            </a:r>
            <a:r>
              <a:rPr lang="en-US" dirty="0" err="1"/>
              <a:t>tham</a:t>
            </a:r>
            <a:r>
              <a:rPr lang="en-US" dirty="0"/>
              <a:t> </a:t>
            </a:r>
            <a:r>
              <a:rPr lang="en-US" dirty="0" err="1"/>
              <a:t>khảo</a:t>
            </a:r>
            <a:endParaRPr lang="en-US" dirty="0"/>
          </a:p>
        </p:txBody>
      </p:sp>
      <p:sp>
        <p:nvSpPr>
          <p:cNvPr id="4" name="Slide Number Placeholder 3"/>
          <p:cNvSpPr>
            <a:spLocks noGrp="1"/>
          </p:cNvSpPr>
          <p:nvPr>
            <p:ph type="sldNum" sz="quarter" idx="5"/>
          </p:nvPr>
        </p:nvSpPr>
        <p:spPr/>
        <p:txBody>
          <a:bodyPr/>
          <a:lstStyle/>
          <a:p>
            <a:fld id="{E54ACCCA-709E-4CE7-BFC2-25039E6DE6E5}" type="slidenum">
              <a:rPr lang="en-US" smtClean="0"/>
              <a:t>16</a:t>
            </a:fld>
            <a:endParaRPr lang="en-US"/>
          </a:p>
        </p:txBody>
      </p:sp>
    </p:spTree>
    <p:extLst>
      <p:ext uri="{BB962C8B-B14F-4D97-AF65-F5344CB8AC3E}">
        <p14:creationId xmlns:p14="http://schemas.microsoft.com/office/powerpoint/2010/main" val="393948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Tích</a:t>
            </a:r>
            <a:r>
              <a:rPr lang="en-US" dirty="0"/>
              <a:t> </a:t>
            </a:r>
            <a:r>
              <a:rPr lang="en-US" dirty="0" err="1"/>
              <a:t>hợp</a:t>
            </a:r>
            <a:r>
              <a:rPr lang="en-US" dirty="0"/>
              <a:t> </a:t>
            </a:r>
            <a:r>
              <a:rPr lang="en-US" dirty="0" err="1"/>
              <a:t>bảo</a:t>
            </a:r>
            <a:r>
              <a:rPr lang="en-US" dirty="0"/>
              <a:t> </a:t>
            </a:r>
            <a:r>
              <a:rPr lang="en-US" dirty="0" err="1"/>
              <a:t>vệ</a:t>
            </a:r>
            <a:r>
              <a:rPr lang="en-US" dirty="0"/>
              <a:t> </a:t>
            </a:r>
            <a:r>
              <a:rPr lang="en-US" dirty="0" err="1"/>
              <a:t>môi</a:t>
            </a:r>
            <a:r>
              <a:rPr lang="en-US" dirty="0"/>
              <a:t> tr</a:t>
            </a:r>
            <a:r>
              <a:rPr lang="vi-VN" dirty="0"/>
              <a:t>ư</a:t>
            </a:r>
            <a:r>
              <a:rPr lang="en-US" dirty="0" err="1"/>
              <a:t>ờng</a:t>
            </a:r>
            <a:endParaRPr lang="en-US" dirty="0"/>
          </a:p>
        </p:txBody>
      </p:sp>
      <p:sp>
        <p:nvSpPr>
          <p:cNvPr id="4" name="Slide Number Placeholder 3"/>
          <p:cNvSpPr>
            <a:spLocks noGrp="1"/>
          </p:cNvSpPr>
          <p:nvPr>
            <p:ph type="sldNum" sz="quarter" idx="5"/>
          </p:nvPr>
        </p:nvSpPr>
        <p:spPr/>
        <p:txBody>
          <a:bodyPr/>
          <a:lstStyle/>
          <a:p>
            <a:fld id="{E54ACCCA-709E-4CE7-BFC2-25039E6DE6E5}" type="slidenum">
              <a:rPr lang="en-US" smtClean="0"/>
              <a:t>17</a:t>
            </a:fld>
            <a:endParaRPr lang="en-US"/>
          </a:p>
        </p:txBody>
      </p:sp>
    </p:spTree>
    <p:extLst>
      <p:ext uri="{BB962C8B-B14F-4D97-AF65-F5344CB8AC3E}">
        <p14:creationId xmlns:p14="http://schemas.microsoft.com/office/powerpoint/2010/main" val="337069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9C876B5-2799-4A42-8CE9-8F2F3D00F21A}"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358263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76B5-2799-4A42-8CE9-8F2F3D00F21A}"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91030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76B5-2799-4A42-8CE9-8F2F3D00F21A}"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37229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76B5-2799-4A42-8CE9-8F2F3D00F21A}"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95194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876B5-2799-4A42-8CE9-8F2F3D00F21A}"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109251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C876B5-2799-4A42-8CE9-8F2F3D00F21A}"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1930907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C876B5-2799-4A42-8CE9-8F2F3D00F21A}"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440197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876B5-2799-4A42-8CE9-8F2F3D00F21A}"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165490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76B5-2799-4A42-8CE9-8F2F3D00F21A}"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397658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C876B5-2799-4A42-8CE9-8F2F3D00F21A}"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229015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C876B5-2799-4A42-8CE9-8F2F3D00F21A}"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19FB-91CA-4CE1-97B8-3D8C9D95201B}" type="slidenum">
              <a:rPr lang="en-US" smtClean="0"/>
              <a:t>‹#›</a:t>
            </a:fld>
            <a:endParaRPr lang="en-US"/>
          </a:p>
        </p:txBody>
      </p:sp>
    </p:spTree>
    <p:extLst>
      <p:ext uri="{BB962C8B-B14F-4D97-AF65-F5344CB8AC3E}">
        <p14:creationId xmlns:p14="http://schemas.microsoft.com/office/powerpoint/2010/main" val="1325794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876B5-2799-4A42-8CE9-8F2F3D00F21A}" type="datetimeFigureOut">
              <a:rPr lang="en-US" smtClean="0"/>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E19FB-91CA-4CE1-97B8-3D8C9D95201B}" type="slidenum">
              <a:rPr lang="en-US" smtClean="0"/>
              <a:t>‹#›</a:t>
            </a:fld>
            <a:endParaRPr lang="en-US"/>
          </a:p>
        </p:txBody>
      </p:sp>
    </p:spTree>
    <p:extLst>
      <p:ext uri="{BB962C8B-B14F-4D97-AF65-F5344CB8AC3E}">
        <p14:creationId xmlns:p14="http://schemas.microsoft.com/office/powerpoint/2010/main" val="1434597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435650" name="Object 2">
            <a:extLst>
              <a:ext uri="{FF2B5EF4-FFF2-40B4-BE49-F238E27FC236}">
                <a16:creationId xmlns:a16="http://schemas.microsoft.com/office/drawing/2014/main" id="{B9145235-9A3B-4CAD-BF3C-344A9DD6F182}"/>
              </a:ext>
            </a:extLst>
          </p:cNvPr>
          <p:cNvGraphicFramePr>
            <a:graphicFrameLocks noGrp="1" noChangeAspect="1"/>
          </p:cNvGraphicFramePr>
          <p:nvPr>
            <p:ph sz="half" idx="4294967295"/>
          </p:nvPr>
        </p:nvGraphicFramePr>
        <p:xfrm>
          <a:off x="0" y="4724400"/>
          <a:ext cx="1314450" cy="2133600"/>
        </p:xfrm>
        <a:graphic>
          <a:graphicData uri="http://schemas.openxmlformats.org/presentationml/2006/ole">
            <mc:AlternateContent xmlns:mc="http://schemas.openxmlformats.org/markup-compatibility/2006">
              <mc:Choice xmlns:v="urn:schemas-microsoft-com:vml" Requires="v">
                <p:oleObj spid="_x0000_s1042" name="Photo Editor Photo" r:id="rId3" imgW="1314286" imgH="1171429" progId="MSPhotoEd.3">
                  <p:embed/>
                </p:oleObj>
              </mc:Choice>
              <mc:Fallback>
                <p:oleObj name="Photo Editor Photo" r:id="rId3" imgW="1314286" imgH="1171429" progId="MSPhotoEd.3">
                  <p:embed/>
                  <p:pic>
                    <p:nvPicPr>
                      <p:cNvPr id="1435650" name="Object 2">
                        <a:extLst>
                          <a:ext uri="{FF2B5EF4-FFF2-40B4-BE49-F238E27FC236}">
                            <a16:creationId xmlns:a16="http://schemas.microsoft.com/office/drawing/2014/main" id="{B9145235-9A3B-4CAD-BF3C-344A9DD6F1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24400"/>
                        <a:ext cx="131445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5651" name="Object 3">
            <a:extLst>
              <a:ext uri="{FF2B5EF4-FFF2-40B4-BE49-F238E27FC236}">
                <a16:creationId xmlns:a16="http://schemas.microsoft.com/office/drawing/2014/main" id="{4DD71288-F312-4114-8AF5-67DC48A34239}"/>
              </a:ext>
            </a:extLst>
          </p:cNvPr>
          <p:cNvGraphicFramePr>
            <a:graphicFrameLocks noGrp="1" noChangeAspect="1"/>
          </p:cNvGraphicFramePr>
          <p:nvPr>
            <p:ph sz="half" idx="4294967295"/>
          </p:nvPr>
        </p:nvGraphicFramePr>
        <p:xfrm>
          <a:off x="7145338" y="4419600"/>
          <a:ext cx="1998662" cy="2438400"/>
        </p:xfrm>
        <a:graphic>
          <a:graphicData uri="http://schemas.openxmlformats.org/presentationml/2006/ole">
            <mc:AlternateContent xmlns:mc="http://schemas.openxmlformats.org/markup-compatibility/2006">
              <mc:Choice xmlns:v="urn:schemas-microsoft-com:vml" Requires="v">
                <p:oleObj spid="_x0000_s1043" name="Clip" r:id="rId5" imgW="1999793" imgH="1831543" progId="MS_ClipArt_Gallery.2">
                  <p:embed/>
                </p:oleObj>
              </mc:Choice>
              <mc:Fallback>
                <p:oleObj name="Clip" r:id="rId5" imgW="1999793" imgH="1831543" progId="MS_ClipArt_Gallery.2">
                  <p:embed/>
                  <p:pic>
                    <p:nvPicPr>
                      <p:cNvPr id="1435651" name="Object 3">
                        <a:extLst>
                          <a:ext uri="{FF2B5EF4-FFF2-40B4-BE49-F238E27FC236}">
                            <a16:creationId xmlns:a16="http://schemas.microsoft.com/office/drawing/2014/main" id="{4DD71288-F312-4114-8AF5-67DC48A3423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5338" y="4419600"/>
                        <a:ext cx="1998662"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100" name="Picture 4" descr="HLLY">
            <a:extLst>
              <a:ext uri="{FF2B5EF4-FFF2-40B4-BE49-F238E27FC236}">
                <a16:creationId xmlns:a16="http://schemas.microsoft.com/office/drawing/2014/main" id="{44431327-01DE-4B5F-896D-CBC6172C60C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1447800" y="0"/>
            <a:ext cx="5867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653" name="Rectangle 5">
            <a:extLst>
              <a:ext uri="{FF2B5EF4-FFF2-40B4-BE49-F238E27FC236}">
                <a16:creationId xmlns:a16="http://schemas.microsoft.com/office/drawing/2014/main" id="{9894C7CD-AB5A-4697-9FE6-AE861A4E2689}"/>
              </a:ext>
            </a:extLst>
          </p:cNvPr>
          <p:cNvSpPr>
            <a:spLocks noChangeArrowheads="1"/>
          </p:cNvSpPr>
          <p:nvPr/>
        </p:nvSpPr>
        <p:spPr bwMode="auto">
          <a:xfrm>
            <a:off x="608012" y="457200"/>
            <a:ext cx="7927975" cy="3163888"/>
          </a:xfrm>
          <a:prstGeom prst="rect">
            <a:avLst/>
          </a:prstGeom>
          <a:noFill/>
          <a:ln>
            <a:noFill/>
          </a:ln>
          <a:effectLst/>
        </p:spPr>
        <p:txBody>
          <a:bodyPr/>
          <a:lstStyle>
            <a:lvl1pPr marL="342900" indent="-342900">
              <a:spcBef>
                <a:spcPct val="20000"/>
              </a:spcBef>
              <a:buClr>
                <a:schemeClr val="hlink"/>
              </a:buClr>
              <a:buSzPct val="120000"/>
              <a:buChar char="•"/>
              <a:defRPr sz="3200">
                <a:solidFill>
                  <a:schemeClr val="tx1"/>
                </a:solidFill>
                <a:effectLst>
                  <a:outerShdw blurRad="38100" dist="38100" dir="2700000" algn="tl">
                    <a:srgbClr val="C0C0C0"/>
                  </a:outerShdw>
                </a:effectLst>
                <a:latin typeface="Tahoma" pitchFamily="34" charset="0"/>
              </a:defRPr>
            </a:lvl1pPr>
            <a:lvl2pPr marL="742950" indent="-285750">
              <a:spcBef>
                <a:spcPct val="20000"/>
              </a:spcBef>
              <a:buFont typeface="Tahoma" pitchFamily="34" charset="0"/>
              <a:buChar char="–"/>
              <a:defRPr sz="2800">
                <a:solidFill>
                  <a:schemeClr val="tx1"/>
                </a:solidFill>
                <a:effectLst>
                  <a:outerShdw blurRad="38100" dist="38100" dir="2700000" algn="tl">
                    <a:srgbClr val="C0C0C0"/>
                  </a:outerShdw>
                </a:effectLst>
                <a:latin typeface="Tahoma" pitchFamily="34" charset="0"/>
              </a:defRPr>
            </a:lvl2pPr>
            <a:lvl3pPr marL="1143000" indent="-228600">
              <a:spcBef>
                <a:spcPct val="20000"/>
              </a:spcBef>
              <a:buClr>
                <a:schemeClr val="hlink"/>
              </a:buClr>
              <a:buSzPct val="120000"/>
              <a:buChar char="•"/>
              <a:defRPr sz="2400">
                <a:solidFill>
                  <a:schemeClr val="tx1"/>
                </a:solidFill>
                <a:effectLst>
                  <a:outerShdw blurRad="38100" dist="38100" dir="2700000" algn="tl">
                    <a:srgbClr val="C0C0C0"/>
                  </a:outerShdw>
                </a:effectLst>
                <a:latin typeface="Tahoma" pitchFamily="34" charset="0"/>
              </a:defRPr>
            </a:lvl3pPr>
            <a:lvl4pPr marL="1600200" indent="-228600">
              <a:spcBef>
                <a:spcPct val="20000"/>
              </a:spcBef>
              <a:buFont typeface="Tahoma" pitchFamily="34" charset="0"/>
              <a:buChar char="–"/>
              <a:defRPr sz="2000">
                <a:solidFill>
                  <a:schemeClr val="tx1"/>
                </a:solidFill>
                <a:effectLst>
                  <a:outerShdw blurRad="38100" dist="38100" dir="2700000" algn="tl">
                    <a:srgbClr val="C0C0C0"/>
                  </a:outerShdw>
                </a:effectLst>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effectLst>
                  <a:outerShdw blurRad="38100" dist="38100" dir="2700000" algn="tl">
                    <a:srgbClr val="C0C0C0"/>
                  </a:outerShdw>
                </a:effectLst>
                <a:latin typeface="Tahoma" pitchFamily="34" charset="0"/>
              </a:defRPr>
            </a:lvl5pPr>
            <a:lvl6pPr marL="2514600" indent="-22860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C0C0C0"/>
                  </a:outerShdw>
                </a:effectLst>
                <a:latin typeface="Tahoma" pitchFamily="34" charset="0"/>
              </a:defRPr>
            </a:lvl6pPr>
            <a:lvl7pPr marL="2971800" indent="-22860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C0C0C0"/>
                  </a:outerShdw>
                </a:effectLst>
                <a:latin typeface="Tahoma" pitchFamily="34" charset="0"/>
              </a:defRPr>
            </a:lvl7pPr>
            <a:lvl8pPr marL="3429000" indent="-22860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C0C0C0"/>
                  </a:outerShdw>
                </a:effectLst>
                <a:latin typeface="Tahoma" pitchFamily="34" charset="0"/>
              </a:defRPr>
            </a:lvl8pPr>
            <a:lvl9pPr marL="3886200" indent="-22860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C0C0C0"/>
                  </a:outerShdw>
                </a:effectLst>
                <a:latin typeface="Tahoma" pitchFamily="34" charset="0"/>
              </a:defRPr>
            </a:lvl9pPr>
          </a:lstStyle>
          <a:p>
            <a:pPr algn="ctr" eaLnBrk="1" hangingPunct="1">
              <a:buFontTx/>
              <a:buNone/>
              <a:defRPr/>
            </a:pPr>
            <a:endParaRPr lang="en-US" altLang="en-US" sz="2400" dirty="0">
              <a:solidFill>
                <a:srgbClr val="FF66FF"/>
              </a:solidFill>
              <a:latin typeface="VNI-Times" pitchFamily="2" charset="0"/>
            </a:endParaRPr>
          </a:p>
          <a:p>
            <a:pPr algn="ctr" eaLnBrk="1" hangingPunct="1">
              <a:buFontTx/>
              <a:buNone/>
              <a:defRPr/>
            </a:pPr>
            <a:endParaRPr lang="en-US" altLang="en-US" sz="3600" dirty="0">
              <a:solidFill>
                <a:srgbClr val="CC0099"/>
              </a:solidFill>
              <a:latin typeface="VNI-Times" pitchFamily="2" charset="0"/>
            </a:endParaRPr>
          </a:p>
          <a:p>
            <a:pPr algn="ctr" eaLnBrk="1" hangingPunct="1">
              <a:buFontTx/>
              <a:buNone/>
              <a:defRPr/>
            </a:pPr>
            <a:endParaRPr lang="en-US" altLang="en-US" dirty="0">
              <a:solidFill>
                <a:srgbClr val="008000"/>
              </a:solidFill>
              <a:latin typeface="VNI-Times" pitchFamily="2" charset="0"/>
            </a:endParaRPr>
          </a:p>
          <a:p>
            <a:pPr algn="ctr" eaLnBrk="1" hangingPunct="1">
              <a:buFontTx/>
              <a:buNone/>
              <a:defRPr/>
            </a:pPr>
            <a:r>
              <a:rPr lang="en-US" altLang="en-US" sz="3900" b="1" dirty="0" err="1">
                <a:solidFill>
                  <a:srgbClr val="008000"/>
                </a:solidFill>
                <a:latin typeface="Times New Roman" pitchFamily="18" charset="0"/>
              </a:rPr>
              <a:t>Lớp</a:t>
            </a:r>
            <a:r>
              <a:rPr lang="en-US" altLang="en-US" sz="3900" b="1" dirty="0">
                <a:solidFill>
                  <a:srgbClr val="008000"/>
                </a:solidFill>
                <a:latin typeface="Times New Roman" pitchFamily="18" charset="0"/>
              </a:rPr>
              <a:t> 5</a:t>
            </a:r>
          </a:p>
        </p:txBody>
      </p:sp>
      <p:sp>
        <p:nvSpPr>
          <p:cNvPr id="1435655" name="WordArt 7">
            <a:extLst>
              <a:ext uri="{FF2B5EF4-FFF2-40B4-BE49-F238E27FC236}">
                <a16:creationId xmlns:a16="http://schemas.microsoft.com/office/drawing/2014/main" id="{A9149425-1641-4DA0-BB87-42DBBF55F83C}"/>
              </a:ext>
            </a:extLst>
          </p:cNvPr>
          <p:cNvSpPr>
            <a:spLocks noChangeArrowheads="1" noChangeShapeType="1" noTextEdit="1"/>
          </p:cNvSpPr>
          <p:nvPr/>
        </p:nvSpPr>
        <p:spPr bwMode="auto">
          <a:xfrm>
            <a:off x="1065212" y="3200400"/>
            <a:ext cx="7239000" cy="668338"/>
          </a:xfrm>
          <a:prstGeom prst="rect">
            <a:avLst/>
          </a:prstGeom>
        </p:spPr>
        <p:txBody>
          <a:bodyPr wrap="none" fromWordArt="1">
            <a:prstTxWarp prst="textPlain">
              <a:avLst>
                <a:gd name="adj" fmla="val 50000"/>
              </a:avLst>
            </a:prstTxWarp>
          </a:bodyPr>
          <a:lstStyle/>
          <a:p>
            <a:pPr algn="ctr"/>
            <a:r>
              <a:rPr lang="en-US" sz="3600" b="1" kern="10" dirty="0" err="1">
                <a:ln w="9525">
                  <a:solidFill>
                    <a:srgbClr val="FF0000"/>
                  </a:solidFill>
                  <a:round/>
                  <a:headEnd/>
                  <a:tailEnd/>
                </a:ln>
                <a:solidFill>
                  <a:srgbClr val="FF00FF"/>
                </a:solidFill>
                <a:cs typeface="Times New Roman" panose="02020603050405020304" pitchFamily="18" charset="0"/>
              </a:rPr>
              <a:t>Môn</a:t>
            </a:r>
            <a:r>
              <a:rPr lang="en-US" sz="3600" b="1" kern="10" dirty="0">
                <a:ln w="9525">
                  <a:solidFill>
                    <a:srgbClr val="FF0000"/>
                  </a:solidFill>
                  <a:round/>
                  <a:headEnd/>
                  <a:tailEnd/>
                </a:ln>
                <a:solidFill>
                  <a:srgbClr val="FF00FF"/>
                </a:solidFill>
                <a:cs typeface="Times New Roman" panose="02020603050405020304" pitchFamily="18" charset="0"/>
              </a:rPr>
              <a:t>: </a:t>
            </a:r>
            <a:r>
              <a:rPr lang="en-US" sz="3600" b="1" kern="10" dirty="0" err="1">
                <a:ln w="9525">
                  <a:solidFill>
                    <a:srgbClr val="FF0000"/>
                  </a:solidFill>
                  <a:round/>
                  <a:headEnd/>
                  <a:tailEnd/>
                </a:ln>
                <a:solidFill>
                  <a:srgbClr val="FF00FF"/>
                </a:solidFill>
                <a:cs typeface="Times New Roman" panose="02020603050405020304" pitchFamily="18" charset="0"/>
              </a:rPr>
              <a:t>Luyện</a:t>
            </a:r>
            <a:r>
              <a:rPr lang="en-US" sz="3600" b="1" kern="10" dirty="0">
                <a:ln w="9525">
                  <a:solidFill>
                    <a:srgbClr val="FF0000"/>
                  </a:solidFill>
                  <a:round/>
                  <a:headEnd/>
                  <a:tailEnd/>
                </a:ln>
                <a:solidFill>
                  <a:srgbClr val="FF00FF"/>
                </a:solidFill>
                <a:cs typeface="Times New Roman" panose="02020603050405020304" pitchFamily="18" charset="0"/>
              </a:rPr>
              <a:t> </a:t>
            </a:r>
            <a:r>
              <a:rPr lang="en-US" sz="3600" b="1" kern="10" dirty="0" err="1">
                <a:ln w="9525">
                  <a:solidFill>
                    <a:srgbClr val="FF0000"/>
                  </a:solidFill>
                  <a:round/>
                  <a:headEnd/>
                  <a:tailEnd/>
                </a:ln>
                <a:solidFill>
                  <a:srgbClr val="FF00FF"/>
                </a:solidFill>
                <a:cs typeface="Times New Roman" panose="02020603050405020304" pitchFamily="18" charset="0"/>
              </a:rPr>
              <a:t>từ</a:t>
            </a:r>
            <a:r>
              <a:rPr lang="en-US" sz="3600" b="1" kern="10" dirty="0">
                <a:ln w="9525">
                  <a:solidFill>
                    <a:srgbClr val="FF0000"/>
                  </a:solidFill>
                  <a:round/>
                  <a:headEnd/>
                  <a:tailEnd/>
                </a:ln>
                <a:solidFill>
                  <a:srgbClr val="FF00FF"/>
                </a:solidFill>
                <a:cs typeface="Times New Roman" panose="02020603050405020304" pitchFamily="18" charset="0"/>
              </a:rPr>
              <a:t> </a:t>
            </a:r>
            <a:r>
              <a:rPr lang="en-US" sz="3600" b="1" kern="10" dirty="0" err="1">
                <a:ln w="9525">
                  <a:solidFill>
                    <a:srgbClr val="FF0000"/>
                  </a:solidFill>
                  <a:round/>
                  <a:headEnd/>
                  <a:tailEnd/>
                </a:ln>
                <a:solidFill>
                  <a:srgbClr val="FF00FF"/>
                </a:solidFill>
                <a:cs typeface="Times New Roman" panose="02020603050405020304" pitchFamily="18" charset="0"/>
              </a:rPr>
              <a:t>và</a:t>
            </a:r>
            <a:r>
              <a:rPr lang="en-US" sz="3600" b="1" kern="10" dirty="0">
                <a:ln w="9525">
                  <a:solidFill>
                    <a:srgbClr val="FF0000"/>
                  </a:solidFill>
                  <a:round/>
                  <a:headEnd/>
                  <a:tailEnd/>
                </a:ln>
                <a:solidFill>
                  <a:srgbClr val="FF00FF"/>
                </a:solidFill>
                <a:cs typeface="Times New Roman" panose="02020603050405020304" pitchFamily="18" charset="0"/>
              </a:rPr>
              <a:t> </a:t>
            </a:r>
            <a:r>
              <a:rPr lang="en-US" sz="3600" b="1" kern="10" dirty="0" err="1">
                <a:ln w="9525">
                  <a:solidFill>
                    <a:srgbClr val="FF0000"/>
                  </a:solidFill>
                  <a:round/>
                  <a:headEnd/>
                  <a:tailEnd/>
                </a:ln>
                <a:solidFill>
                  <a:srgbClr val="FF00FF"/>
                </a:solidFill>
                <a:cs typeface="Times New Roman" panose="02020603050405020304" pitchFamily="18" charset="0"/>
              </a:rPr>
              <a:t>câu</a:t>
            </a:r>
            <a:endParaRPr lang="en-US" sz="3600" b="1" kern="10" dirty="0">
              <a:ln w="9525">
                <a:solidFill>
                  <a:srgbClr val="FF0000"/>
                </a:solidFill>
                <a:round/>
                <a:headEnd/>
                <a:tailEnd/>
              </a:ln>
              <a:solidFill>
                <a:srgbClr val="FF00FF"/>
              </a:solidFill>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repeatCount="indefinite" fill="hold" nodeType="withEffect">
                                  <p:stCondLst>
                                    <p:cond delay="0"/>
                                  </p:stCondLst>
                                  <p:childTnLst>
                                    <p:set>
                                      <p:cBhvr>
                                        <p:cTn id="6" dur="1" fill="hold">
                                          <p:stCondLst>
                                            <p:cond delay="0"/>
                                          </p:stCondLst>
                                        </p:cTn>
                                        <p:tgtEl>
                                          <p:spTgt spid="1435650"/>
                                        </p:tgtEl>
                                        <p:attrNameLst>
                                          <p:attrName>style.visibility</p:attrName>
                                        </p:attrNameLst>
                                      </p:cBhvr>
                                      <p:to>
                                        <p:strVal val="visible"/>
                                      </p:to>
                                    </p:set>
                                    <p:animEffect transition="in" filter="dissolve">
                                      <p:cBhvr>
                                        <p:cTn id="7" dur="3000"/>
                                        <p:tgtEl>
                                          <p:spTgt spid="1435650"/>
                                        </p:tgtEl>
                                      </p:cBhvr>
                                    </p:animEffect>
                                  </p:childTnLst>
                                </p:cTn>
                              </p:par>
                              <p:par>
                                <p:cTn id="8" presetID="9" presetClass="entr" presetSubtype="0" repeatCount="indefinite" fill="hold" nodeType="withEffect">
                                  <p:stCondLst>
                                    <p:cond delay="0"/>
                                  </p:stCondLst>
                                  <p:childTnLst>
                                    <p:set>
                                      <p:cBhvr>
                                        <p:cTn id="9" dur="1" fill="hold">
                                          <p:stCondLst>
                                            <p:cond delay="0"/>
                                          </p:stCondLst>
                                        </p:cTn>
                                        <p:tgtEl>
                                          <p:spTgt spid="1435651"/>
                                        </p:tgtEl>
                                        <p:attrNameLst>
                                          <p:attrName>style.visibility</p:attrName>
                                        </p:attrNameLst>
                                      </p:cBhvr>
                                      <p:to>
                                        <p:strVal val="visible"/>
                                      </p:to>
                                    </p:set>
                                    <p:animEffect transition="in" filter="dissolve">
                                      <p:cBhvr>
                                        <p:cTn id="10" dur="3000"/>
                                        <p:tgtEl>
                                          <p:spTgt spid="1435651"/>
                                        </p:tgtEl>
                                      </p:cBhvr>
                                    </p:animEffect>
                                  </p:childTnLst>
                                </p:cTn>
                              </p:par>
                              <p:par>
                                <p:cTn id="11" presetID="26" presetClass="emph" presetSubtype="0" repeatCount="indefinite" fill="hold" nodeType="withEffect">
                                  <p:stCondLst>
                                    <p:cond delay="0"/>
                                  </p:stCondLst>
                                  <p:childTnLst>
                                    <p:animEffect transition="out" filter="fade">
                                      <p:cBhvr>
                                        <p:cTn id="12" dur="2000" tmFilter="0, 0; .2, .5; .8, .5; 1, 0"/>
                                        <p:tgtEl>
                                          <p:spTgt spid="1435655"/>
                                        </p:tgtEl>
                                      </p:cBhvr>
                                    </p:animEffect>
                                    <p:animScale>
                                      <p:cBhvr>
                                        <p:cTn id="13" dur="1000" autoRev="1" fill="hold"/>
                                        <p:tgtEl>
                                          <p:spTgt spid="143565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320"/>
          <p:cNvSpPr txBox="1">
            <a:spLocks noChangeArrowheads="1"/>
          </p:cNvSpPr>
          <p:nvPr/>
        </p:nvSpPr>
        <p:spPr bwMode="auto">
          <a:xfrm>
            <a:off x="457200" y="914400"/>
            <a:ext cx="82296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a:lstStyle>
          <a:p>
            <a:r>
              <a:rPr lang="en-US" sz="2800" b="1" u="sng" dirty="0" err="1"/>
              <a:t>Bài</a:t>
            </a:r>
            <a:r>
              <a:rPr lang="en-US" sz="2800" b="1" u="sng" dirty="0"/>
              <a:t> 2</a:t>
            </a:r>
            <a:r>
              <a:rPr lang="en-US" sz="2800" dirty="0"/>
              <a:t>: </a:t>
            </a:r>
            <a:r>
              <a:rPr lang="en-US" sz="2800" dirty="0" err="1"/>
              <a:t>Tìm</a:t>
            </a:r>
            <a:r>
              <a:rPr lang="en-US" sz="2800" dirty="0"/>
              <a:t> </a:t>
            </a:r>
            <a:r>
              <a:rPr lang="en-US" sz="2800" dirty="0" err="1"/>
              <a:t>những</a:t>
            </a:r>
            <a:r>
              <a:rPr lang="en-US" sz="2800" dirty="0"/>
              <a:t> </a:t>
            </a:r>
            <a:r>
              <a:rPr lang="en-US" sz="2800" u="sng" dirty="0" err="1">
                <a:solidFill>
                  <a:srgbClr val="FF0000"/>
                </a:solidFill>
              </a:rPr>
              <a:t>từ</a:t>
            </a:r>
            <a:r>
              <a:rPr lang="en-US" sz="2800" u="sng" dirty="0">
                <a:solidFill>
                  <a:srgbClr val="FF0000"/>
                </a:solidFill>
              </a:rPr>
              <a:t> </a:t>
            </a:r>
            <a:r>
              <a:rPr lang="en-US" sz="2800" u="sng" dirty="0" err="1">
                <a:solidFill>
                  <a:srgbClr val="FF0000"/>
                </a:solidFill>
              </a:rPr>
              <a:t>ngữ</a:t>
            </a:r>
            <a:r>
              <a:rPr lang="en-US" sz="2800" u="sng" dirty="0">
                <a:solidFill>
                  <a:srgbClr val="FF0000"/>
                </a:solidFill>
              </a:rPr>
              <a:t> </a:t>
            </a:r>
            <a:r>
              <a:rPr lang="en-US" sz="2800" u="sng" dirty="0" err="1">
                <a:solidFill>
                  <a:srgbClr val="FF0000"/>
                </a:solidFill>
              </a:rPr>
              <a:t>tả</a:t>
            </a:r>
            <a:r>
              <a:rPr lang="en-US" sz="2800" u="sng" dirty="0">
                <a:solidFill>
                  <a:srgbClr val="FF0000"/>
                </a:solidFill>
              </a:rPr>
              <a:t> </a:t>
            </a:r>
            <a:r>
              <a:rPr lang="en-US" sz="2800" u="sng" dirty="0" err="1">
                <a:solidFill>
                  <a:srgbClr val="FF0000"/>
                </a:solidFill>
              </a:rPr>
              <a:t>bầu</a:t>
            </a:r>
            <a:r>
              <a:rPr lang="en-US" sz="2800" u="sng" dirty="0">
                <a:solidFill>
                  <a:srgbClr val="FF0000"/>
                </a:solidFill>
              </a:rPr>
              <a:t> </a:t>
            </a:r>
            <a:r>
              <a:rPr lang="en-US" sz="2800" u="sng" dirty="0" err="1">
                <a:solidFill>
                  <a:srgbClr val="FF0000"/>
                </a:solidFill>
              </a:rPr>
              <a:t>trời</a:t>
            </a:r>
            <a:r>
              <a:rPr lang="en-US" sz="2800" dirty="0">
                <a:solidFill>
                  <a:srgbClr val="FF0000"/>
                </a:solidFill>
              </a:rPr>
              <a:t> </a:t>
            </a:r>
            <a:r>
              <a:rPr lang="en-US" sz="2800" dirty="0" err="1"/>
              <a:t>trong</a:t>
            </a:r>
            <a:r>
              <a:rPr lang="en-US" sz="2800" dirty="0"/>
              <a:t> </a:t>
            </a:r>
            <a:r>
              <a:rPr lang="en-US" sz="2800" dirty="0" err="1"/>
              <a:t>mẩu</a:t>
            </a:r>
            <a:r>
              <a:rPr lang="en-US" sz="2800" dirty="0"/>
              <a:t> </a:t>
            </a:r>
            <a:r>
              <a:rPr lang="en-US" sz="2800" dirty="0" err="1"/>
              <a:t>chuyện</a:t>
            </a:r>
            <a:r>
              <a:rPr lang="en-US" sz="2800" dirty="0"/>
              <a:t> </a:t>
            </a:r>
          </a:p>
          <a:p>
            <a:r>
              <a:rPr lang="en-US" sz="2800" dirty="0" err="1"/>
              <a:t>nêu</a:t>
            </a:r>
            <a:r>
              <a:rPr lang="en-US" sz="2800" dirty="0"/>
              <a:t> </a:t>
            </a:r>
            <a:r>
              <a:rPr lang="en-US" sz="2800" dirty="0" err="1"/>
              <a:t>trên</a:t>
            </a:r>
            <a:r>
              <a:rPr lang="en-US" sz="2800" dirty="0"/>
              <a:t>. </a:t>
            </a:r>
            <a:r>
              <a:rPr lang="en-US" sz="2800" dirty="0" err="1"/>
              <a:t>Những</a:t>
            </a:r>
            <a:r>
              <a:rPr lang="en-US" sz="2800" dirty="0"/>
              <a:t> </a:t>
            </a:r>
            <a:r>
              <a:rPr lang="en-US" sz="2800" dirty="0" err="1"/>
              <a:t>từ</a:t>
            </a:r>
            <a:r>
              <a:rPr lang="en-US" sz="2800" dirty="0"/>
              <a:t> </a:t>
            </a:r>
            <a:r>
              <a:rPr lang="en-US" sz="2800" dirty="0" err="1"/>
              <a:t>ngữ</a:t>
            </a:r>
            <a:r>
              <a:rPr lang="en-US" sz="2800" dirty="0"/>
              <a:t> </a:t>
            </a:r>
            <a:r>
              <a:rPr lang="en-US" sz="2800" dirty="0" err="1"/>
              <a:t>nào</a:t>
            </a:r>
            <a:r>
              <a:rPr lang="en-US" sz="2800" dirty="0"/>
              <a:t> </a:t>
            </a:r>
            <a:r>
              <a:rPr lang="en-US" sz="2800" u="sng" dirty="0" err="1">
                <a:solidFill>
                  <a:srgbClr val="FF0000"/>
                </a:solidFill>
              </a:rPr>
              <a:t>thể</a:t>
            </a:r>
            <a:r>
              <a:rPr lang="en-US" sz="2800" u="sng" dirty="0">
                <a:solidFill>
                  <a:srgbClr val="FF0000"/>
                </a:solidFill>
              </a:rPr>
              <a:t> </a:t>
            </a:r>
            <a:r>
              <a:rPr lang="en-US" sz="2800" u="sng" dirty="0" err="1">
                <a:solidFill>
                  <a:srgbClr val="FF0000"/>
                </a:solidFill>
              </a:rPr>
              <a:t>hiện</a:t>
            </a:r>
            <a:r>
              <a:rPr lang="en-US" sz="2800" u="sng" dirty="0">
                <a:solidFill>
                  <a:srgbClr val="FF0000"/>
                </a:solidFill>
              </a:rPr>
              <a:t> </a:t>
            </a:r>
            <a:r>
              <a:rPr lang="en-US" sz="2800" u="sng" dirty="0" err="1">
                <a:solidFill>
                  <a:srgbClr val="FF0000"/>
                </a:solidFill>
              </a:rPr>
              <a:t>sự</a:t>
            </a:r>
            <a:r>
              <a:rPr lang="en-US" sz="2800" u="sng" dirty="0">
                <a:solidFill>
                  <a:srgbClr val="FF0000"/>
                </a:solidFill>
              </a:rPr>
              <a:t> so </a:t>
            </a:r>
            <a:r>
              <a:rPr lang="en-US" sz="2800" u="sng" dirty="0" err="1">
                <a:solidFill>
                  <a:srgbClr val="FF0000"/>
                </a:solidFill>
              </a:rPr>
              <a:t>sánh</a:t>
            </a:r>
            <a:r>
              <a:rPr lang="en-US" sz="2800" dirty="0"/>
              <a:t>? </a:t>
            </a:r>
            <a:r>
              <a:rPr lang="en-US" sz="2800" dirty="0" err="1"/>
              <a:t>Những</a:t>
            </a:r>
            <a:r>
              <a:rPr lang="en-US" sz="2800" dirty="0"/>
              <a:t> </a:t>
            </a:r>
            <a:r>
              <a:rPr lang="en-US" sz="2800" dirty="0" err="1"/>
              <a:t>từ</a:t>
            </a:r>
            <a:r>
              <a:rPr lang="en-US" sz="2800" dirty="0"/>
              <a:t> </a:t>
            </a:r>
            <a:r>
              <a:rPr lang="en-US" sz="2800" dirty="0" err="1"/>
              <a:t>ngữ</a:t>
            </a:r>
            <a:r>
              <a:rPr lang="en-US" sz="2800" dirty="0"/>
              <a:t> </a:t>
            </a:r>
            <a:r>
              <a:rPr lang="en-US" sz="2800" dirty="0" err="1"/>
              <a:t>nào</a:t>
            </a:r>
            <a:r>
              <a:rPr lang="en-US" sz="2800" dirty="0"/>
              <a:t> </a:t>
            </a:r>
            <a:r>
              <a:rPr lang="en-US" sz="2800" u="sng" dirty="0" err="1">
                <a:solidFill>
                  <a:srgbClr val="FF0000"/>
                </a:solidFill>
              </a:rPr>
              <a:t>thể</a:t>
            </a:r>
            <a:r>
              <a:rPr lang="en-US" sz="2800" u="sng" dirty="0">
                <a:solidFill>
                  <a:srgbClr val="FF0000"/>
                </a:solidFill>
              </a:rPr>
              <a:t> </a:t>
            </a:r>
            <a:r>
              <a:rPr lang="en-US" sz="2800" u="sng" dirty="0" err="1">
                <a:solidFill>
                  <a:srgbClr val="FF0000"/>
                </a:solidFill>
              </a:rPr>
              <a:t>hiện</a:t>
            </a:r>
            <a:r>
              <a:rPr lang="en-US" sz="2800" u="sng" dirty="0">
                <a:solidFill>
                  <a:srgbClr val="FF0000"/>
                </a:solidFill>
              </a:rPr>
              <a:t> </a:t>
            </a:r>
            <a:r>
              <a:rPr lang="en-US" sz="2800" u="sng" dirty="0" err="1">
                <a:solidFill>
                  <a:srgbClr val="FF0000"/>
                </a:solidFill>
              </a:rPr>
              <a:t>sự</a:t>
            </a:r>
            <a:r>
              <a:rPr lang="en-US" sz="2800" u="sng" dirty="0">
                <a:solidFill>
                  <a:srgbClr val="FF0000"/>
                </a:solidFill>
              </a:rPr>
              <a:t> </a:t>
            </a:r>
            <a:r>
              <a:rPr lang="en-US" sz="2800" u="sng" dirty="0" err="1">
                <a:solidFill>
                  <a:srgbClr val="FF0000"/>
                </a:solidFill>
              </a:rPr>
              <a:t>nhân</a:t>
            </a:r>
            <a:r>
              <a:rPr lang="en-US" sz="2800" u="sng" dirty="0">
                <a:solidFill>
                  <a:srgbClr val="FF0000"/>
                </a:solidFill>
              </a:rPr>
              <a:t> </a:t>
            </a:r>
            <a:r>
              <a:rPr lang="en-US" sz="2800" u="sng" dirty="0" err="1">
                <a:solidFill>
                  <a:srgbClr val="FF0000"/>
                </a:solidFill>
              </a:rPr>
              <a:t>hóa</a:t>
            </a:r>
            <a:r>
              <a:rPr lang="en-US" sz="2800" dirty="0"/>
              <a:t>?</a:t>
            </a:r>
          </a:p>
        </p:txBody>
      </p:sp>
    </p:spTree>
    <p:extLst>
      <p:ext uri="{BB962C8B-B14F-4D97-AF65-F5344CB8AC3E}">
        <p14:creationId xmlns:p14="http://schemas.microsoft.com/office/powerpoint/2010/main" val="3789452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38"/>
          <p:cNvSpPr>
            <a:spLocks noGrp="1"/>
          </p:cNvSpPr>
          <p:nvPr>
            <p:ph type="sldNum" sz="quarter" idx="12"/>
          </p:nvPr>
        </p:nvSpPr>
        <p:spPr/>
        <p:txBody>
          <a:bodyPr/>
          <a:lstStyle/>
          <a:p>
            <a:fld id="{5FF17FCA-D7A1-48C2-B6E6-59D211FDCDBF}" type="slidenum">
              <a:rPr lang="en-US"/>
              <a:pPr/>
              <a:t>11</a:t>
            </a:fld>
            <a:endParaRPr lang="en-US"/>
          </a:p>
        </p:txBody>
      </p:sp>
      <p:sp>
        <p:nvSpPr>
          <p:cNvPr id="13319" name="Rectangle 7"/>
          <p:cNvSpPr>
            <a:spLocks noChangeArrowheads="1"/>
          </p:cNvSpPr>
          <p:nvPr/>
        </p:nvSpPr>
        <p:spPr bwMode="auto">
          <a:xfrm>
            <a:off x="1" y="0"/>
            <a:ext cx="9144000" cy="6771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b="1"/>
              <a:t>                                                                  </a:t>
            </a:r>
            <a:r>
              <a:rPr lang="en-US" sz="1800" b="1">
                <a:solidFill>
                  <a:srgbClr val="FF0000"/>
                </a:solidFill>
                <a:latin typeface="Times New Roman" pitchFamily="18" charset="0"/>
                <a:cs typeface="Times New Roman" pitchFamily="18" charset="0"/>
              </a:rPr>
              <a:t>BẦU TRỜI MÙA THU</a:t>
            </a:r>
          </a:p>
          <a:p>
            <a:r>
              <a:rPr lang="en-US" sz="1800" b="1"/>
              <a:t>  </a:t>
            </a:r>
            <a:r>
              <a:rPr lang="en-US" sz="1800" b="1">
                <a:latin typeface="Times New Roman" pitchFamily="18" charset="0"/>
                <a:cs typeface="Times New Roman" pitchFamily="18" charset="0"/>
              </a:rPr>
              <a:t>Tôi cùng b</a:t>
            </a:r>
            <a:r>
              <a:rPr lang="en-US" sz="1600" b="1">
                <a:latin typeface="Times New Roman" pitchFamily="18" charset="0"/>
                <a:cs typeface="Times New Roman" pitchFamily="18" charset="0"/>
              </a:rPr>
              <a:t>ọ</a:t>
            </a:r>
            <a:r>
              <a:rPr lang="en-US" sz="1800" b="1">
                <a:latin typeface="Times New Roman" pitchFamily="18" charset="0"/>
                <a:cs typeface="Times New Roman" pitchFamily="18" charset="0"/>
              </a:rPr>
              <a:t>n tr</a:t>
            </a:r>
            <a:r>
              <a:rPr lang="en-US" sz="1600" b="1">
                <a:latin typeface="Times New Roman" pitchFamily="18" charset="0"/>
                <a:cs typeface="Times New Roman" pitchFamily="18" charset="0"/>
              </a:rPr>
              <a:t>ẻ</a:t>
            </a:r>
            <a:r>
              <a:rPr lang="en-US" sz="1800" b="1">
                <a:latin typeface="Times New Roman" pitchFamily="18" charset="0"/>
                <a:cs typeface="Times New Roman" pitchFamily="18" charset="0"/>
              </a:rPr>
              <a:t> đi ra cánh đ</a:t>
            </a:r>
            <a:r>
              <a:rPr lang="en-US" sz="1600" b="1">
                <a:latin typeface="Times New Roman" pitchFamily="18" charset="0"/>
                <a:cs typeface="Times New Roman" pitchFamily="18" charset="0"/>
              </a:rPr>
              <a:t>ồ</a:t>
            </a:r>
            <a:r>
              <a:rPr lang="en-US" sz="1800" b="1">
                <a:latin typeface="Times New Roman" pitchFamily="18" charset="0"/>
                <a:cs typeface="Times New Roman" pitchFamily="18" charset="0"/>
              </a:rPr>
              <a:t>ng. Bu</a:t>
            </a:r>
            <a:r>
              <a:rPr lang="en-US" sz="1600" b="1">
                <a:latin typeface="Times New Roman" pitchFamily="18" charset="0"/>
                <a:cs typeface="Times New Roman" pitchFamily="18" charset="0"/>
              </a:rPr>
              <a:t>ổ</a:t>
            </a:r>
            <a:r>
              <a:rPr lang="en-US" sz="1800" b="1">
                <a:latin typeface="Times New Roman" pitchFamily="18" charset="0"/>
                <a:cs typeface="Times New Roman" pitchFamily="18" charset="0"/>
              </a:rPr>
              <a:t>i sáng tháng chín mát mẻ và dễ chịu. Tôi nói với các em:</a:t>
            </a:r>
          </a:p>
          <a:p>
            <a:r>
              <a:rPr lang="en-US" sz="1800" b="1">
                <a:latin typeface="Times New Roman" pitchFamily="18" charset="0"/>
                <a:cs typeface="Times New Roman" pitchFamily="18" charset="0"/>
              </a:rPr>
              <a:t>   - Các em hãy nhìn lên bầu trời mà xem. Mùa hè, nó r</a:t>
            </a:r>
            <a:r>
              <a:rPr lang="en-US" sz="1600" b="1">
                <a:latin typeface="Times New Roman" pitchFamily="18" charset="0"/>
                <a:cs typeface="Times New Roman" pitchFamily="18" charset="0"/>
              </a:rPr>
              <a:t>ấ</a:t>
            </a:r>
            <a:r>
              <a:rPr lang="en-US" sz="1800" b="1">
                <a:latin typeface="Times New Roman" pitchFamily="18" charset="0"/>
                <a:cs typeface="Times New Roman" pitchFamily="18" charset="0"/>
              </a:rPr>
              <a:t>t nóng và cháy lên những tia sáng của ngọn lửa. Còn bây giờ bầu trời thế nào? Hãy suy nghĩ</a:t>
            </a:r>
            <a:r>
              <a:rPr lang="en-US" sz="1600" b="1">
                <a:latin typeface="Times New Roman" pitchFamily="18" charset="0"/>
                <a:cs typeface="Times New Roman" pitchFamily="18" charset="0"/>
              </a:rPr>
              <a:t> </a:t>
            </a:r>
            <a:r>
              <a:rPr lang="en-US" sz="1800" b="1">
                <a:latin typeface="Times New Roman" pitchFamily="18" charset="0"/>
                <a:cs typeface="Times New Roman" pitchFamily="18" charset="0"/>
              </a:rPr>
              <a:t>và chọn những từ ngữ thích hợp để miêu tả nó.</a:t>
            </a:r>
            <a:r>
              <a:rPr lang="en-US" b="1">
                <a:latin typeface="Times New Roman" pitchFamily="18" charset="0"/>
                <a:cs typeface="Times New Roman" pitchFamily="18" charset="0"/>
              </a:rPr>
              <a:t> </a:t>
            </a:r>
            <a:r>
              <a:rPr lang="en-US" sz="1800" b="1">
                <a:latin typeface="Times New Roman" pitchFamily="18" charset="0"/>
                <a:cs typeface="Times New Roman" pitchFamily="18" charset="0"/>
              </a:rPr>
              <a:t>Bọn trẻ nhìn lên bầu trời và suy nghĩ. Sau vài phút, một em nói :</a:t>
            </a:r>
          </a:p>
          <a:p>
            <a:r>
              <a:rPr lang="en-US" sz="1800" b="1">
                <a:latin typeface="Times New Roman" pitchFamily="18" charset="0"/>
                <a:cs typeface="Times New Roman" pitchFamily="18" charset="0"/>
              </a:rPr>
              <a:t>  - Bầu trời xanh </a:t>
            </a:r>
            <a:r>
              <a:rPr lang="en-US" b="1">
                <a:latin typeface="Times New Roman" pitchFamily="18" charset="0"/>
                <a:cs typeface="Times New Roman" pitchFamily="18" charset="0"/>
              </a:rPr>
              <a:t>như mặt nước mệt mỏi</a:t>
            </a:r>
            <a:r>
              <a:rPr lang="en-US" sz="1800" b="1">
                <a:latin typeface="Times New Roman" pitchFamily="18" charset="0"/>
                <a:cs typeface="Times New Roman" pitchFamily="18" charset="0"/>
              </a:rPr>
              <a:t> trong ao . </a:t>
            </a:r>
          </a:p>
          <a:p>
            <a:r>
              <a:rPr lang="en-US" sz="1800" b="1">
                <a:latin typeface="Times New Roman" pitchFamily="18" charset="0"/>
                <a:cs typeface="Times New Roman" pitchFamily="18" charset="0"/>
              </a:rPr>
              <a:t>  - Vì sao mặt nước l</a:t>
            </a:r>
            <a:r>
              <a:rPr lang="en-US" sz="1600" b="1">
                <a:latin typeface="Times New Roman" pitchFamily="18" charset="0"/>
                <a:cs typeface="Times New Roman" pitchFamily="18" charset="0"/>
              </a:rPr>
              <a:t>ạ</a:t>
            </a:r>
            <a:r>
              <a:rPr lang="en-US" sz="1800" b="1">
                <a:latin typeface="Times New Roman" pitchFamily="18" charset="0"/>
                <a:cs typeface="Times New Roman" pitchFamily="18" charset="0"/>
              </a:rPr>
              <a:t>i mệt m</a:t>
            </a:r>
            <a:r>
              <a:rPr lang="en-US" sz="1600" b="1">
                <a:latin typeface="Times New Roman" pitchFamily="18" charset="0"/>
                <a:cs typeface="Times New Roman" pitchFamily="18" charset="0"/>
              </a:rPr>
              <a:t>ỏ</a:t>
            </a:r>
            <a:r>
              <a:rPr lang="en-US" sz="1800" b="1">
                <a:latin typeface="Times New Roman" pitchFamily="18" charset="0"/>
                <a:cs typeface="Times New Roman" pitchFamily="18" charset="0"/>
              </a:rPr>
              <a:t>i? – Tôi hỏi lại.</a:t>
            </a:r>
          </a:p>
          <a:p>
            <a:r>
              <a:rPr lang="en-US" sz="1800" b="1">
                <a:latin typeface="Times New Roman" pitchFamily="18" charset="0"/>
                <a:cs typeface="Times New Roman" pitchFamily="18" charset="0"/>
              </a:rPr>
              <a:t>  - Thưa th</a:t>
            </a:r>
            <a:r>
              <a:rPr lang="en-US" sz="1600" b="1">
                <a:latin typeface="Times New Roman" pitchFamily="18" charset="0"/>
                <a:cs typeface="Times New Roman" pitchFamily="18" charset="0"/>
              </a:rPr>
              <a:t>ầy</a:t>
            </a:r>
            <a:r>
              <a:rPr lang="en-US" sz="1800" b="1">
                <a:latin typeface="Times New Roman" pitchFamily="18" charset="0"/>
                <a:cs typeface="Times New Roman" pitchFamily="18" charset="0"/>
              </a:rPr>
              <a:t>, mùa hè, nư</a:t>
            </a:r>
            <a:r>
              <a:rPr lang="en-US" sz="1600" b="1">
                <a:latin typeface="Times New Roman" pitchFamily="18" charset="0"/>
                <a:cs typeface="Times New Roman" pitchFamily="18" charset="0"/>
              </a:rPr>
              <a:t>ớ</a:t>
            </a:r>
            <a:r>
              <a:rPr lang="en-US" sz="1800" b="1">
                <a:latin typeface="Times New Roman" pitchFamily="18" charset="0"/>
                <a:cs typeface="Times New Roman" pitchFamily="18" charset="0"/>
              </a:rPr>
              <a:t>c d</a:t>
            </a:r>
            <a:r>
              <a:rPr lang="en-US" sz="1600" b="1">
                <a:latin typeface="Times New Roman" pitchFamily="18" charset="0"/>
                <a:cs typeface="Times New Roman" pitchFamily="18" charset="0"/>
              </a:rPr>
              <a:t>ạ</a:t>
            </a:r>
            <a:r>
              <a:rPr lang="en-US" sz="1800" b="1">
                <a:latin typeface="Times New Roman" pitchFamily="18" charset="0"/>
                <a:cs typeface="Times New Roman" pitchFamily="18" charset="0"/>
              </a:rPr>
              <a:t>o chơi cùng nh</a:t>
            </a:r>
            <a:r>
              <a:rPr lang="en-US" sz="1600" b="1">
                <a:latin typeface="Times New Roman" pitchFamily="18" charset="0"/>
                <a:cs typeface="Times New Roman" pitchFamily="18" charset="0"/>
              </a:rPr>
              <a:t>ữ</a:t>
            </a:r>
            <a:r>
              <a:rPr lang="en-US" sz="1800" b="1">
                <a:latin typeface="Times New Roman" pitchFamily="18" charset="0"/>
                <a:cs typeface="Times New Roman" pitchFamily="18" charset="0"/>
              </a:rPr>
              <a:t>ng làn sóng. Mùa thu, nó m</a:t>
            </a:r>
            <a:r>
              <a:rPr lang="en-US" sz="1600" b="1">
                <a:latin typeface="Times New Roman" pitchFamily="18" charset="0"/>
                <a:cs typeface="Times New Roman" pitchFamily="18" charset="0"/>
              </a:rPr>
              <a:t>ệ</a:t>
            </a:r>
            <a:r>
              <a:rPr lang="en-US" sz="1800" b="1">
                <a:latin typeface="Times New Roman" pitchFamily="18" charset="0"/>
                <a:cs typeface="Times New Roman" pitchFamily="18" charset="0"/>
              </a:rPr>
              <a:t>t và </a:t>
            </a:r>
            <a:r>
              <a:rPr lang="en-US" b="1">
                <a:latin typeface="Times New Roman" pitchFamily="18" charset="0"/>
                <a:cs typeface="Times New Roman" pitchFamily="18" charset="0"/>
              </a:rPr>
              <a:t>đứn</a:t>
            </a:r>
            <a:r>
              <a:rPr lang="en-US" sz="1800" b="1">
                <a:latin typeface="Times New Roman" pitchFamily="18" charset="0"/>
                <a:cs typeface="Times New Roman" pitchFamily="18" charset="0"/>
              </a:rPr>
              <a:t>g lại với màu xanh nhạt. Nó mệt mỏi!</a:t>
            </a:r>
          </a:p>
          <a:p>
            <a:r>
              <a:rPr lang="en-US" sz="1800" b="1">
                <a:latin typeface="Times New Roman" pitchFamily="18" charset="0"/>
                <a:cs typeface="Times New Roman" pitchFamily="18" charset="0"/>
              </a:rPr>
              <a:t>   Những em khác tiếp tục nói :</a:t>
            </a:r>
          </a:p>
          <a:p>
            <a:r>
              <a:rPr lang="en-US" sz="1800" b="1">
                <a:latin typeface="Times New Roman" pitchFamily="18" charset="0"/>
                <a:cs typeface="Times New Roman" pitchFamily="18" charset="0"/>
              </a:rPr>
              <a:t>             - Bầu tr</a:t>
            </a:r>
            <a:r>
              <a:rPr lang="en-US" sz="1600" b="1">
                <a:latin typeface="Times New Roman" pitchFamily="18" charset="0"/>
                <a:cs typeface="Times New Roman" pitchFamily="18" charset="0"/>
              </a:rPr>
              <a:t>ờ</a:t>
            </a:r>
            <a:r>
              <a:rPr lang="en-US" sz="1800" b="1">
                <a:latin typeface="Times New Roman" pitchFamily="18" charset="0"/>
                <a:cs typeface="Times New Roman" pitchFamily="18" charset="0"/>
              </a:rPr>
              <a:t>i đư</a:t>
            </a:r>
            <a:r>
              <a:rPr lang="en-US" sz="1600" b="1">
                <a:latin typeface="Times New Roman" pitchFamily="18" charset="0"/>
                <a:cs typeface="Times New Roman" pitchFamily="18" charset="0"/>
              </a:rPr>
              <a:t>ợ</a:t>
            </a:r>
            <a:r>
              <a:rPr lang="en-US" sz="1800" b="1">
                <a:latin typeface="Times New Roman" pitchFamily="18" charset="0"/>
                <a:cs typeface="Times New Roman" pitchFamily="18" charset="0"/>
              </a:rPr>
              <a:t>c r</a:t>
            </a:r>
            <a:r>
              <a:rPr lang="en-US" sz="1600" b="1">
                <a:latin typeface="Times New Roman" pitchFamily="18" charset="0"/>
                <a:cs typeface="Times New Roman" pitchFamily="18" charset="0"/>
              </a:rPr>
              <a:t>ử</a:t>
            </a:r>
            <a:r>
              <a:rPr lang="en-US" sz="1800" b="1">
                <a:latin typeface="Times New Roman" pitchFamily="18" charset="0"/>
                <a:cs typeface="Times New Roman" pitchFamily="18" charset="0"/>
              </a:rPr>
              <a:t>a mặt sau cơn mưa. </a:t>
            </a:r>
          </a:p>
          <a:p>
            <a:r>
              <a:rPr lang="en-US" sz="1800" b="1">
                <a:latin typeface="Times New Roman" pitchFamily="18" charset="0"/>
                <a:cs typeface="Times New Roman" pitchFamily="18" charset="0"/>
              </a:rPr>
              <a:t>             - Bầu trời xanh bi</a:t>
            </a:r>
            <a:r>
              <a:rPr lang="en-US" sz="1600" b="1">
                <a:latin typeface="Times New Roman" pitchFamily="18" charset="0"/>
                <a:cs typeface="Times New Roman" pitchFamily="18" charset="0"/>
              </a:rPr>
              <a:t>ế</a:t>
            </a:r>
            <a:r>
              <a:rPr lang="en-US" sz="1800" b="1">
                <a:latin typeface="Times New Roman" pitchFamily="18" charset="0"/>
                <a:cs typeface="Times New Roman" pitchFamily="18" charset="0"/>
              </a:rPr>
              <a:t>c.</a:t>
            </a:r>
          </a:p>
          <a:p>
            <a:r>
              <a:rPr lang="en-US" sz="1800" b="1">
                <a:latin typeface="Times New Roman" pitchFamily="18" charset="0"/>
                <a:cs typeface="Times New Roman" pitchFamily="18" charset="0"/>
              </a:rPr>
              <a:t>   Cô bé Va–li–a nhỏ nhắn đứng trầm ngâm một chỗ. Tôi hỏi:</a:t>
            </a:r>
          </a:p>
          <a:p>
            <a:r>
              <a:rPr lang="en-US" sz="1800" b="1">
                <a:latin typeface="Times New Roman" pitchFamily="18" charset="0"/>
                <a:cs typeface="Times New Roman" pitchFamily="18" charset="0"/>
              </a:rPr>
              <a:t>             - Còn Va-li-a, vì sao em im </a:t>
            </a:r>
            <a:r>
              <a:rPr lang="en-US" sz="1600" b="1">
                <a:latin typeface="Times New Roman" pitchFamily="18" charset="0"/>
                <a:cs typeface="Times New Roman" pitchFamily="18" charset="0"/>
              </a:rPr>
              <a:t>lặ</a:t>
            </a:r>
            <a:r>
              <a:rPr lang="en-US" sz="1800" b="1">
                <a:latin typeface="Times New Roman" pitchFamily="18" charset="0"/>
                <a:cs typeface="Times New Roman" pitchFamily="18" charset="0"/>
              </a:rPr>
              <a:t>ng thế?</a:t>
            </a:r>
          </a:p>
          <a:p>
            <a:r>
              <a:rPr lang="en-US" sz="1800" b="1">
                <a:latin typeface="Times New Roman" pitchFamily="18" charset="0"/>
                <a:cs typeface="Times New Roman" pitchFamily="18" charset="0"/>
              </a:rPr>
              <a:t>             - Em muốn nói bằng những t</a:t>
            </a:r>
            <a:r>
              <a:rPr lang="en-US" sz="1600" b="1">
                <a:latin typeface="Times New Roman" pitchFamily="18" charset="0"/>
                <a:cs typeface="Times New Roman" pitchFamily="18" charset="0"/>
              </a:rPr>
              <a:t>ừ</a:t>
            </a:r>
            <a:r>
              <a:rPr lang="en-US" sz="1800" b="1">
                <a:latin typeface="Times New Roman" pitchFamily="18" charset="0"/>
                <a:cs typeface="Times New Roman" pitchFamily="18" charset="0"/>
              </a:rPr>
              <a:t> ng</a:t>
            </a:r>
            <a:r>
              <a:rPr lang="en-US" sz="1600" b="1">
                <a:latin typeface="Times New Roman" pitchFamily="18" charset="0"/>
                <a:cs typeface="Times New Roman" pitchFamily="18" charset="0"/>
              </a:rPr>
              <a:t>ữ</a:t>
            </a:r>
            <a:r>
              <a:rPr lang="en-US" sz="1800" b="1">
                <a:latin typeface="Times New Roman" pitchFamily="18" charset="0"/>
                <a:cs typeface="Times New Roman" pitchFamily="18" charset="0"/>
              </a:rPr>
              <a:t> của mình.</a:t>
            </a:r>
          </a:p>
          <a:p>
            <a:r>
              <a:rPr lang="en-US" sz="1800" b="1">
                <a:latin typeface="Times New Roman" pitchFamily="18" charset="0"/>
                <a:cs typeface="Times New Roman" pitchFamily="18" charset="0"/>
              </a:rPr>
              <a:t>             - Em đã tìm đư</a:t>
            </a:r>
            <a:r>
              <a:rPr lang="en-US" sz="1600" b="1">
                <a:latin typeface="Times New Roman" pitchFamily="18" charset="0"/>
                <a:cs typeface="Times New Roman" pitchFamily="18" charset="0"/>
              </a:rPr>
              <a:t>ợ</a:t>
            </a:r>
            <a:r>
              <a:rPr lang="en-US" sz="1800" b="1">
                <a:latin typeface="Times New Roman" pitchFamily="18" charset="0"/>
                <a:cs typeface="Times New Roman" pitchFamily="18" charset="0"/>
              </a:rPr>
              <a:t>c câu nào chưa? </a:t>
            </a:r>
          </a:p>
          <a:p>
            <a:r>
              <a:rPr lang="en-US" sz="1800" b="1">
                <a:latin typeface="Times New Roman" pitchFamily="18" charset="0"/>
                <a:cs typeface="Times New Roman" pitchFamily="18" charset="0"/>
              </a:rPr>
              <a:t>             - B</a:t>
            </a:r>
            <a:r>
              <a:rPr lang="en-US" sz="1600" b="1">
                <a:latin typeface="Times New Roman" pitchFamily="18" charset="0"/>
                <a:cs typeface="Times New Roman" pitchFamily="18" charset="0"/>
              </a:rPr>
              <a:t>ầ</a:t>
            </a:r>
            <a:r>
              <a:rPr lang="en-US" sz="1800" b="1">
                <a:latin typeface="Times New Roman" pitchFamily="18" charset="0"/>
                <a:cs typeface="Times New Roman" pitchFamily="18" charset="0"/>
              </a:rPr>
              <a:t>u trời dịu dàng </a:t>
            </a:r>
            <a:r>
              <a:rPr lang="en-US" sz="1800">
                <a:latin typeface="Times New Roman" pitchFamily="18" charset="0"/>
                <a:cs typeface="Times New Roman" pitchFamily="18" charset="0"/>
              </a:rPr>
              <a:t>-</a:t>
            </a:r>
            <a:r>
              <a:rPr lang="en-US" sz="1800" b="1">
                <a:latin typeface="Times New Roman" pitchFamily="18" charset="0"/>
                <a:cs typeface="Times New Roman" pitchFamily="18" charset="0"/>
              </a:rPr>
              <a:t> Va-li-a khẽ nói và mỉm cư</a:t>
            </a:r>
            <a:r>
              <a:rPr lang="en-US" sz="1600" b="1">
                <a:latin typeface="Times New Roman" pitchFamily="18" charset="0"/>
                <a:cs typeface="Times New Roman" pitchFamily="18" charset="0"/>
              </a:rPr>
              <a:t>ờ</a:t>
            </a:r>
            <a:r>
              <a:rPr lang="en-US" sz="1800" b="1">
                <a:latin typeface="Times New Roman" pitchFamily="18" charset="0"/>
                <a:cs typeface="Times New Roman" pitchFamily="18" charset="0"/>
              </a:rPr>
              <a:t>i.                 </a:t>
            </a:r>
          </a:p>
          <a:p>
            <a:r>
              <a:rPr lang="en-US" sz="1800" b="1">
                <a:latin typeface="Times New Roman" pitchFamily="18" charset="0"/>
                <a:cs typeface="Times New Roman" pitchFamily="18" charset="0"/>
              </a:rPr>
              <a:t>  Sau đó, m</a:t>
            </a:r>
            <a:r>
              <a:rPr lang="en-US" sz="1600" b="1">
                <a:latin typeface="Times New Roman" pitchFamily="18" charset="0"/>
                <a:cs typeface="Times New Roman" pitchFamily="18" charset="0"/>
              </a:rPr>
              <a:t>ỗ</a:t>
            </a:r>
            <a:r>
              <a:rPr lang="en-US" sz="1800" b="1">
                <a:latin typeface="Times New Roman" pitchFamily="18" charset="0"/>
                <a:cs typeface="Times New Roman" pitchFamily="18" charset="0"/>
              </a:rPr>
              <a:t>i em đều muốn nói về bầu trời bằng từ ng</a:t>
            </a:r>
            <a:r>
              <a:rPr lang="en-US" sz="1600" b="1">
                <a:latin typeface="Times New Roman" pitchFamily="18" charset="0"/>
                <a:cs typeface="Times New Roman" pitchFamily="18" charset="0"/>
              </a:rPr>
              <a:t>ữ</a:t>
            </a:r>
            <a:r>
              <a:rPr lang="en-US" sz="1800" b="1">
                <a:latin typeface="Times New Roman" pitchFamily="18" charset="0"/>
                <a:cs typeface="Times New Roman" pitchFamily="18" charset="0"/>
              </a:rPr>
              <a:t> của riêng mình:</a:t>
            </a:r>
          </a:p>
          <a:p>
            <a:r>
              <a:rPr lang="en-US" sz="1800" b="1">
                <a:latin typeface="Times New Roman" pitchFamily="18" charset="0"/>
                <a:cs typeface="Times New Roman" pitchFamily="18" charset="0"/>
              </a:rPr>
              <a:t>  - Bầu trời buồn bã. Những đám mây xám đang từ phương bắc trôi t</a:t>
            </a:r>
            <a:r>
              <a:rPr lang="en-US" sz="1600" b="1">
                <a:latin typeface="Times New Roman" pitchFamily="18" charset="0"/>
                <a:cs typeface="Times New Roman" pitchFamily="18" charset="0"/>
              </a:rPr>
              <a:t>ớ</a:t>
            </a:r>
            <a:r>
              <a:rPr lang="en-US" sz="1800" b="1">
                <a:latin typeface="Times New Roman" pitchFamily="18" charset="0"/>
                <a:cs typeface="Times New Roman" pitchFamily="18" charset="0"/>
              </a:rPr>
              <a:t>i. </a:t>
            </a:r>
          </a:p>
          <a:p>
            <a:r>
              <a:rPr lang="en-US" sz="1800" b="1">
                <a:latin typeface="Times New Roman" pitchFamily="18" charset="0"/>
                <a:cs typeface="Times New Roman" pitchFamily="18" charset="0"/>
              </a:rPr>
              <a:t>  - Bầu trời trầm ngâm. Nó nhớ đến tiếng hót của bầy chim sơn ca. </a:t>
            </a:r>
          </a:p>
          <a:p>
            <a:r>
              <a:rPr lang="en-US" b="1">
                <a:latin typeface="Times New Roman" pitchFamily="18" charset="0"/>
                <a:cs typeface="Times New Roman" pitchFamily="18" charset="0"/>
              </a:rPr>
              <a:t>  - </a:t>
            </a:r>
            <a:r>
              <a:rPr lang="en-US" sz="1800" b="1">
                <a:latin typeface="Times New Roman" pitchFamily="18" charset="0"/>
                <a:cs typeface="Times New Roman" pitchFamily="18" charset="0"/>
              </a:rPr>
              <a:t>B</a:t>
            </a:r>
            <a:r>
              <a:rPr lang="en-US" sz="1600" b="1">
                <a:latin typeface="Times New Roman" pitchFamily="18" charset="0"/>
                <a:cs typeface="Times New Roman" pitchFamily="18" charset="0"/>
              </a:rPr>
              <a:t>ầ</a:t>
            </a:r>
            <a:r>
              <a:rPr lang="en-US" sz="1800" b="1">
                <a:latin typeface="Times New Roman" pitchFamily="18" charset="0"/>
                <a:cs typeface="Times New Roman" pitchFamily="18" charset="0"/>
              </a:rPr>
              <a:t>u tr</a:t>
            </a:r>
            <a:r>
              <a:rPr lang="en-US" sz="1600" b="1">
                <a:latin typeface="Times New Roman" pitchFamily="18" charset="0"/>
                <a:cs typeface="Times New Roman" pitchFamily="18" charset="0"/>
              </a:rPr>
              <a:t>ờ</a:t>
            </a:r>
            <a:r>
              <a:rPr lang="en-US" sz="1800" b="1">
                <a:latin typeface="Times New Roman" pitchFamily="18" charset="0"/>
                <a:cs typeface="Times New Roman" pitchFamily="18" charset="0"/>
              </a:rPr>
              <a:t>i ghé sát m</a:t>
            </a:r>
            <a:r>
              <a:rPr lang="en-US" sz="1600" b="1">
                <a:latin typeface="Times New Roman" pitchFamily="18" charset="0"/>
                <a:cs typeface="Times New Roman" pitchFamily="18" charset="0"/>
              </a:rPr>
              <a:t>ặ</a:t>
            </a:r>
            <a:r>
              <a:rPr lang="en-US" sz="1800" b="1">
                <a:latin typeface="Times New Roman" pitchFamily="18" charset="0"/>
                <a:cs typeface="Times New Roman" pitchFamily="18" charset="0"/>
              </a:rPr>
              <a:t>t đ</a:t>
            </a:r>
            <a:r>
              <a:rPr lang="en-US" sz="1600" b="1">
                <a:latin typeface="Times New Roman" pitchFamily="18" charset="0"/>
                <a:cs typeface="Times New Roman" pitchFamily="18" charset="0"/>
              </a:rPr>
              <a:t>ấ</a:t>
            </a:r>
            <a:r>
              <a:rPr lang="en-US" sz="1800" b="1">
                <a:latin typeface="Times New Roman" pitchFamily="18" charset="0"/>
                <a:cs typeface="Times New Roman" pitchFamily="18" charset="0"/>
              </a:rPr>
              <a:t>t. Mùa hè, nó cao hơn và có nh</a:t>
            </a:r>
            <a:r>
              <a:rPr lang="en-US" sz="1600" b="1">
                <a:latin typeface="Times New Roman" pitchFamily="18" charset="0"/>
                <a:cs typeface="Times New Roman" pitchFamily="18" charset="0"/>
              </a:rPr>
              <a:t>ữ</a:t>
            </a:r>
            <a:r>
              <a:rPr lang="en-US" sz="1800" b="1">
                <a:latin typeface="Times New Roman" pitchFamily="18" charset="0"/>
                <a:cs typeface="Times New Roman" pitchFamily="18" charset="0"/>
              </a:rPr>
              <a:t>ng con chim én bay li</a:t>
            </a:r>
            <a:r>
              <a:rPr lang="en-US" sz="1600" b="1">
                <a:latin typeface="Times New Roman" pitchFamily="18" charset="0"/>
                <a:cs typeface="Times New Roman" pitchFamily="18" charset="0"/>
              </a:rPr>
              <a:t>ệ</a:t>
            </a:r>
            <a:r>
              <a:rPr lang="en-US" sz="1800" b="1">
                <a:latin typeface="Times New Roman" pitchFamily="18" charset="0"/>
                <a:cs typeface="Times New Roman" pitchFamily="18" charset="0"/>
              </a:rPr>
              <a:t>ng. Còn bây gi</a:t>
            </a:r>
            <a:r>
              <a:rPr lang="en-US" sz="1600" b="1">
                <a:latin typeface="Times New Roman" pitchFamily="18" charset="0"/>
                <a:cs typeface="Times New Roman" pitchFamily="18" charset="0"/>
              </a:rPr>
              <a:t>ờ</a:t>
            </a:r>
            <a:r>
              <a:rPr lang="en-US" sz="1800" b="1">
                <a:latin typeface="Times New Roman" pitchFamily="18" charset="0"/>
                <a:cs typeface="Times New Roman" pitchFamily="18" charset="0"/>
              </a:rPr>
              <a:t> ch</a:t>
            </a:r>
            <a:r>
              <a:rPr lang="en-US" sz="1600" b="1">
                <a:latin typeface="Times New Roman" pitchFamily="18" charset="0"/>
                <a:cs typeface="Times New Roman" pitchFamily="18" charset="0"/>
              </a:rPr>
              <a:t>ẳ</a:t>
            </a:r>
            <a:r>
              <a:rPr lang="en-US" sz="1800" b="1">
                <a:latin typeface="Times New Roman" pitchFamily="18" charset="0"/>
                <a:cs typeface="Times New Roman" pitchFamily="18" charset="0"/>
              </a:rPr>
              <a:t>ng có chim én n</a:t>
            </a:r>
            <a:r>
              <a:rPr lang="en-US" sz="1600" b="1">
                <a:latin typeface="Times New Roman" pitchFamily="18" charset="0"/>
                <a:cs typeface="Times New Roman" pitchFamily="18" charset="0"/>
              </a:rPr>
              <a:t>ữ</a:t>
            </a:r>
            <a:r>
              <a:rPr lang="en-US" sz="1800" b="1">
                <a:latin typeface="Times New Roman" pitchFamily="18" charset="0"/>
                <a:cs typeface="Times New Roman" pitchFamily="18" charset="0"/>
              </a:rPr>
              <a:t>a, vì th</a:t>
            </a:r>
            <a:r>
              <a:rPr lang="en-US" sz="1600" b="1">
                <a:latin typeface="Times New Roman" pitchFamily="18" charset="0"/>
                <a:cs typeface="Times New Roman" pitchFamily="18" charset="0"/>
              </a:rPr>
              <a:t>ế</a:t>
            </a:r>
            <a:r>
              <a:rPr lang="en-US" sz="1800" b="1">
                <a:latin typeface="Times New Roman" pitchFamily="18" charset="0"/>
                <a:cs typeface="Times New Roman" pitchFamily="18" charset="0"/>
              </a:rPr>
              <a:t> b</a:t>
            </a:r>
            <a:r>
              <a:rPr lang="en-US" sz="1600" b="1">
                <a:latin typeface="Times New Roman" pitchFamily="18" charset="0"/>
                <a:cs typeface="Times New Roman" pitchFamily="18" charset="0"/>
              </a:rPr>
              <a:t>ầ</a:t>
            </a:r>
            <a:r>
              <a:rPr lang="en-US" sz="1800" b="1">
                <a:latin typeface="Times New Roman" pitchFamily="18" charset="0"/>
                <a:cs typeface="Times New Roman" pitchFamily="18" charset="0"/>
              </a:rPr>
              <a:t>u tr</a:t>
            </a:r>
            <a:r>
              <a:rPr lang="en-US" sz="1600" b="1">
                <a:latin typeface="Times New Roman" pitchFamily="18" charset="0"/>
                <a:cs typeface="Times New Roman" pitchFamily="18" charset="0"/>
              </a:rPr>
              <a:t>ờ</a:t>
            </a:r>
            <a:r>
              <a:rPr lang="en-US" sz="1800" b="1">
                <a:latin typeface="Times New Roman" pitchFamily="18" charset="0"/>
                <a:cs typeface="Times New Roman" pitchFamily="18" charset="0"/>
              </a:rPr>
              <a:t>i cúi xu</a:t>
            </a:r>
            <a:r>
              <a:rPr lang="en-US" sz="1600" b="1">
                <a:latin typeface="Times New Roman" pitchFamily="18" charset="0"/>
                <a:cs typeface="Times New Roman" pitchFamily="18" charset="0"/>
              </a:rPr>
              <a:t>ố</a:t>
            </a:r>
            <a:r>
              <a:rPr lang="en-US" sz="1800" b="1">
                <a:latin typeface="Times New Roman" pitchFamily="18" charset="0"/>
                <a:cs typeface="Times New Roman" pitchFamily="18" charset="0"/>
              </a:rPr>
              <a:t>ng l</a:t>
            </a:r>
            <a:r>
              <a:rPr lang="en-US" sz="1600" b="1">
                <a:latin typeface="Times New Roman" pitchFamily="18" charset="0"/>
                <a:cs typeface="Times New Roman" pitchFamily="18" charset="0"/>
              </a:rPr>
              <a:t>ắ</a:t>
            </a:r>
            <a:r>
              <a:rPr lang="en-US" sz="1800" b="1">
                <a:latin typeface="Times New Roman" pitchFamily="18" charset="0"/>
                <a:cs typeface="Times New Roman" pitchFamily="18" charset="0"/>
              </a:rPr>
              <a:t>ng nghe đ</a:t>
            </a:r>
            <a:r>
              <a:rPr lang="en-US" sz="1600" b="1">
                <a:latin typeface="Times New Roman" pitchFamily="18" charset="0"/>
                <a:cs typeface="Times New Roman" pitchFamily="18" charset="0"/>
              </a:rPr>
              <a:t>ể</a:t>
            </a:r>
            <a:r>
              <a:rPr lang="en-US" sz="1800" b="1">
                <a:latin typeface="Times New Roman" pitchFamily="18" charset="0"/>
                <a:cs typeface="Times New Roman" pitchFamily="18" charset="0"/>
              </a:rPr>
              <a:t> tìm xem chim én đang </a:t>
            </a:r>
            <a:r>
              <a:rPr lang="en-US" sz="1600" b="1">
                <a:latin typeface="Times New Roman" pitchFamily="18" charset="0"/>
                <a:cs typeface="Times New Roman" pitchFamily="18" charset="0"/>
              </a:rPr>
              <a:t>ở </a:t>
            </a:r>
            <a:r>
              <a:rPr lang="en-US" sz="1800" b="1">
                <a:latin typeface="Times New Roman" pitchFamily="18" charset="0"/>
                <a:cs typeface="Times New Roman" pitchFamily="18" charset="0"/>
              </a:rPr>
              <a:t>trong b</a:t>
            </a:r>
            <a:r>
              <a:rPr lang="en-US" sz="1600" b="1">
                <a:latin typeface="Times New Roman" pitchFamily="18" charset="0"/>
                <a:cs typeface="Times New Roman" pitchFamily="18" charset="0"/>
              </a:rPr>
              <a:t>ụ</a:t>
            </a:r>
            <a:r>
              <a:rPr lang="en-US" sz="1800" b="1">
                <a:latin typeface="Times New Roman" pitchFamily="18" charset="0"/>
                <a:cs typeface="Times New Roman" pitchFamily="18" charset="0"/>
              </a:rPr>
              <a:t>i cây hay </a:t>
            </a:r>
            <a:r>
              <a:rPr lang="en-US" sz="1600" b="1">
                <a:latin typeface="Times New Roman" pitchFamily="18" charset="0"/>
                <a:cs typeface="Times New Roman" pitchFamily="18" charset="0"/>
              </a:rPr>
              <a:t>ở</a:t>
            </a:r>
            <a:r>
              <a:rPr lang="en-US" sz="1800" b="1">
                <a:latin typeface="Times New Roman" pitchFamily="18" charset="0"/>
                <a:cs typeface="Times New Roman" pitchFamily="18" charset="0"/>
              </a:rPr>
              <a:t> nơi nào. </a:t>
            </a:r>
            <a:r>
              <a:rPr lang="en-US" sz="1800" b="1">
                <a:latin typeface="Times New Roman" pitchFamily="18" charset="0"/>
                <a:cs typeface="Times New Roman" pitchFamily="18" charset="0"/>
                <a:hlinkClick r:id="" action="ppaction://noaction"/>
              </a:rPr>
              <a:t> </a:t>
            </a:r>
            <a:r>
              <a:rPr lang="en-US" sz="1800" b="1">
                <a:latin typeface="Times New Roman" pitchFamily="18" charset="0"/>
                <a:cs typeface="Times New Roman" pitchFamily="18" charset="0"/>
              </a:rPr>
              <a:t>                           </a:t>
            </a:r>
          </a:p>
        </p:txBody>
      </p:sp>
    </p:spTree>
    <p:extLst>
      <p:ext uri="{BB962C8B-B14F-4D97-AF65-F5344CB8AC3E}">
        <p14:creationId xmlns:p14="http://schemas.microsoft.com/office/powerpoint/2010/main" val="3525306012"/>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Text Box 21"/>
          <p:cNvSpPr txBox="1">
            <a:spLocks noChangeArrowheads="1"/>
          </p:cNvSpPr>
          <p:nvPr/>
        </p:nvSpPr>
        <p:spPr bwMode="auto">
          <a:xfrm>
            <a:off x="293077" y="990600"/>
            <a:ext cx="1828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lnSpc>
                <a:spcPct val="90000"/>
              </a:lnSpc>
              <a:spcBef>
                <a:spcPct val="50000"/>
              </a:spcBef>
            </a:pPr>
            <a:r>
              <a:rPr lang="en-US" sz="2400" i="0" u="sng">
                <a:latin typeface="Times New Roman" pitchFamily="18" charset="0"/>
                <a:cs typeface="Times New Roman" pitchFamily="18" charset="0"/>
              </a:rPr>
              <a:t>Bài 2</a:t>
            </a:r>
            <a:r>
              <a:rPr lang="en-US" sz="3200" b="0" i="0"/>
              <a:t>:</a:t>
            </a:r>
          </a:p>
        </p:txBody>
      </p:sp>
      <p:sp>
        <p:nvSpPr>
          <p:cNvPr id="34840" name="Text Box 24"/>
          <p:cNvSpPr txBox="1">
            <a:spLocks noChangeArrowheads="1"/>
          </p:cNvSpPr>
          <p:nvPr/>
        </p:nvSpPr>
        <p:spPr bwMode="auto">
          <a:xfrm>
            <a:off x="2493963" y="2121719"/>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spcBef>
                <a:spcPct val="50000"/>
              </a:spcBef>
            </a:pPr>
            <a:r>
              <a:rPr lang="en-US" sz="2400">
                <a:latin typeface="Times New Roman" pitchFamily="18" charset="0"/>
                <a:cs typeface="Times New Roman" pitchFamily="18" charset="0"/>
              </a:rPr>
              <a:t>Xanh như mặt nước mệt mỏi trong ao</a:t>
            </a:r>
          </a:p>
        </p:txBody>
      </p:sp>
      <p:sp>
        <p:nvSpPr>
          <p:cNvPr id="34841" name="Text Box 25"/>
          <p:cNvSpPr txBox="1">
            <a:spLocks noChangeArrowheads="1"/>
          </p:cNvSpPr>
          <p:nvPr/>
        </p:nvSpPr>
        <p:spPr bwMode="auto">
          <a:xfrm>
            <a:off x="2532063" y="2517775"/>
            <a:ext cx="36407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được rửa mặt sau cơn mưa</a:t>
            </a:r>
          </a:p>
        </p:txBody>
      </p:sp>
      <p:sp>
        <p:nvSpPr>
          <p:cNvPr id="34843" name="Text Box 27"/>
          <p:cNvSpPr txBox="1">
            <a:spLocks noChangeArrowheads="1"/>
          </p:cNvSpPr>
          <p:nvPr/>
        </p:nvSpPr>
        <p:spPr bwMode="auto">
          <a:xfrm>
            <a:off x="2526079" y="2887960"/>
            <a:ext cx="14237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xanh biếc</a:t>
            </a:r>
          </a:p>
        </p:txBody>
      </p:sp>
      <p:sp>
        <p:nvSpPr>
          <p:cNvPr id="34845" name="Text Box 29"/>
          <p:cNvSpPr txBox="1">
            <a:spLocks noChangeArrowheads="1"/>
          </p:cNvSpPr>
          <p:nvPr/>
        </p:nvSpPr>
        <p:spPr bwMode="auto">
          <a:xfrm>
            <a:off x="2476378" y="3264964"/>
            <a:ext cx="13051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dịu dàng</a:t>
            </a:r>
          </a:p>
        </p:txBody>
      </p:sp>
      <p:sp>
        <p:nvSpPr>
          <p:cNvPr id="34847" name="Text Box 31"/>
          <p:cNvSpPr txBox="1">
            <a:spLocks noChangeArrowheads="1"/>
          </p:cNvSpPr>
          <p:nvPr/>
        </p:nvSpPr>
        <p:spPr bwMode="auto">
          <a:xfrm>
            <a:off x="2522538" y="3635375"/>
            <a:ext cx="1220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buồn bã</a:t>
            </a:r>
          </a:p>
        </p:txBody>
      </p:sp>
      <p:sp>
        <p:nvSpPr>
          <p:cNvPr id="34848" name="Text Box 32"/>
          <p:cNvSpPr txBox="1">
            <a:spLocks noChangeArrowheads="1"/>
          </p:cNvSpPr>
          <p:nvPr/>
        </p:nvSpPr>
        <p:spPr bwMode="auto">
          <a:xfrm>
            <a:off x="2493963" y="4068762"/>
            <a:ext cx="5189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000">
                <a:latin typeface="Times New Roman" pitchFamily="18" charset="0"/>
                <a:cs typeface="Times New Roman" pitchFamily="18" charset="0"/>
              </a:rPr>
              <a:t>trầm ngâm, nhớ tiếng hót của bầy chim sơn ca</a:t>
            </a:r>
          </a:p>
        </p:txBody>
      </p:sp>
      <p:sp>
        <p:nvSpPr>
          <p:cNvPr id="34849" name="Text Box 33"/>
          <p:cNvSpPr txBox="1">
            <a:spLocks noChangeArrowheads="1"/>
          </p:cNvSpPr>
          <p:nvPr/>
        </p:nvSpPr>
        <p:spPr bwMode="auto">
          <a:xfrm>
            <a:off x="2522538" y="4402138"/>
            <a:ext cx="21066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ghé sát mặt đất</a:t>
            </a:r>
          </a:p>
        </p:txBody>
      </p:sp>
      <p:sp>
        <p:nvSpPr>
          <p:cNvPr id="34850" name="Text Box 34"/>
          <p:cNvSpPr txBox="1">
            <a:spLocks noChangeArrowheads="1"/>
          </p:cNvSpPr>
          <p:nvPr/>
        </p:nvSpPr>
        <p:spPr bwMode="auto">
          <a:xfrm>
            <a:off x="2559050" y="4721225"/>
            <a:ext cx="1213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cao hơn</a:t>
            </a:r>
          </a:p>
        </p:txBody>
      </p:sp>
      <p:sp>
        <p:nvSpPr>
          <p:cNvPr id="34851" name="Text Box 35"/>
          <p:cNvSpPr txBox="1">
            <a:spLocks noChangeArrowheads="1"/>
          </p:cNvSpPr>
          <p:nvPr/>
        </p:nvSpPr>
        <p:spPr bwMode="auto">
          <a:xfrm>
            <a:off x="2532063" y="5064125"/>
            <a:ext cx="621836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cúi xuống lắng nghe để tìm xem chim én đang </a:t>
            </a:r>
          </a:p>
          <a:p>
            <a:pPr eaLnBrk="1" hangingPunct="1"/>
            <a:r>
              <a:rPr lang="en-US" sz="2400">
                <a:latin typeface="Times New Roman" pitchFamily="18" charset="0"/>
                <a:cs typeface="Times New Roman" pitchFamily="18" charset="0"/>
              </a:rPr>
              <a:t>ở trong bụi cây hay ở nơi nào.  </a:t>
            </a:r>
          </a:p>
        </p:txBody>
      </p:sp>
      <p:sp>
        <p:nvSpPr>
          <p:cNvPr id="34852" name="Text Box 36"/>
          <p:cNvSpPr txBox="1">
            <a:spLocks noChangeArrowheads="1"/>
          </p:cNvSpPr>
          <p:nvPr/>
        </p:nvSpPr>
        <p:spPr bwMode="auto">
          <a:xfrm>
            <a:off x="2449574" y="1660054"/>
            <a:ext cx="6641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latin typeface="Times New Roman" pitchFamily="18" charset="0"/>
                <a:cs typeface="Times New Roman" pitchFamily="18" charset="0"/>
              </a:rPr>
              <a:t>Rất nóng và cháy lên những tia sáng của ngọn lửa</a:t>
            </a:r>
          </a:p>
        </p:txBody>
      </p:sp>
      <p:sp>
        <p:nvSpPr>
          <p:cNvPr id="34853" name="Text Box 37"/>
          <p:cNvSpPr txBox="1">
            <a:spLocks noChangeArrowheads="1"/>
          </p:cNvSpPr>
          <p:nvPr/>
        </p:nvSpPr>
        <p:spPr bwMode="auto">
          <a:xfrm>
            <a:off x="0" y="3363913"/>
            <a:ext cx="14237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800">
                <a:solidFill>
                  <a:srgbClr val="FF0000"/>
                </a:solidFill>
                <a:latin typeface="Times New Roman" pitchFamily="18" charset="0"/>
                <a:cs typeface="Times New Roman" pitchFamily="18" charset="0"/>
              </a:rPr>
              <a:t>Bầu trời</a:t>
            </a:r>
          </a:p>
        </p:txBody>
      </p:sp>
      <p:sp>
        <p:nvSpPr>
          <p:cNvPr id="34855" name="Line 39"/>
          <p:cNvSpPr>
            <a:spLocks noChangeShapeType="1"/>
          </p:cNvSpPr>
          <p:nvPr/>
        </p:nvSpPr>
        <p:spPr bwMode="auto">
          <a:xfrm flipV="1">
            <a:off x="1394925" y="1977415"/>
            <a:ext cx="1143000" cy="167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56" name="Line 40"/>
          <p:cNvSpPr>
            <a:spLocks noChangeShapeType="1"/>
          </p:cNvSpPr>
          <p:nvPr/>
        </p:nvSpPr>
        <p:spPr bwMode="auto">
          <a:xfrm flipV="1">
            <a:off x="1471125" y="2391263"/>
            <a:ext cx="10668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57" name="Line 41"/>
          <p:cNvSpPr>
            <a:spLocks noChangeShapeType="1"/>
          </p:cNvSpPr>
          <p:nvPr/>
        </p:nvSpPr>
        <p:spPr bwMode="auto">
          <a:xfrm flipV="1">
            <a:off x="1406525" y="2743200"/>
            <a:ext cx="11430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58" name="Line 42"/>
          <p:cNvSpPr>
            <a:spLocks noChangeShapeType="1"/>
          </p:cNvSpPr>
          <p:nvPr/>
        </p:nvSpPr>
        <p:spPr bwMode="auto">
          <a:xfrm flipV="1">
            <a:off x="1512033" y="3229463"/>
            <a:ext cx="990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59" name="Line 43"/>
          <p:cNvSpPr>
            <a:spLocks noChangeShapeType="1"/>
          </p:cNvSpPr>
          <p:nvPr/>
        </p:nvSpPr>
        <p:spPr bwMode="auto">
          <a:xfrm flipV="1">
            <a:off x="1418492" y="3554413"/>
            <a:ext cx="9906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1" name="Line 45"/>
          <p:cNvSpPr>
            <a:spLocks noChangeShapeType="1"/>
          </p:cNvSpPr>
          <p:nvPr/>
        </p:nvSpPr>
        <p:spPr bwMode="auto">
          <a:xfrm>
            <a:off x="1579563" y="3733800"/>
            <a:ext cx="914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2" name="Line 46"/>
          <p:cNvSpPr>
            <a:spLocks noChangeShapeType="1"/>
          </p:cNvSpPr>
          <p:nvPr/>
        </p:nvSpPr>
        <p:spPr bwMode="auto">
          <a:xfrm>
            <a:off x="1558925" y="3719513"/>
            <a:ext cx="914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3" name="Line 47"/>
          <p:cNvSpPr>
            <a:spLocks noChangeShapeType="1"/>
          </p:cNvSpPr>
          <p:nvPr/>
        </p:nvSpPr>
        <p:spPr bwMode="auto">
          <a:xfrm>
            <a:off x="1524000" y="3692525"/>
            <a:ext cx="9144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5" name="Line 49"/>
          <p:cNvSpPr>
            <a:spLocks noChangeShapeType="1"/>
          </p:cNvSpPr>
          <p:nvPr/>
        </p:nvSpPr>
        <p:spPr bwMode="auto">
          <a:xfrm>
            <a:off x="1524000" y="3706813"/>
            <a:ext cx="9144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6" name="Line 50"/>
          <p:cNvSpPr>
            <a:spLocks noChangeShapeType="1"/>
          </p:cNvSpPr>
          <p:nvPr/>
        </p:nvSpPr>
        <p:spPr bwMode="auto">
          <a:xfrm>
            <a:off x="1471125" y="3657600"/>
            <a:ext cx="990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7" name="Text Box 51"/>
          <p:cNvSpPr txBox="1">
            <a:spLocks noChangeArrowheads="1"/>
          </p:cNvSpPr>
          <p:nvPr/>
        </p:nvSpPr>
        <p:spPr bwMode="auto">
          <a:xfrm>
            <a:off x="7436217" y="2121719"/>
            <a:ext cx="13580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FF0000"/>
                </a:solidFill>
                <a:latin typeface="Times New Roman" pitchFamily="18" charset="0"/>
                <a:cs typeface="Times New Roman" pitchFamily="18" charset="0"/>
              </a:rPr>
              <a:t>(so sánh)</a:t>
            </a:r>
          </a:p>
        </p:txBody>
      </p:sp>
      <p:sp>
        <p:nvSpPr>
          <p:cNvPr id="34868" name="Text Box 52"/>
          <p:cNvSpPr txBox="1">
            <a:spLocks noChangeArrowheads="1"/>
          </p:cNvSpPr>
          <p:nvPr/>
        </p:nvSpPr>
        <p:spPr bwMode="auto">
          <a:xfrm>
            <a:off x="6281738" y="2519363"/>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p>
        </p:txBody>
      </p:sp>
      <p:sp>
        <p:nvSpPr>
          <p:cNvPr id="34869" name="Text Box 53"/>
          <p:cNvSpPr txBox="1">
            <a:spLocks noChangeArrowheads="1"/>
          </p:cNvSpPr>
          <p:nvPr/>
        </p:nvSpPr>
        <p:spPr bwMode="auto">
          <a:xfrm>
            <a:off x="3733800" y="3249613"/>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endParaRPr lang="en-US" sz="2400">
              <a:solidFill>
                <a:srgbClr val="0000FF"/>
              </a:solidFill>
            </a:endParaRPr>
          </a:p>
        </p:txBody>
      </p:sp>
      <p:sp>
        <p:nvSpPr>
          <p:cNvPr id="34870" name="Text Box 54"/>
          <p:cNvSpPr txBox="1">
            <a:spLocks noChangeArrowheads="1"/>
          </p:cNvSpPr>
          <p:nvPr/>
        </p:nvSpPr>
        <p:spPr bwMode="auto">
          <a:xfrm>
            <a:off x="7475782" y="4000500"/>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endParaRPr lang="en-US" sz="2400">
              <a:solidFill>
                <a:srgbClr val="0000FF"/>
              </a:solidFill>
            </a:endParaRPr>
          </a:p>
        </p:txBody>
      </p:sp>
      <p:sp>
        <p:nvSpPr>
          <p:cNvPr id="34871" name="Text Box 55"/>
          <p:cNvSpPr txBox="1">
            <a:spLocks noChangeArrowheads="1"/>
          </p:cNvSpPr>
          <p:nvPr/>
        </p:nvSpPr>
        <p:spPr bwMode="auto">
          <a:xfrm>
            <a:off x="4537075" y="4398963"/>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endParaRPr lang="en-US" sz="2400">
              <a:solidFill>
                <a:srgbClr val="0000FF"/>
              </a:solidFill>
            </a:endParaRPr>
          </a:p>
        </p:txBody>
      </p:sp>
      <p:sp>
        <p:nvSpPr>
          <p:cNvPr id="34872" name="Text Box 56"/>
          <p:cNvSpPr txBox="1">
            <a:spLocks noChangeArrowheads="1"/>
          </p:cNvSpPr>
          <p:nvPr/>
        </p:nvSpPr>
        <p:spPr bwMode="auto">
          <a:xfrm>
            <a:off x="6424246" y="5404827"/>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endParaRPr lang="en-US" sz="2400">
              <a:solidFill>
                <a:srgbClr val="0000FF"/>
              </a:solidFill>
            </a:endParaRPr>
          </a:p>
        </p:txBody>
      </p:sp>
      <p:sp>
        <p:nvSpPr>
          <p:cNvPr id="34881" name="Text Box 65"/>
          <p:cNvSpPr txBox="1">
            <a:spLocks noChangeArrowheads="1"/>
          </p:cNvSpPr>
          <p:nvPr/>
        </p:nvSpPr>
        <p:spPr bwMode="auto">
          <a:xfrm>
            <a:off x="3722077" y="3645091"/>
            <a:ext cx="16145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2400">
                <a:solidFill>
                  <a:srgbClr val="0000FF"/>
                </a:solidFill>
                <a:latin typeface="Times New Roman" pitchFamily="18" charset="0"/>
                <a:cs typeface="Times New Roman" pitchFamily="18" charset="0"/>
              </a:rPr>
              <a:t>(nhân hóa)</a:t>
            </a:r>
            <a:endParaRPr lang="en-US" sz="2400">
              <a:solidFill>
                <a:srgbClr val="0000FF"/>
              </a:solidFill>
            </a:endParaRPr>
          </a:p>
        </p:txBody>
      </p:sp>
    </p:spTree>
    <p:extLst>
      <p:ext uri="{BB962C8B-B14F-4D97-AF65-F5344CB8AC3E}">
        <p14:creationId xmlns:p14="http://schemas.microsoft.com/office/powerpoint/2010/main" val="25671319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53"/>
                                        </p:tgtEl>
                                        <p:attrNameLst>
                                          <p:attrName>style.visibility</p:attrName>
                                        </p:attrNameLst>
                                      </p:cBhvr>
                                      <p:to>
                                        <p:strVal val="visible"/>
                                      </p:to>
                                    </p:set>
                                    <p:animEffect transition="in" filter="box(in)">
                                      <p:cBhvr>
                                        <p:cTn id="7" dur="500"/>
                                        <p:tgtEl>
                                          <p:spTgt spid="348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4855"/>
                                        </p:tgtEl>
                                        <p:attrNameLst>
                                          <p:attrName>style.visibility</p:attrName>
                                        </p:attrNameLst>
                                      </p:cBhvr>
                                      <p:to>
                                        <p:strVal val="visible"/>
                                      </p:to>
                                    </p:set>
                                    <p:animEffect transition="in" filter="strips(downLeft)">
                                      <p:cBhvr>
                                        <p:cTn id="12" dur="500"/>
                                        <p:tgtEl>
                                          <p:spTgt spid="34855"/>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34852"/>
                                        </p:tgtEl>
                                        <p:attrNameLst>
                                          <p:attrName>style.visibility</p:attrName>
                                        </p:attrNameLst>
                                      </p:cBhvr>
                                      <p:to>
                                        <p:strVal val="visible"/>
                                      </p:to>
                                    </p:set>
                                    <p:animEffect transition="in" filter="strips(downLeft)">
                                      <p:cBhvr>
                                        <p:cTn id="15" dur="500"/>
                                        <p:tgtEl>
                                          <p:spTgt spid="3485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34856"/>
                                        </p:tgtEl>
                                        <p:attrNameLst>
                                          <p:attrName>style.visibility</p:attrName>
                                        </p:attrNameLst>
                                      </p:cBhvr>
                                      <p:to>
                                        <p:strVal val="visible"/>
                                      </p:to>
                                    </p:set>
                                    <p:anim calcmode="lin" valueType="num">
                                      <p:cBhvr>
                                        <p:cTn id="20" dur="1000" fill="hold"/>
                                        <p:tgtEl>
                                          <p:spTgt spid="34856"/>
                                        </p:tgtEl>
                                        <p:attrNameLst>
                                          <p:attrName>ppt_w</p:attrName>
                                        </p:attrNameLst>
                                      </p:cBhvr>
                                      <p:tavLst>
                                        <p:tav tm="0">
                                          <p:val>
                                            <p:strVal val="#ppt_w*0.70"/>
                                          </p:val>
                                        </p:tav>
                                        <p:tav tm="100000">
                                          <p:val>
                                            <p:strVal val="#ppt_w"/>
                                          </p:val>
                                        </p:tav>
                                      </p:tavLst>
                                    </p:anim>
                                    <p:anim calcmode="lin" valueType="num">
                                      <p:cBhvr>
                                        <p:cTn id="21" dur="1000" fill="hold"/>
                                        <p:tgtEl>
                                          <p:spTgt spid="34856"/>
                                        </p:tgtEl>
                                        <p:attrNameLst>
                                          <p:attrName>ppt_h</p:attrName>
                                        </p:attrNameLst>
                                      </p:cBhvr>
                                      <p:tavLst>
                                        <p:tav tm="0">
                                          <p:val>
                                            <p:strVal val="#ppt_h"/>
                                          </p:val>
                                        </p:tav>
                                        <p:tav tm="100000">
                                          <p:val>
                                            <p:strVal val="#ppt_h"/>
                                          </p:val>
                                        </p:tav>
                                      </p:tavLst>
                                    </p:anim>
                                    <p:animEffect transition="in" filter="fade">
                                      <p:cBhvr>
                                        <p:cTn id="22" dur="1000"/>
                                        <p:tgtEl>
                                          <p:spTgt spid="34856"/>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34840"/>
                                        </p:tgtEl>
                                        <p:attrNameLst>
                                          <p:attrName>style.visibility</p:attrName>
                                        </p:attrNameLst>
                                      </p:cBhvr>
                                      <p:to>
                                        <p:strVal val="visible"/>
                                      </p:to>
                                    </p:set>
                                    <p:anim calcmode="lin" valueType="num">
                                      <p:cBhvr>
                                        <p:cTn id="25" dur="1000" fill="hold"/>
                                        <p:tgtEl>
                                          <p:spTgt spid="34840"/>
                                        </p:tgtEl>
                                        <p:attrNameLst>
                                          <p:attrName>ppt_w</p:attrName>
                                        </p:attrNameLst>
                                      </p:cBhvr>
                                      <p:tavLst>
                                        <p:tav tm="0">
                                          <p:val>
                                            <p:strVal val="#ppt_w*0.70"/>
                                          </p:val>
                                        </p:tav>
                                        <p:tav tm="100000">
                                          <p:val>
                                            <p:strVal val="#ppt_w"/>
                                          </p:val>
                                        </p:tav>
                                      </p:tavLst>
                                    </p:anim>
                                    <p:anim calcmode="lin" valueType="num">
                                      <p:cBhvr>
                                        <p:cTn id="26" dur="1000" fill="hold"/>
                                        <p:tgtEl>
                                          <p:spTgt spid="34840"/>
                                        </p:tgtEl>
                                        <p:attrNameLst>
                                          <p:attrName>ppt_h</p:attrName>
                                        </p:attrNameLst>
                                      </p:cBhvr>
                                      <p:tavLst>
                                        <p:tav tm="0">
                                          <p:val>
                                            <p:strVal val="#ppt_h"/>
                                          </p:val>
                                        </p:tav>
                                        <p:tav tm="100000">
                                          <p:val>
                                            <p:strVal val="#ppt_h"/>
                                          </p:val>
                                        </p:tav>
                                      </p:tavLst>
                                    </p:anim>
                                    <p:animEffect transition="in" filter="fade">
                                      <p:cBhvr>
                                        <p:cTn id="27" dur="1000"/>
                                        <p:tgtEl>
                                          <p:spTgt spid="348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34857"/>
                                        </p:tgtEl>
                                        <p:attrNameLst>
                                          <p:attrName>style.visibility</p:attrName>
                                        </p:attrNameLst>
                                      </p:cBhvr>
                                      <p:to>
                                        <p:strVal val="visible"/>
                                      </p:to>
                                    </p:set>
                                    <p:animEffect transition="in" filter="wheel(4)">
                                      <p:cBhvr>
                                        <p:cTn id="32" dur="2000"/>
                                        <p:tgtEl>
                                          <p:spTgt spid="34857"/>
                                        </p:tgtEl>
                                      </p:cBhvr>
                                    </p:animEffect>
                                  </p:childTnLst>
                                </p:cTn>
                              </p:par>
                              <p:par>
                                <p:cTn id="33" presetID="21" presetClass="entr" presetSubtype="4" fill="hold" grpId="0" nodeType="withEffect">
                                  <p:stCondLst>
                                    <p:cond delay="0"/>
                                  </p:stCondLst>
                                  <p:childTnLst>
                                    <p:set>
                                      <p:cBhvr>
                                        <p:cTn id="34" dur="1" fill="hold">
                                          <p:stCondLst>
                                            <p:cond delay="0"/>
                                          </p:stCondLst>
                                        </p:cTn>
                                        <p:tgtEl>
                                          <p:spTgt spid="34841"/>
                                        </p:tgtEl>
                                        <p:attrNameLst>
                                          <p:attrName>style.visibility</p:attrName>
                                        </p:attrNameLst>
                                      </p:cBhvr>
                                      <p:to>
                                        <p:strVal val="visible"/>
                                      </p:to>
                                    </p:set>
                                    <p:animEffect transition="in" filter="wheel(4)">
                                      <p:cBhvr>
                                        <p:cTn id="35" dur="2000"/>
                                        <p:tgtEl>
                                          <p:spTgt spid="348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4" fill="hold" grpId="0" nodeType="clickEffect">
                                  <p:stCondLst>
                                    <p:cond delay="0"/>
                                  </p:stCondLst>
                                  <p:childTnLst>
                                    <p:set>
                                      <p:cBhvr>
                                        <p:cTn id="39" dur="1" fill="hold">
                                          <p:stCondLst>
                                            <p:cond delay="0"/>
                                          </p:stCondLst>
                                        </p:cTn>
                                        <p:tgtEl>
                                          <p:spTgt spid="34858"/>
                                        </p:tgtEl>
                                        <p:attrNameLst>
                                          <p:attrName>style.visibility</p:attrName>
                                        </p:attrNameLst>
                                      </p:cBhvr>
                                      <p:to>
                                        <p:strVal val="visible"/>
                                      </p:to>
                                    </p:set>
                                    <p:animEffect transition="in" filter="wheel(4)">
                                      <p:cBhvr>
                                        <p:cTn id="40" dur="2000"/>
                                        <p:tgtEl>
                                          <p:spTgt spid="34858"/>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34843"/>
                                        </p:tgtEl>
                                        <p:attrNameLst>
                                          <p:attrName>style.visibility</p:attrName>
                                        </p:attrNameLst>
                                      </p:cBhvr>
                                      <p:to>
                                        <p:strVal val="visible"/>
                                      </p:to>
                                    </p:set>
                                    <p:animEffect transition="in" filter="wheel(4)">
                                      <p:cBhvr>
                                        <p:cTn id="43" dur="2000"/>
                                        <p:tgtEl>
                                          <p:spTgt spid="3484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8" presetClass="entr" presetSubtype="0" accel="50000" fill="hold" grpId="0" nodeType="clickEffect">
                                  <p:stCondLst>
                                    <p:cond delay="0"/>
                                  </p:stCondLst>
                                  <p:childTnLst>
                                    <p:set>
                                      <p:cBhvr>
                                        <p:cTn id="47" dur="1" fill="hold">
                                          <p:stCondLst>
                                            <p:cond delay="0"/>
                                          </p:stCondLst>
                                        </p:cTn>
                                        <p:tgtEl>
                                          <p:spTgt spid="34859"/>
                                        </p:tgtEl>
                                        <p:attrNameLst>
                                          <p:attrName>style.visibility</p:attrName>
                                        </p:attrNameLst>
                                      </p:cBhvr>
                                      <p:to>
                                        <p:strVal val="visible"/>
                                      </p:to>
                                    </p:set>
                                    <p:anim calcmode="lin" valueType="num">
                                      <p:cBhvr>
                                        <p:cTn id="48" dur="1000" fill="hold"/>
                                        <p:tgtEl>
                                          <p:spTgt spid="3485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9" dur="1000" fill="hold"/>
                                        <p:tgtEl>
                                          <p:spTgt spid="34859"/>
                                        </p:tgtEl>
                                        <p:attrNameLst>
                                          <p:attrName>ppt_x</p:attrName>
                                        </p:attrNameLst>
                                      </p:cBhvr>
                                      <p:tavLst>
                                        <p:tav tm="0">
                                          <p:val>
                                            <p:fltVal val="-1"/>
                                          </p:val>
                                        </p:tav>
                                        <p:tav tm="50000">
                                          <p:val>
                                            <p:fltVal val="0.95"/>
                                          </p:val>
                                        </p:tav>
                                        <p:tav tm="100000">
                                          <p:val>
                                            <p:strVal val="#ppt_x"/>
                                          </p:val>
                                        </p:tav>
                                      </p:tavLst>
                                    </p:anim>
                                    <p:anim calcmode="lin" valueType="num">
                                      <p:cBhvr>
                                        <p:cTn id="50" dur="1000" fill="hold"/>
                                        <p:tgtEl>
                                          <p:spTgt spid="34859"/>
                                        </p:tgtEl>
                                        <p:attrNameLst>
                                          <p:attrName>ppt_y</p:attrName>
                                        </p:attrNameLst>
                                      </p:cBhvr>
                                      <p:tavLst>
                                        <p:tav tm="0">
                                          <p:val>
                                            <p:strVal val="#ppt_y"/>
                                          </p:val>
                                        </p:tav>
                                        <p:tav tm="100000">
                                          <p:val>
                                            <p:strVal val="#ppt_y"/>
                                          </p:val>
                                        </p:tav>
                                      </p:tavLst>
                                    </p:anim>
                                    <p:animEffect transition="in" filter="fade">
                                      <p:cBhvr>
                                        <p:cTn id="51" dur="1000"/>
                                        <p:tgtEl>
                                          <p:spTgt spid="34859"/>
                                        </p:tgtEl>
                                      </p:cBhvr>
                                    </p:animEffect>
                                  </p:childTnLst>
                                </p:cTn>
                              </p:par>
                              <p:par>
                                <p:cTn id="52" presetID="48" presetClass="entr" presetSubtype="0" accel="50000" fill="hold" grpId="0" nodeType="withEffect">
                                  <p:stCondLst>
                                    <p:cond delay="0"/>
                                  </p:stCondLst>
                                  <p:childTnLst>
                                    <p:set>
                                      <p:cBhvr>
                                        <p:cTn id="53" dur="1" fill="hold">
                                          <p:stCondLst>
                                            <p:cond delay="0"/>
                                          </p:stCondLst>
                                        </p:cTn>
                                        <p:tgtEl>
                                          <p:spTgt spid="34845"/>
                                        </p:tgtEl>
                                        <p:attrNameLst>
                                          <p:attrName>style.visibility</p:attrName>
                                        </p:attrNameLst>
                                      </p:cBhvr>
                                      <p:to>
                                        <p:strVal val="visible"/>
                                      </p:to>
                                    </p:set>
                                    <p:anim calcmode="lin" valueType="num">
                                      <p:cBhvr>
                                        <p:cTn id="54" dur="1000" fill="hold"/>
                                        <p:tgtEl>
                                          <p:spTgt spid="3484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5" dur="1000" fill="hold"/>
                                        <p:tgtEl>
                                          <p:spTgt spid="34845"/>
                                        </p:tgtEl>
                                        <p:attrNameLst>
                                          <p:attrName>ppt_x</p:attrName>
                                        </p:attrNameLst>
                                      </p:cBhvr>
                                      <p:tavLst>
                                        <p:tav tm="0">
                                          <p:val>
                                            <p:fltVal val="-1"/>
                                          </p:val>
                                        </p:tav>
                                        <p:tav tm="50000">
                                          <p:val>
                                            <p:fltVal val="0.95"/>
                                          </p:val>
                                        </p:tav>
                                        <p:tav tm="100000">
                                          <p:val>
                                            <p:strVal val="#ppt_x"/>
                                          </p:val>
                                        </p:tav>
                                      </p:tavLst>
                                    </p:anim>
                                    <p:anim calcmode="lin" valueType="num">
                                      <p:cBhvr>
                                        <p:cTn id="56" dur="1000" fill="hold"/>
                                        <p:tgtEl>
                                          <p:spTgt spid="34845"/>
                                        </p:tgtEl>
                                        <p:attrNameLst>
                                          <p:attrName>ppt_y</p:attrName>
                                        </p:attrNameLst>
                                      </p:cBhvr>
                                      <p:tavLst>
                                        <p:tav tm="0">
                                          <p:val>
                                            <p:strVal val="#ppt_y"/>
                                          </p:val>
                                        </p:tav>
                                        <p:tav tm="100000">
                                          <p:val>
                                            <p:strVal val="#ppt_y"/>
                                          </p:val>
                                        </p:tav>
                                      </p:tavLst>
                                    </p:anim>
                                    <p:animEffect transition="in" filter="fade">
                                      <p:cBhvr>
                                        <p:cTn id="57" dur="1000"/>
                                        <p:tgtEl>
                                          <p:spTgt spid="3484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5" presetClass="entr" presetSubtype="0" fill="hold" grpId="0" nodeType="clickEffect">
                                  <p:stCondLst>
                                    <p:cond delay="0"/>
                                  </p:stCondLst>
                                  <p:childTnLst>
                                    <p:set>
                                      <p:cBhvr>
                                        <p:cTn id="61" dur="1" fill="hold">
                                          <p:stCondLst>
                                            <p:cond delay="0"/>
                                          </p:stCondLst>
                                        </p:cTn>
                                        <p:tgtEl>
                                          <p:spTgt spid="34866"/>
                                        </p:tgtEl>
                                        <p:attrNameLst>
                                          <p:attrName>style.visibility</p:attrName>
                                        </p:attrNameLst>
                                      </p:cBhvr>
                                      <p:to>
                                        <p:strVal val="visible"/>
                                      </p:to>
                                    </p:set>
                                    <p:anim calcmode="lin" valueType="num">
                                      <p:cBhvr>
                                        <p:cTn id="62" dur="1000" fill="hold"/>
                                        <p:tgtEl>
                                          <p:spTgt spid="34866"/>
                                        </p:tgtEl>
                                        <p:attrNameLst>
                                          <p:attrName>ppt_w</p:attrName>
                                        </p:attrNameLst>
                                      </p:cBhvr>
                                      <p:tavLst>
                                        <p:tav tm="0">
                                          <p:val>
                                            <p:fltVal val="0"/>
                                          </p:val>
                                        </p:tav>
                                        <p:tav tm="100000">
                                          <p:val>
                                            <p:strVal val="#ppt_w"/>
                                          </p:val>
                                        </p:tav>
                                      </p:tavLst>
                                    </p:anim>
                                    <p:anim calcmode="lin" valueType="num">
                                      <p:cBhvr>
                                        <p:cTn id="63" dur="1000" fill="hold"/>
                                        <p:tgtEl>
                                          <p:spTgt spid="34866"/>
                                        </p:tgtEl>
                                        <p:attrNameLst>
                                          <p:attrName>ppt_h</p:attrName>
                                        </p:attrNameLst>
                                      </p:cBhvr>
                                      <p:tavLst>
                                        <p:tav tm="0">
                                          <p:val>
                                            <p:fltVal val="0"/>
                                          </p:val>
                                        </p:tav>
                                        <p:tav tm="100000">
                                          <p:val>
                                            <p:strVal val="#ppt_h"/>
                                          </p:val>
                                        </p:tav>
                                      </p:tavLst>
                                    </p:anim>
                                    <p:anim calcmode="lin" valueType="num">
                                      <p:cBhvr>
                                        <p:cTn id="64" dur="1000" fill="hold"/>
                                        <p:tgtEl>
                                          <p:spTgt spid="34866"/>
                                        </p:tgtEl>
                                        <p:attrNameLst>
                                          <p:attrName>ppt_x</p:attrName>
                                        </p:attrNameLst>
                                      </p:cBhvr>
                                      <p:tavLst>
                                        <p:tav tm="0" fmla="#ppt_x+(cos(-2*pi*(1-$))*-#ppt_x-sin(-2*pi*(1-$))*(1-#ppt_y))*(1-$)">
                                          <p:val>
                                            <p:fltVal val="0"/>
                                          </p:val>
                                        </p:tav>
                                        <p:tav tm="100000">
                                          <p:val>
                                            <p:fltVal val="1"/>
                                          </p:val>
                                        </p:tav>
                                      </p:tavLst>
                                    </p:anim>
                                    <p:anim calcmode="lin" valueType="num">
                                      <p:cBhvr>
                                        <p:cTn id="65" dur="1000" fill="hold"/>
                                        <p:tgtEl>
                                          <p:spTgt spid="34866"/>
                                        </p:tgtEl>
                                        <p:attrNameLst>
                                          <p:attrName>ppt_y</p:attrName>
                                        </p:attrNameLst>
                                      </p:cBhvr>
                                      <p:tavLst>
                                        <p:tav tm="0" fmla="#ppt_y+(sin(-2*pi*(1-$))*-#ppt_x+cos(-2*pi*(1-$))*(1-#ppt_y))*(1-$)">
                                          <p:val>
                                            <p:fltVal val="0"/>
                                          </p:val>
                                        </p:tav>
                                        <p:tav tm="100000">
                                          <p:val>
                                            <p:fltVal val="1"/>
                                          </p:val>
                                        </p:tav>
                                      </p:tavLst>
                                    </p:anim>
                                  </p:childTnLst>
                                </p:cTn>
                              </p:par>
                              <p:par>
                                <p:cTn id="66" presetID="15" presetClass="entr" presetSubtype="0" fill="hold" grpId="0" nodeType="withEffect">
                                  <p:stCondLst>
                                    <p:cond delay="0"/>
                                  </p:stCondLst>
                                  <p:childTnLst>
                                    <p:set>
                                      <p:cBhvr>
                                        <p:cTn id="67" dur="1" fill="hold">
                                          <p:stCondLst>
                                            <p:cond delay="0"/>
                                          </p:stCondLst>
                                        </p:cTn>
                                        <p:tgtEl>
                                          <p:spTgt spid="34847"/>
                                        </p:tgtEl>
                                        <p:attrNameLst>
                                          <p:attrName>style.visibility</p:attrName>
                                        </p:attrNameLst>
                                      </p:cBhvr>
                                      <p:to>
                                        <p:strVal val="visible"/>
                                      </p:to>
                                    </p:set>
                                    <p:anim calcmode="lin" valueType="num">
                                      <p:cBhvr>
                                        <p:cTn id="68" dur="1000" fill="hold"/>
                                        <p:tgtEl>
                                          <p:spTgt spid="34847"/>
                                        </p:tgtEl>
                                        <p:attrNameLst>
                                          <p:attrName>ppt_w</p:attrName>
                                        </p:attrNameLst>
                                      </p:cBhvr>
                                      <p:tavLst>
                                        <p:tav tm="0">
                                          <p:val>
                                            <p:fltVal val="0"/>
                                          </p:val>
                                        </p:tav>
                                        <p:tav tm="100000">
                                          <p:val>
                                            <p:strVal val="#ppt_w"/>
                                          </p:val>
                                        </p:tav>
                                      </p:tavLst>
                                    </p:anim>
                                    <p:anim calcmode="lin" valueType="num">
                                      <p:cBhvr>
                                        <p:cTn id="69" dur="1000" fill="hold"/>
                                        <p:tgtEl>
                                          <p:spTgt spid="34847"/>
                                        </p:tgtEl>
                                        <p:attrNameLst>
                                          <p:attrName>ppt_h</p:attrName>
                                        </p:attrNameLst>
                                      </p:cBhvr>
                                      <p:tavLst>
                                        <p:tav tm="0">
                                          <p:val>
                                            <p:fltVal val="0"/>
                                          </p:val>
                                        </p:tav>
                                        <p:tav tm="100000">
                                          <p:val>
                                            <p:strVal val="#ppt_h"/>
                                          </p:val>
                                        </p:tav>
                                      </p:tavLst>
                                    </p:anim>
                                    <p:anim calcmode="lin" valueType="num">
                                      <p:cBhvr>
                                        <p:cTn id="70" dur="1000" fill="hold"/>
                                        <p:tgtEl>
                                          <p:spTgt spid="34847"/>
                                        </p:tgtEl>
                                        <p:attrNameLst>
                                          <p:attrName>ppt_x</p:attrName>
                                        </p:attrNameLst>
                                      </p:cBhvr>
                                      <p:tavLst>
                                        <p:tav tm="0" fmla="#ppt_x+(cos(-2*pi*(1-$))*-#ppt_x-sin(-2*pi*(1-$))*(1-#ppt_y))*(1-$)">
                                          <p:val>
                                            <p:fltVal val="0"/>
                                          </p:val>
                                        </p:tav>
                                        <p:tav tm="100000">
                                          <p:val>
                                            <p:fltVal val="1"/>
                                          </p:val>
                                        </p:tav>
                                      </p:tavLst>
                                    </p:anim>
                                    <p:anim calcmode="lin" valueType="num">
                                      <p:cBhvr>
                                        <p:cTn id="71" dur="1000" fill="hold"/>
                                        <p:tgtEl>
                                          <p:spTgt spid="3484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49" presetClass="entr" presetSubtype="0" decel="100000" fill="hold" grpId="0" nodeType="clickEffect">
                                  <p:stCondLst>
                                    <p:cond delay="0"/>
                                  </p:stCondLst>
                                  <p:childTnLst>
                                    <p:set>
                                      <p:cBhvr>
                                        <p:cTn id="75" dur="1" fill="hold">
                                          <p:stCondLst>
                                            <p:cond delay="0"/>
                                          </p:stCondLst>
                                        </p:cTn>
                                        <p:tgtEl>
                                          <p:spTgt spid="34861"/>
                                        </p:tgtEl>
                                        <p:attrNameLst>
                                          <p:attrName>style.visibility</p:attrName>
                                        </p:attrNameLst>
                                      </p:cBhvr>
                                      <p:to>
                                        <p:strVal val="visible"/>
                                      </p:to>
                                    </p:set>
                                    <p:anim calcmode="lin" valueType="num">
                                      <p:cBhvr>
                                        <p:cTn id="76" dur="500" fill="hold"/>
                                        <p:tgtEl>
                                          <p:spTgt spid="34861"/>
                                        </p:tgtEl>
                                        <p:attrNameLst>
                                          <p:attrName>ppt_w</p:attrName>
                                        </p:attrNameLst>
                                      </p:cBhvr>
                                      <p:tavLst>
                                        <p:tav tm="0">
                                          <p:val>
                                            <p:fltVal val="0"/>
                                          </p:val>
                                        </p:tav>
                                        <p:tav tm="100000">
                                          <p:val>
                                            <p:strVal val="#ppt_w"/>
                                          </p:val>
                                        </p:tav>
                                      </p:tavLst>
                                    </p:anim>
                                    <p:anim calcmode="lin" valueType="num">
                                      <p:cBhvr>
                                        <p:cTn id="77" dur="500" fill="hold"/>
                                        <p:tgtEl>
                                          <p:spTgt spid="34861"/>
                                        </p:tgtEl>
                                        <p:attrNameLst>
                                          <p:attrName>ppt_h</p:attrName>
                                        </p:attrNameLst>
                                      </p:cBhvr>
                                      <p:tavLst>
                                        <p:tav tm="0">
                                          <p:val>
                                            <p:fltVal val="0"/>
                                          </p:val>
                                        </p:tav>
                                        <p:tav tm="100000">
                                          <p:val>
                                            <p:strVal val="#ppt_h"/>
                                          </p:val>
                                        </p:tav>
                                      </p:tavLst>
                                    </p:anim>
                                    <p:anim calcmode="lin" valueType="num">
                                      <p:cBhvr>
                                        <p:cTn id="78" dur="500" fill="hold"/>
                                        <p:tgtEl>
                                          <p:spTgt spid="34861"/>
                                        </p:tgtEl>
                                        <p:attrNameLst>
                                          <p:attrName>style.rotation</p:attrName>
                                        </p:attrNameLst>
                                      </p:cBhvr>
                                      <p:tavLst>
                                        <p:tav tm="0">
                                          <p:val>
                                            <p:fltVal val="360"/>
                                          </p:val>
                                        </p:tav>
                                        <p:tav tm="100000">
                                          <p:val>
                                            <p:fltVal val="0"/>
                                          </p:val>
                                        </p:tav>
                                      </p:tavLst>
                                    </p:anim>
                                    <p:animEffect transition="in" filter="fade">
                                      <p:cBhvr>
                                        <p:cTn id="79" dur="500"/>
                                        <p:tgtEl>
                                          <p:spTgt spid="34861"/>
                                        </p:tgtEl>
                                      </p:cBhvr>
                                    </p:animEffect>
                                  </p:childTnLst>
                                </p:cTn>
                              </p:par>
                              <p:par>
                                <p:cTn id="80" presetID="49" presetClass="entr" presetSubtype="0" decel="100000" fill="hold" grpId="0" nodeType="withEffect">
                                  <p:stCondLst>
                                    <p:cond delay="0"/>
                                  </p:stCondLst>
                                  <p:childTnLst>
                                    <p:set>
                                      <p:cBhvr>
                                        <p:cTn id="81" dur="1" fill="hold">
                                          <p:stCondLst>
                                            <p:cond delay="0"/>
                                          </p:stCondLst>
                                        </p:cTn>
                                        <p:tgtEl>
                                          <p:spTgt spid="34848"/>
                                        </p:tgtEl>
                                        <p:attrNameLst>
                                          <p:attrName>style.visibility</p:attrName>
                                        </p:attrNameLst>
                                      </p:cBhvr>
                                      <p:to>
                                        <p:strVal val="visible"/>
                                      </p:to>
                                    </p:set>
                                    <p:anim calcmode="lin" valueType="num">
                                      <p:cBhvr>
                                        <p:cTn id="82" dur="500" fill="hold"/>
                                        <p:tgtEl>
                                          <p:spTgt spid="34848"/>
                                        </p:tgtEl>
                                        <p:attrNameLst>
                                          <p:attrName>ppt_w</p:attrName>
                                        </p:attrNameLst>
                                      </p:cBhvr>
                                      <p:tavLst>
                                        <p:tav tm="0">
                                          <p:val>
                                            <p:fltVal val="0"/>
                                          </p:val>
                                        </p:tav>
                                        <p:tav tm="100000">
                                          <p:val>
                                            <p:strVal val="#ppt_w"/>
                                          </p:val>
                                        </p:tav>
                                      </p:tavLst>
                                    </p:anim>
                                    <p:anim calcmode="lin" valueType="num">
                                      <p:cBhvr>
                                        <p:cTn id="83" dur="500" fill="hold"/>
                                        <p:tgtEl>
                                          <p:spTgt spid="34848"/>
                                        </p:tgtEl>
                                        <p:attrNameLst>
                                          <p:attrName>ppt_h</p:attrName>
                                        </p:attrNameLst>
                                      </p:cBhvr>
                                      <p:tavLst>
                                        <p:tav tm="0">
                                          <p:val>
                                            <p:fltVal val="0"/>
                                          </p:val>
                                        </p:tav>
                                        <p:tav tm="100000">
                                          <p:val>
                                            <p:strVal val="#ppt_h"/>
                                          </p:val>
                                        </p:tav>
                                      </p:tavLst>
                                    </p:anim>
                                    <p:anim calcmode="lin" valueType="num">
                                      <p:cBhvr>
                                        <p:cTn id="84" dur="500" fill="hold"/>
                                        <p:tgtEl>
                                          <p:spTgt spid="34848"/>
                                        </p:tgtEl>
                                        <p:attrNameLst>
                                          <p:attrName>style.rotation</p:attrName>
                                        </p:attrNameLst>
                                      </p:cBhvr>
                                      <p:tavLst>
                                        <p:tav tm="0">
                                          <p:val>
                                            <p:fltVal val="360"/>
                                          </p:val>
                                        </p:tav>
                                        <p:tav tm="100000">
                                          <p:val>
                                            <p:fltVal val="0"/>
                                          </p:val>
                                        </p:tav>
                                      </p:tavLst>
                                    </p:anim>
                                    <p:animEffect transition="in" filter="fade">
                                      <p:cBhvr>
                                        <p:cTn id="85" dur="500"/>
                                        <p:tgtEl>
                                          <p:spTgt spid="3484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9" presetClass="entr" presetSubtype="0" fill="hold" grpId="0" nodeType="clickEffect">
                                  <p:stCondLst>
                                    <p:cond delay="0"/>
                                  </p:stCondLst>
                                  <p:childTnLst>
                                    <p:set>
                                      <p:cBhvr>
                                        <p:cTn id="89" dur="1" fill="hold">
                                          <p:stCondLst>
                                            <p:cond delay="0"/>
                                          </p:stCondLst>
                                        </p:cTn>
                                        <p:tgtEl>
                                          <p:spTgt spid="34862"/>
                                        </p:tgtEl>
                                        <p:attrNameLst>
                                          <p:attrName>style.visibility</p:attrName>
                                        </p:attrNameLst>
                                      </p:cBhvr>
                                      <p:to>
                                        <p:strVal val="visible"/>
                                      </p:to>
                                    </p:set>
                                    <p:anim calcmode="lin" valueType="num">
                                      <p:cBhvr>
                                        <p:cTn id="90" dur="1000" fill="hold"/>
                                        <p:tgtEl>
                                          <p:spTgt spid="34862"/>
                                        </p:tgtEl>
                                        <p:attrNameLst>
                                          <p:attrName>ppt_x</p:attrName>
                                        </p:attrNameLst>
                                      </p:cBhvr>
                                      <p:tavLst>
                                        <p:tav tm="0">
                                          <p:val>
                                            <p:strVal val="#ppt_x-.2"/>
                                          </p:val>
                                        </p:tav>
                                        <p:tav tm="100000">
                                          <p:val>
                                            <p:strVal val="#ppt_x"/>
                                          </p:val>
                                        </p:tav>
                                      </p:tavLst>
                                    </p:anim>
                                    <p:anim calcmode="lin" valueType="num">
                                      <p:cBhvr>
                                        <p:cTn id="91" dur="1000" fill="hold"/>
                                        <p:tgtEl>
                                          <p:spTgt spid="34862"/>
                                        </p:tgtEl>
                                        <p:attrNameLst>
                                          <p:attrName>ppt_y</p:attrName>
                                        </p:attrNameLst>
                                      </p:cBhvr>
                                      <p:tavLst>
                                        <p:tav tm="0">
                                          <p:val>
                                            <p:strVal val="#ppt_y"/>
                                          </p:val>
                                        </p:tav>
                                        <p:tav tm="100000">
                                          <p:val>
                                            <p:strVal val="#ppt_y"/>
                                          </p:val>
                                        </p:tav>
                                      </p:tavLst>
                                    </p:anim>
                                    <p:animEffect transition="in" filter="wipe(right)" prLst="gradientSize: 0.1">
                                      <p:cBhvr>
                                        <p:cTn id="92" dur="1000"/>
                                        <p:tgtEl>
                                          <p:spTgt spid="34862"/>
                                        </p:tgtEl>
                                      </p:cBhvr>
                                    </p:animEffect>
                                  </p:childTnLst>
                                </p:cTn>
                              </p:par>
                              <p:par>
                                <p:cTn id="93" presetID="29" presetClass="entr" presetSubtype="0" fill="hold" grpId="0" nodeType="withEffect">
                                  <p:stCondLst>
                                    <p:cond delay="0"/>
                                  </p:stCondLst>
                                  <p:childTnLst>
                                    <p:set>
                                      <p:cBhvr>
                                        <p:cTn id="94" dur="1" fill="hold">
                                          <p:stCondLst>
                                            <p:cond delay="0"/>
                                          </p:stCondLst>
                                        </p:cTn>
                                        <p:tgtEl>
                                          <p:spTgt spid="34849"/>
                                        </p:tgtEl>
                                        <p:attrNameLst>
                                          <p:attrName>style.visibility</p:attrName>
                                        </p:attrNameLst>
                                      </p:cBhvr>
                                      <p:to>
                                        <p:strVal val="visible"/>
                                      </p:to>
                                    </p:set>
                                    <p:anim calcmode="lin" valueType="num">
                                      <p:cBhvr>
                                        <p:cTn id="95" dur="1000" fill="hold"/>
                                        <p:tgtEl>
                                          <p:spTgt spid="34849"/>
                                        </p:tgtEl>
                                        <p:attrNameLst>
                                          <p:attrName>ppt_x</p:attrName>
                                        </p:attrNameLst>
                                      </p:cBhvr>
                                      <p:tavLst>
                                        <p:tav tm="0">
                                          <p:val>
                                            <p:strVal val="#ppt_x-.2"/>
                                          </p:val>
                                        </p:tav>
                                        <p:tav tm="100000">
                                          <p:val>
                                            <p:strVal val="#ppt_x"/>
                                          </p:val>
                                        </p:tav>
                                      </p:tavLst>
                                    </p:anim>
                                    <p:anim calcmode="lin" valueType="num">
                                      <p:cBhvr>
                                        <p:cTn id="96" dur="1000" fill="hold"/>
                                        <p:tgtEl>
                                          <p:spTgt spid="34849"/>
                                        </p:tgtEl>
                                        <p:attrNameLst>
                                          <p:attrName>ppt_y</p:attrName>
                                        </p:attrNameLst>
                                      </p:cBhvr>
                                      <p:tavLst>
                                        <p:tav tm="0">
                                          <p:val>
                                            <p:strVal val="#ppt_y"/>
                                          </p:val>
                                        </p:tav>
                                        <p:tav tm="100000">
                                          <p:val>
                                            <p:strVal val="#ppt_y"/>
                                          </p:val>
                                        </p:tav>
                                      </p:tavLst>
                                    </p:anim>
                                    <p:animEffect transition="in" filter="wipe(right)" prLst="gradientSize: 0.1">
                                      <p:cBhvr>
                                        <p:cTn id="97" dur="1000"/>
                                        <p:tgtEl>
                                          <p:spTgt spid="3484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7" presetClass="entr" presetSubtype="0" fill="hold" grpId="0" nodeType="clickEffect">
                                  <p:stCondLst>
                                    <p:cond delay="0"/>
                                  </p:stCondLst>
                                  <p:childTnLst>
                                    <p:set>
                                      <p:cBhvr>
                                        <p:cTn id="101" dur="1" fill="hold">
                                          <p:stCondLst>
                                            <p:cond delay="0"/>
                                          </p:stCondLst>
                                        </p:cTn>
                                        <p:tgtEl>
                                          <p:spTgt spid="34863"/>
                                        </p:tgtEl>
                                        <p:attrNameLst>
                                          <p:attrName>style.visibility</p:attrName>
                                        </p:attrNameLst>
                                      </p:cBhvr>
                                      <p:to>
                                        <p:strVal val="visible"/>
                                      </p:to>
                                    </p:set>
                                    <p:animEffect transition="in" filter="fade">
                                      <p:cBhvr>
                                        <p:cTn id="102" dur="1000"/>
                                        <p:tgtEl>
                                          <p:spTgt spid="34863"/>
                                        </p:tgtEl>
                                      </p:cBhvr>
                                    </p:animEffect>
                                    <p:anim calcmode="lin" valueType="num">
                                      <p:cBhvr>
                                        <p:cTn id="103" dur="1000" fill="hold"/>
                                        <p:tgtEl>
                                          <p:spTgt spid="34863"/>
                                        </p:tgtEl>
                                        <p:attrNameLst>
                                          <p:attrName>ppt_x</p:attrName>
                                        </p:attrNameLst>
                                      </p:cBhvr>
                                      <p:tavLst>
                                        <p:tav tm="0">
                                          <p:val>
                                            <p:strVal val="#ppt_x"/>
                                          </p:val>
                                        </p:tav>
                                        <p:tav tm="100000">
                                          <p:val>
                                            <p:strVal val="#ppt_x"/>
                                          </p:val>
                                        </p:tav>
                                      </p:tavLst>
                                    </p:anim>
                                    <p:anim calcmode="lin" valueType="num">
                                      <p:cBhvr>
                                        <p:cTn id="104" dur="1000" fill="hold"/>
                                        <p:tgtEl>
                                          <p:spTgt spid="34863"/>
                                        </p:tgtEl>
                                        <p:attrNameLst>
                                          <p:attrName>ppt_y</p:attrName>
                                        </p:attrNameLst>
                                      </p:cBhvr>
                                      <p:tavLst>
                                        <p:tav tm="0">
                                          <p:val>
                                            <p:strVal val="#ppt_y-.1"/>
                                          </p:val>
                                        </p:tav>
                                        <p:tav tm="100000">
                                          <p:val>
                                            <p:strVal val="#ppt_y"/>
                                          </p:val>
                                        </p:tav>
                                      </p:tavLst>
                                    </p:anim>
                                  </p:childTnLst>
                                </p:cTn>
                              </p:par>
                              <p:par>
                                <p:cTn id="105" presetID="47" presetClass="entr" presetSubtype="0" fill="hold" grpId="0" nodeType="withEffect">
                                  <p:stCondLst>
                                    <p:cond delay="0"/>
                                  </p:stCondLst>
                                  <p:childTnLst>
                                    <p:set>
                                      <p:cBhvr>
                                        <p:cTn id="106" dur="1" fill="hold">
                                          <p:stCondLst>
                                            <p:cond delay="0"/>
                                          </p:stCondLst>
                                        </p:cTn>
                                        <p:tgtEl>
                                          <p:spTgt spid="34850"/>
                                        </p:tgtEl>
                                        <p:attrNameLst>
                                          <p:attrName>style.visibility</p:attrName>
                                        </p:attrNameLst>
                                      </p:cBhvr>
                                      <p:to>
                                        <p:strVal val="visible"/>
                                      </p:to>
                                    </p:set>
                                    <p:animEffect transition="in" filter="fade">
                                      <p:cBhvr>
                                        <p:cTn id="107" dur="1000"/>
                                        <p:tgtEl>
                                          <p:spTgt spid="34850"/>
                                        </p:tgtEl>
                                      </p:cBhvr>
                                    </p:animEffect>
                                    <p:anim calcmode="lin" valueType="num">
                                      <p:cBhvr>
                                        <p:cTn id="108" dur="1000" fill="hold"/>
                                        <p:tgtEl>
                                          <p:spTgt spid="34850"/>
                                        </p:tgtEl>
                                        <p:attrNameLst>
                                          <p:attrName>ppt_x</p:attrName>
                                        </p:attrNameLst>
                                      </p:cBhvr>
                                      <p:tavLst>
                                        <p:tav tm="0">
                                          <p:val>
                                            <p:strVal val="#ppt_x"/>
                                          </p:val>
                                        </p:tav>
                                        <p:tav tm="100000">
                                          <p:val>
                                            <p:strVal val="#ppt_x"/>
                                          </p:val>
                                        </p:tav>
                                      </p:tavLst>
                                    </p:anim>
                                    <p:anim calcmode="lin" valueType="num">
                                      <p:cBhvr>
                                        <p:cTn id="109" dur="1000" fill="hold"/>
                                        <p:tgtEl>
                                          <p:spTgt spid="34850"/>
                                        </p:tgtEl>
                                        <p:attrNameLst>
                                          <p:attrName>ppt_y</p:attrName>
                                        </p:attrNameLst>
                                      </p:cBhvr>
                                      <p:tavLst>
                                        <p:tav tm="0">
                                          <p:val>
                                            <p:strVal val="#ppt_y-.1"/>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47" presetClass="entr" presetSubtype="0" fill="hold" grpId="0" nodeType="clickEffect">
                                  <p:stCondLst>
                                    <p:cond delay="0"/>
                                  </p:stCondLst>
                                  <p:childTnLst>
                                    <p:set>
                                      <p:cBhvr>
                                        <p:cTn id="113" dur="1" fill="hold">
                                          <p:stCondLst>
                                            <p:cond delay="0"/>
                                          </p:stCondLst>
                                        </p:cTn>
                                        <p:tgtEl>
                                          <p:spTgt spid="34865"/>
                                        </p:tgtEl>
                                        <p:attrNameLst>
                                          <p:attrName>style.visibility</p:attrName>
                                        </p:attrNameLst>
                                      </p:cBhvr>
                                      <p:to>
                                        <p:strVal val="visible"/>
                                      </p:to>
                                    </p:set>
                                    <p:animEffect transition="in" filter="fade">
                                      <p:cBhvr>
                                        <p:cTn id="114" dur="1000"/>
                                        <p:tgtEl>
                                          <p:spTgt spid="34865"/>
                                        </p:tgtEl>
                                      </p:cBhvr>
                                    </p:animEffect>
                                    <p:anim calcmode="lin" valueType="num">
                                      <p:cBhvr>
                                        <p:cTn id="115" dur="1000" fill="hold"/>
                                        <p:tgtEl>
                                          <p:spTgt spid="34865"/>
                                        </p:tgtEl>
                                        <p:attrNameLst>
                                          <p:attrName>ppt_x</p:attrName>
                                        </p:attrNameLst>
                                      </p:cBhvr>
                                      <p:tavLst>
                                        <p:tav tm="0">
                                          <p:val>
                                            <p:strVal val="#ppt_x"/>
                                          </p:val>
                                        </p:tav>
                                        <p:tav tm="100000">
                                          <p:val>
                                            <p:strVal val="#ppt_x"/>
                                          </p:val>
                                        </p:tav>
                                      </p:tavLst>
                                    </p:anim>
                                    <p:anim calcmode="lin" valueType="num">
                                      <p:cBhvr>
                                        <p:cTn id="116" dur="1000" fill="hold"/>
                                        <p:tgtEl>
                                          <p:spTgt spid="34865"/>
                                        </p:tgtEl>
                                        <p:attrNameLst>
                                          <p:attrName>ppt_y</p:attrName>
                                        </p:attrNameLst>
                                      </p:cBhvr>
                                      <p:tavLst>
                                        <p:tav tm="0">
                                          <p:val>
                                            <p:strVal val="#ppt_y-.1"/>
                                          </p:val>
                                        </p:tav>
                                        <p:tav tm="100000">
                                          <p:val>
                                            <p:strVal val="#ppt_y"/>
                                          </p:val>
                                        </p:tav>
                                      </p:tavLst>
                                    </p:anim>
                                  </p:childTnLst>
                                </p:cTn>
                              </p:par>
                              <p:par>
                                <p:cTn id="117" presetID="47" presetClass="entr" presetSubtype="0" fill="hold" grpId="0" nodeType="withEffect">
                                  <p:stCondLst>
                                    <p:cond delay="0"/>
                                  </p:stCondLst>
                                  <p:childTnLst>
                                    <p:set>
                                      <p:cBhvr>
                                        <p:cTn id="118" dur="1" fill="hold">
                                          <p:stCondLst>
                                            <p:cond delay="0"/>
                                          </p:stCondLst>
                                        </p:cTn>
                                        <p:tgtEl>
                                          <p:spTgt spid="34851"/>
                                        </p:tgtEl>
                                        <p:attrNameLst>
                                          <p:attrName>style.visibility</p:attrName>
                                        </p:attrNameLst>
                                      </p:cBhvr>
                                      <p:to>
                                        <p:strVal val="visible"/>
                                      </p:to>
                                    </p:set>
                                    <p:animEffect transition="in" filter="fade">
                                      <p:cBhvr>
                                        <p:cTn id="119" dur="1000"/>
                                        <p:tgtEl>
                                          <p:spTgt spid="34851"/>
                                        </p:tgtEl>
                                      </p:cBhvr>
                                    </p:animEffect>
                                    <p:anim calcmode="lin" valueType="num">
                                      <p:cBhvr>
                                        <p:cTn id="120" dur="1000" fill="hold"/>
                                        <p:tgtEl>
                                          <p:spTgt spid="34851"/>
                                        </p:tgtEl>
                                        <p:attrNameLst>
                                          <p:attrName>ppt_x</p:attrName>
                                        </p:attrNameLst>
                                      </p:cBhvr>
                                      <p:tavLst>
                                        <p:tav tm="0">
                                          <p:val>
                                            <p:strVal val="#ppt_x"/>
                                          </p:val>
                                        </p:tav>
                                        <p:tav tm="100000">
                                          <p:val>
                                            <p:strVal val="#ppt_x"/>
                                          </p:val>
                                        </p:tav>
                                      </p:tavLst>
                                    </p:anim>
                                    <p:anim calcmode="lin" valueType="num">
                                      <p:cBhvr>
                                        <p:cTn id="121" dur="1000" fill="hold"/>
                                        <p:tgtEl>
                                          <p:spTgt spid="34851"/>
                                        </p:tgtEl>
                                        <p:attrNameLst>
                                          <p:attrName>ppt_y</p:attrName>
                                        </p:attrNameLst>
                                      </p:cBhvr>
                                      <p:tavLst>
                                        <p:tav tm="0">
                                          <p:val>
                                            <p:strVal val="#ppt_y-.1"/>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3" presetClass="entr" presetSubtype="16" fill="hold" grpId="0" nodeType="clickEffect">
                                  <p:stCondLst>
                                    <p:cond delay="0"/>
                                  </p:stCondLst>
                                  <p:childTnLst>
                                    <p:set>
                                      <p:cBhvr>
                                        <p:cTn id="125" dur="1" fill="hold">
                                          <p:stCondLst>
                                            <p:cond delay="0"/>
                                          </p:stCondLst>
                                        </p:cTn>
                                        <p:tgtEl>
                                          <p:spTgt spid="34867"/>
                                        </p:tgtEl>
                                        <p:attrNameLst>
                                          <p:attrName>style.visibility</p:attrName>
                                        </p:attrNameLst>
                                      </p:cBhvr>
                                      <p:to>
                                        <p:strVal val="visible"/>
                                      </p:to>
                                    </p:set>
                                    <p:anim calcmode="lin" valueType="num">
                                      <p:cBhvr>
                                        <p:cTn id="126" dur="500" fill="hold"/>
                                        <p:tgtEl>
                                          <p:spTgt spid="34867"/>
                                        </p:tgtEl>
                                        <p:attrNameLst>
                                          <p:attrName>ppt_w</p:attrName>
                                        </p:attrNameLst>
                                      </p:cBhvr>
                                      <p:tavLst>
                                        <p:tav tm="0">
                                          <p:val>
                                            <p:fltVal val="0"/>
                                          </p:val>
                                        </p:tav>
                                        <p:tav tm="100000">
                                          <p:val>
                                            <p:strVal val="#ppt_w"/>
                                          </p:val>
                                        </p:tav>
                                      </p:tavLst>
                                    </p:anim>
                                    <p:anim calcmode="lin" valueType="num">
                                      <p:cBhvr>
                                        <p:cTn id="127" dur="500" fill="hold"/>
                                        <p:tgtEl>
                                          <p:spTgt spid="34867"/>
                                        </p:tgtEl>
                                        <p:attrNameLst>
                                          <p:attrName>ppt_h</p:attrName>
                                        </p:attrNameLst>
                                      </p:cBhvr>
                                      <p:tavLst>
                                        <p:tav tm="0">
                                          <p:val>
                                            <p:fltVal val="0"/>
                                          </p:val>
                                        </p:tav>
                                        <p:tav tm="100000">
                                          <p:val>
                                            <p:strVal val="#ppt_h"/>
                                          </p:val>
                                        </p:tav>
                                      </p:tavLst>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3" presetClass="entr" presetSubtype="16" fill="hold" grpId="0" nodeType="clickEffect">
                                  <p:stCondLst>
                                    <p:cond delay="0"/>
                                  </p:stCondLst>
                                  <p:childTnLst>
                                    <p:set>
                                      <p:cBhvr>
                                        <p:cTn id="131" dur="1" fill="hold">
                                          <p:stCondLst>
                                            <p:cond delay="0"/>
                                          </p:stCondLst>
                                        </p:cTn>
                                        <p:tgtEl>
                                          <p:spTgt spid="34868"/>
                                        </p:tgtEl>
                                        <p:attrNameLst>
                                          <p:attrName>style.visibility</p:attrName>
                                        </p:attrNameLst>
                                      </p:cBhvr>
                                      <p:to>
                                        <p:strVal val="visible"/>
                                      </p:to>
                                    </p:set>
                                    <p:anim calcmode="lin" valueType="num">
                                      <p:cBhvr>
                                        <p:cTn id="132" dur="500" fill="hold"/>
                                        <p:tgtEl>
                                          <p:spTgt spid="34868"/>
                                        </p:tgtEl>
                                        <p:attrNameLst>
                                          <p:attrName>ppt_w</p:attrName>
                                        </p:attrNameLst>
                                      </p:cBhvr>
                                      <p:tavLst>
                                        <p:tav tm="0">
                                          <p:val>
                                            <p:fltVal val="0"/>
                                          </p:val>
                                        </p:tav>
                                        <p:tav tm="100000">
                                          <p:val>
                                            <p:strVal val="#ppt_w"/>
                                          </p:val>
                                        </p:tav>
                                      </p:tavLst>
                                    </p:anim>
                                    <p:anim calcmode="lin" valueType="num">
                                      <p:cBhvr>
                                        <p:cTn id="133" dur="500" fill="hold"/>
                                        <p:tgtEl>
                                          <p:spTgt spid="34868"/>
                                        </p:tgtEl>
                                        <p:attrNameLst>
                                          <p:attrName>ppt_h</p:attrName>
                                        </p:attrNameLst>
                                      </p:cBhvr>
                                      <p:tavLst>
                                        <p:tav tm="0">
                                          <p:val>
                                            <p:fltVal val="0"/>
                                          </p:val>
                                        </p:tav>
                                        <p:tav tm="100000">
                                          <p:val>
                                            <p:strVal val="#ppt_h"/>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9" presetClass="entr" presetSubtype="0" decel="100000" fill="hold" grpId="0" nodeType="clickEffect">
                                  <p:stCondLst>
                                    <p:cond delay="0"/>
                                  </p:stCondLst>
                                  <p:childTnLst>
                                    <p:set>
                                      <p:cBhvr>
                                        <p:cTn id="137" dur="1" fill="hold">
                                          <p:stCondLst>
                                            <p:cond delay="0"/>
                                          </p:stCondLst>
                                        </p:cTn>
                                        <p:tgtEl>
                                          <p:spTgt spid="34869"/>
                                        </p:tgtEl>
                                        <p:attrNameLst>
                                          <p:attrName>style.visibility</p:attrName>
                                        </p:attrNameLst>
                                      </p:cBhvr>
                                      <p:to>
                                        <p:strVal val="visible"/>
                                      </p:to>
                                    </p:set>
                                    <p:anim calcmode="lin" valueType="num">
                                      <p:cBhvr>
                                        <p:cTn id="138" dur="500" fill="hold"/>
                                        <p:tgtEl>
                                          <p:spTgt spid="34869"/>
                                        </p:tgtEl>
                                        <p:attrNameLst>
                                          <p:attrName>ppt_w</p:attrName>
                                        </p:attrNameLst>
                                      </p:cBhvr>
                                      <p:tavLst>
                                        <p:tav tm="0">
                                          <p:val>
                                            <p:fltVal val="0"/>
                                          </p:val>
                                        </p:tav>
                                        <p:tav tm="100000">
                                          <p:val>
                                            <p:strVal val="#ppt_w"/>
                                          </p:val>
                                        </p:tav>
                                      </p:tavLst>
                                    </p:anim>
                                    <p:anim calcmode="lin" valueType="num">
                                      <p:cBhvr>
                                        <p:cTn id="139" dur="500" fill="hold"/>
                                        <p:tgtEl>
                                          <p:spTgt spid="34869"/>
                                        </p:tgtEl>
                                        <p:attrNameLst>
                                          <p:attrName>ppt_h</p:attrName>
                                        </p:attrNameLst>
                                      </p:cBhvr>
                                      <p:tavLst>
                                        <p:tav tm="0">
                                          <p:val>
                                            <p:fltVal val="0"/>
                                          </p:val>
                                        </p:tav>
                                        <p:tav tm="100000">
                                          <p:val>
                                            <p:strVal val="#ppt_h"/>
                                          </p:val>
                                        </p:tav>
                                      </p:tavLst>
                                    </p:anim>
                                    <p:anim calcmode="lin" valueType="num">
                                      <p:cBhvr>
                                        <p:cTn id="140" dur="500" fill="hold"/>
                                        <p:tgtEl>
                                          <p:spTgt spid="34869"/>
                                        </p:tgtEl>
                                        <p:attrNameLst>
                                          <p:attrName>style.rotation</p:attrName>
                                        </p:attrNameLst>
                                      </p:cBhvr>
                                      <p:tavLst>
                                        <p:tav tm="0">
                                          <p:val>
                                            <p:fltVal val="360"/>
                                          </p:val>
                                        </p:tav>
                                        <p:tav tm="100000">
                                          <p:val>
                                            <p:fltVal val="0"/>
                                          </p:val>
                                        </p:tav>
                                      </p:tavLst>
                                    </p:anim>
                                    <p:animEffect transition="in" filter="fade">
                                      <p:cBhvr>
                                        <p:cTn id="141" dur="500"/>
                                        <p:tgtEl>
                                          <p:spTgt spid="34869"/>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49" presetClass="entr" presetSubtype="0" decel="100000" fill="hold" grpId="0" nodeType="clickEffect">
                                  <p:stCondLst>
                                    <p:cond delay="0"/>
                                  </p:stCondLst>
                                  <p:childTnLst>
                                    <p:set>
                                      <p:cBhvr>
                                        <p:cTn id="145" dur="1" fill="hold">
                                          <p:stCondLst>
                                            <p:cond delay="0"/>
                                          </p:stCondLst>
                                        </p:cTn>
                                        <p:tgtEl>
                                          <p:spTgt spid="34881"/>
                                        </p:tgtEl>
                                        <p:attrNameLst>
                                          <p:attrName>style.visibility</p:attrName>
                                        </p:attrNameLst>
                                      </p:cBhvr>
                                      <p:to>
                                        <p:strVal val="visible"/>
                                      </p:to>
                                    </p:set>
                                    <p:anim calcmode="lin" valueType="num">
                                      <p:cBhvr>
                                        <p:cTn id="146" dur="500" fill="hold"/>
                                        <p:tgtEl>
                                          <p:spTgt spid="34881"/>
                                        </p:tgtEl>
                                        <p:attrNameLst>
                                          <p:attrName>ppt_w</p:attrName>
                                        </p:attrNameLst>
                                      </p:cBhvr>
                                      <p:tavLst>
                                        <p:tav tm="0">
                                          <p:val>
                                            <p:fltVal val="0"/>
                                          </p:val>
                                        </p:tav>
                                        <p:tav tm="100000">
                                          <p:val>
                                            <p:strVal val="#ppt_w"/>
                                          </p:val>
                                        </p:tav>
                                      </p:tavLst>
                                    </p:anim>
                                    <p:anim calcmode="lin" valueType="num">
                                      <p:cBhvr>
                                        <p:cTn id="147" dur="500" fill="hold"/>
                                        <p:tgtEl>
                                          <p:spTgt spid="34881"/>
                                        </p:tgtEl>
                                        <p:attrNameLst>
                                          <p:attrName>ppt_h</p:attrName>
                                        </p:attrNameLst>
                                      </p:cBhvr>
                                      <p:tavLst>
                                        <p:tav tm="0">
                                          <p:val>
                                            <p:fltVal val="0"/>
                                          </p:val>
                                        </p:tav>
                                        <p:tav tm="100000">
                                          <p:val>
                                            <p:strVal val="#ppt_h"/>
                                          </p:val>
                                        </p:tav>
                                      </p:tavLst>
                                    </p:anim>
                                    <p:anim calcmode="lin" valueType="num">
                                      <p:cBhvr>
                                        <p:cTn id="148" dur="500" fill="hold"/>
                                        <p:tgtEl>
                                          <p:spTgt spid="34881"/>
                                        </p:tgtEl>
                                        <p:attrNameLst>
                                          <p:attrName>style.rotation</p:attrName>
                                        </p:attrNameLst>
                                      </p:cBhvr>
                                      <p:tavLst>
                                        <p:tav tm="0">
                                          <p:val>
                                            <p:fltVal val="360"/>
                                          </p:val>
                                        </p:tav>
                                        <p:tav tm="100000">
                                          <p:val>
                                            <p:fltVal val="0"/>
                                          </p:val>
                                        </p:tav>
                                      </p:tavLst>
                                    </p:anim>
                                    <p:animEffect transition="in" filter="fade">
                                      <p:cBhvr>
                                        <p:cTn id="149" dur="500"/>
                                        <p:tgtEl>
                                          <p:spTgt spid="34881"/>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4" presetClass="entr" presetSubtype="0" fill="hold" grpId="0" nodeType="clickEffect">
                                  <p:stCondLst>
                                    <p:cond delay="0"/>
                                  </p:stCondLst>
                                  <p:childTnLst>
                                    <p:set>
                                      <p:cBhvr>
                                        <p:cTn id="153" dur="1" fill="hold">
                                          <p:stCondLst>
                                            <p:cond delay="0"/>
                                          </p:stCondLst>
                                        </p:cTn>
                                        <p:tgtEl>
                                          <p:spTgt spid="34870"/>
                                        </p:tgtEl>
                                        <p:attrNameLst>
                                          <p:attrName>style.visibility</p:attrName>
                                        </p:attrNameLst>
                                      </p:cBhvr>
                                      <p:to>
                                        <p:strVal val="visible"/>
                                      </p:to>
                                    </p:set>
                                    <p:anim from="(-#ppt_w/2)" to="(#ppt_x)" calcmode="lin" valueType="num">
                                      <p:cBhvr>
                                        <p:cTn id="154" dur="600" fill="hold">
                                          <p:stCondLst>
                                            <p:cond delay="0"/>
                                          </p:stCondLst>
                                        </p:cTn>
                                        <p:tgtEl>
                                          <p:spTgt spid="34870"/>
                                        </p:tgtEl>
                                        <p:attrNameLst>
                                          <p:attrName>ppt_x</p:attrName>
                                        </p:attrNameLst>
                                      </p:cBhvr>
                                    </p:anim>
                                    <p:anim from="0" to="-1.0" calcmode="lin" valueType="num">
                                      <p:cBhvr>
                                        <p:cTn id="155" dur="200" decel="50000" autoRev="1" fill="hold">
                                          <p:stCondLst>
                                            <p:cond delay="600"/>
                                          </p:stCondLst>
                                        </p:cTn>
                                        <p:tgtEl>
                                          <p:spTgt spid="34870"/>
                                        </p:tgtEl>
                                        <p:attrNameLst>
                                          <p:attrName>xshear</p:attrName>
                                        </p:attrNameLst>
                                      </p:cBhvr>
                                    </p:anim>
                                    <p:animScale>
                                      <p:cBhvr>
                                        <p:cTn id="156" dur="200" decel="100000" autoRev="1" fill="hold">
                                          <p:stCondLst>
                                            <p:cond delay="600"/>
                                          </p:stCondLst>
                                        </p:cTn>
                                        <p:tgtEl>
                                          <p:spTgt spid="34870"/>
                                        </p:tgtEl>
                                      </p:cBhvr>
                                      <p:from x="100000" y="100000"/>
                                      <p:to x="80000" y="100000"/>
                                    </p:animScale>
                                    <p:anim by="(#ppt_h/3+#ppt_w*0.1)" calcmode="lin" valueType="num">
                                      <p:cBhvr additive="sum">
                                        <p:cTn id="157" dur="200" decel="100000" autoRev="1" fill="hold">
                                          <p:stCondLst>
                                            <p:cond delay="600"/>
                                          </p:stCondLst>
                                        </p:cTn>
                                        <p:tgtEl>
                                          <p:spTgt spid="34870"/>
                                        </p:tgtEl>
                                        <p:attrNameLst>
                                          <p:attrName>ppt_x</p:attrName>
                                        </p:attrNameLst>
                                      </p:cBhvr>
                                    </p:anim>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5" presetClass="entr" presetSubtype="0" fill="hold" grpId="0" nodeType="clickEffect">
                                  <p:stCondLst>
                                    <p:cond delay="0"/>
                                  </p:stCondLst>
                                  <p:iterate type="lt">
                                    <p:tmPct val="10000"/>
                                  </p:iterate>
                                  <p:childTnLst>
                                    <p:set>
                                      <p:cBhvr>
                                        <p:cTn id="161" dur="1" fill="hold">
                                          <p:stCondLst>
                                            <p:cond delay="0"/>
                                          </p:stCondLst>
                                        </p:cTn>
                                        <p:tgtEl>
                                          <p:spTgt spid="34871"/>
                                        </p:tgtEl>
                                        <p:attrNameLst>
                                          <p:attrName>style.visibility</p:attrName>
                                        </p:attrNameLst>
                                      </p:cBhvr>
                                      <p:to>
                                        <p:strVal val="visible"/>
                                      </p:to>
                                    </p:set>
                                    <p:animEffect transition="in" filter="fade">
                                      <p:cBhvr>
                                        <p:cTn id="162" dur="2000"/>
                                        <p:tgtEl>
                                          <p:spTgt spid="34871"/>
                                        </p:tgtEl>
                                      </p:cBhvr>
                                    </p:animEffect>
                                    <p:anim calcmode="lin" valueType="num">
                                      <p:cBhvr>
                                        <p:cTn id="163" dur="2000" fill="hold"/>
                                        <p:tgtEl>
                                          <p:spTgt spid="34871"/>
                                        </p:tgtEl>
                                        <p:attrNameLst>
                                          <p:attrName>ppt_w</p:attrName>
                                        </p:attrNameLst>
                                      </p:cBhvr>
                                      <p:tavLst>
                                        <p:tav tm="0" fmla="#ppt_w*sin(2.5*pi*$)">
                                          <p:val>
                                            <p:fltVal val="0"/>
                                          </p:val>
                                        </p:tav>
                                        <p:tav tm="100000">
                                          <p:val>
                                            <p:fltVal val="1"/>
                                          </p:val>
                                        </p:tav>
                                      </p:tavLst>
                                    </p:anim>
                                    <p:anim calcmode="lin" valueType="num">
                                      <p:cBhvr>
                                        <p:cTn id="164" dur="2000" fill="hold"/>
                                        <p:tgtEl>
                                          <p:spTgt spid="34871"/>
                                        </p:tgtEl>
                                        <p:attrNameLst>
                                          <p:attrName>ppt_h</p:attrName>
                                        </p:attrNameLst>
                                      </p:cBhvr>
                                      <p:tavLst>
                                        <p:tav tm="0">
                                          <p:val>
                                            <p:strVal val="#ppt_h"/>
                                          </p:val>
                                        </p:tav>
                                        <p:tav tm="100000">
                                          <p:val>
                                            <p:strVal val="#ppt_h"/>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1" presetClass="entr" presetSubtype="4" fill="hold" grpId="0" nodeType="clickEffect">
                                  <p:stCondLst>
                                    <p:cond delay="0"/>
                                  </p:stCondLst>
                                  <p:childTnLst>
                                    <p:set>
                                      <p:cBhvr>
                                        <p:cTn id="168" dur="1" fill="hold">
                                          <p:stCondLst>
                                            <p:cond delay="0"/>
                                          </p:stCondLst>
                                        </p:cTn>
                                        <p:tgtEl>
                                          <p:spTgt spid="34872"/>
                                        </p:tgtEl>
                                        <p:attrNameLst>
                                          <p:attrName>style.visibility</p:attrName>
                                        </p:attrNameLst>
                                      </p:cBhvr>
                                      <p:to>
                                        <p:strVal val="visible"/>
                                      </p:to>
                                    </p:set>
                                    <p:animEffect transition="in" filter="wheel(4)">
                                      <p:cBhvr>
                                        <p:cTn id="169" dur="2000"/>
                                        <p:tgtEl>
                                          <p:spTgt spid="34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40" grpId="0"/>
      <p:bldP spid="34841" grpId="0"/>
      <p:bldP spid="34843" grpId="0"/>
      <p:bldP spid="34845" grpId="0"/>
      <p:bldP spid="34847" grpId="0"/>
      <p:bldP spid="34848" grpId="0"/>
      <p:bldP spid="34849" grpId="0"/>
      <p:bldP spid="34850" grpId="0"/>
      <p:bldP spid="34851" grpId="0"/>
      <p:bldP spid="34852" grpId="0"/>
      <p:bldP spid="34853" grpId="0"/>
      <p:bldP spid="34855" grpId="0" animBg="1"/>
      <p:bldP spid="34856" grpId="0" animBg="1"/>
      <p:bldP spid="34857" grpId="0" animBg="1"/>
      <p:bldP spid="34858" grpId="0" animBg="1"/>
      <p:bldP spid="34859" grpId="0" animBg="1"/>
      <p:bldP spid="34861" grpId="0" animBg="1"/>
      <p:bldP spid="34862" grpId="0" animBg="1"/>
      <p:bldP spid="34863" grpId="0" animBg="1"/>
      <p:bldP spid="34865" grpId="0" animBg="1"/>
      <p:bldP spid="34866" grpId="0" animBg="1"/>
      <p:bldP spid="34867" grpId="0"/>
      <p:bldP spid="34868" grpId="0"/>
      <p:bldP spid="34869" grpId="0"/>
      <p:bldP spid="34870" grpId="0"/>
      <p:bldP spid="34871" grpId="0"/>
      <p:bldP spid="34872" grpId="0"/>
      <p:bldP spid="3488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a:grpSpLocks/>
          </p:cNvGrpSpPr>
          <p:nvPr/>
        </p:nvGrpSpPr>
        <p:grpSpPr bwMode="auto">
          <a:xfrm>
            <a:off x="1566973" y="1621156"/>
            <a:ext cx="6553200" cy="3886200"/>
            <a:chOff x="1632" y="1156"/>
            <a:chExt cx="4128" cy="2448"/>
          </a:xfrm>
        </p:grpSpPr>
        <p:sp>
          <p:nvSpPr>
            <p:cNvPr id="6161" name="AutoShape 54"/>
            <p:cNvSpPr>
              <a:spLocks noChangeArrowheads="1"/>
            </p:cNvSpPr>
            <p:nvPr/>
          </p:nvSpPr>
          <p:spPr bwMode="auto">
            <a:xfrm>
              <a:off x="1632" y="1156"/>
              <a:ext cx="4128" cy="2448"/>
            </a:xfrm>
            <a:prstGeom prst="irregularSeal2">
              <a:avLst/>
            </a:prstGeom>
            <a:gradFill rotWithShape="1">
              <a:gsLst>
                <a:gs pos="0">
                  <a:srgbClr val="009900"/>
                </a:gs>
                <a:gs pos="100000">
                  <a:srgbClr val="33CCFF"/>
                </a:gs>
              </a:gsLst>
              <a:path path="shape">
                <a:fillToRect l="50000" t="50000" r="50000" b="50000"/>
              </a:path>
            </a:gradFill>
            <a:ln w="9525">
              <a:solidFill>
                <a:schemeClr val="tx1"/>
              </a:solidFill>
              <a:miter lim="800000"/>
              <a:headEnd/>
              <a:tailEnd/>
            </a:ln>
          </p:spPr>
          <p:txBody>
            <a:bodyPr wrap="none" anchor="ctr"/>
            <a:lstStyle/>
            <a:p>
              <a:pPr algn="ctr"/>
              <a:endParaRPr lang="vi-VN"/>
            </a:p>
          </p:txBody>
        </p:sp>
        <p:sp>
          <p:nvSpPr>
            <p:cNvPr id="6162" name="Text Box 55"/>
            <p:cNvSpPr txBox="1">
              <a:spLocks noChangeArrowheads="1"/>
            </p:cNvSpPr>
            <p:nvPr/>
          </p:nvSpPr>
          <p:spPr bwMode="auto">
            <a:xfrm>
              <a:off x="2458" y="2130"/>
              <a:ext cx="2444"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r>
                <a:rPr lang="en-US" sz="3200" b="0" i="0" dirty="0">
                  <a:solidFill>
                    <a:schemeClr val="bg1"/>
                  </a:solidFill>
                </a:rPr>
                <a:t>  </a:t>
              </a:r>
              <a:r>
                <a:rPr lang="en-US" sz="3200" b="0" i="0" dirty="0" err="1">
                  <a:solidFill>
                    <a:schemeClr val="bg1"/>
                  </a:solidFill>
                  <a:latin typeface="Times New Roman" pitchFamily="18" charset="0"/>
                  <a:cs typeface="Times New Roman" pitchFamily="18" charset="0"/>
                </a:rPr>
                <a:t>Hãy</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tả</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bầu</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trời</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bằng</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một</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câu</a:t>
              </a:r>
              <a:r>
                <a:rPr lang="en-US" sz="3200" b="0" i="0" dirty="0">
                  <a:solidFill>
                    <a:schemeClr val="bg1"/>
                  </a:solidFill>
                  <a:latin typeface="Times New Roman" pitchFamily="18" charset="0"/>
                  <a:cs typeface="Times New Roman" pitchFamily="18" charset="0"/>
                </a:rPr>
                <a:t> </a:t>
              </a:r>
              <a:r>
                <a:rPr lang="en-US" sz="3200" b="0" i="0" dirty="0" err="1">
                  <a:solidFill>
                    <a:schemeClr val="bg1"/>
                  </a:solidFill>
                  <a:latin typeface="Times New Roman" pitchFamily="18" charset="0"/>
                  <a:cs typeface="Times New Roman" pitchFamily="18" charset="0"/>
                </a:rPr>
                <a:t>khác</a:t>
              </a:r>
              <a:r>
                <a:rPr lang="en-US" sz="3200" b="0" i="0" dirty="0">
                  <a:solidFill>
                    <a:schemeClr val="bg1"/>
                  </a:solidFill>
                  <a:latin typeface="Times New Roman" pitchFamily="18" charset="0"/>
                  <a:cs typeface="Times New Roman" pitchFamily="18" charset="0"/>
                </a:rPr>
                <a:t>.</a:t>
              </a:r>
              <a:endParaRPr lang="en-US" sz="3200" b="0" i="0" dirty="0">
                <a:solidFill>
                  <a:schemeClr val="bg1"/>
                </a:solidFill>
              </a:endParaRPr>
            </a:p>
          </p:txBody>
        </p:sp>
      </p:grpSp>
    </p:spTree>
    <p:extLst>
      <p:ext uri="{BB962C8B-B14F-4D97-AF65-F5344CB8AC3E}">
        <p14:creationId xmlns:p14="http://schemas.microsoft.com/office/powerpoint/2010/main" val="974449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3" presetClass="exit" presetSubtype="16" fill="hold" nodeType="clickEffect">
                                  <p:stCondLst>
                                    <p:cond delay="0"/>
                                  </p:stCondLst>
                                  <p:childTnLst>
                                    <p:animEffect transition="out" filter="plus(in)">
                                      <p:cBhvr>
                                        <p:cTn id="13" dur="2000"/>
                                        <p:tgtEl>
                                          <p:spTgt spid="2"/>
                                        </p:tgtEl>
                                      </p:cBhvr>
                                    </p:animEffect>
                                    <p:set>
                                      <p:cBhvr>
                                        <p:cTn id="14"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DBD36-6589-4786-9C09-572DB34C50E8}"/>
              </a:ext>
            </a:extLst>
          </p:cNvPr>
          <p:cNvSpPr>
            <a:spLocks noGrp="1"/>
          </p:cNvSpPr>
          <p:nvPr>
            <p:ph type="title"/>
          </p:nvPr>
        </p:nvSpPr>
        <p:spPr/>
        <p:txBody>
          <a:bodyPr/>
          <a:lstStyle/>
          <a:p>
            <a:endParaRPr lang="en-US"/>
          </a:p>
        </p:txBody>
      </p:sp>
      <p:sp>
        <p:nvSpPr>
          <p:cNvPr id="4" name="Rectangles 3">
            <a:extLst>
              <a:ext uri="{FF2B5EF4-FFF2-40B4-BE49-F238E27FC236}">
                <a16:creationId xmlns:a16="http://schemas.microsoft.com/office/drawing/2014/main" id="{FCB8C53C-1AB6-4A63-81F6-FD4C2599FF18}"/>
              </a:ext>
            </a:extLst>
          </p:cNvPr>
          <p:cNvSpPr>
            <a:spLocks noGrp="1"/>
          </p:cNvSpPr>
          <p:nvPr>
            <p:ph idx="1"/>
          </p:nvPr>
        </p:nvSpPr>
        <p:spPr>
          <a:xfrm>
            <a:off x="436098" y="2133600"/>
            <a:ext cx="8229600" cy="1200329"/>
          </a:xfrm>
          <a:prstGeom prst="rect">
            <a:avLst/>
          </a:prstGeom>
          <a:noFill/>
          <a:ln>
            <a:noFill/>
          </a:ln>
        </p:spPr>
        <p:txBody>
          <a:bodyPr>
            <a:spAutoFit/>
          </a:bodyPr>
          <a:lstStyle/>
          <a:p>
            <a:pPr marL="0" indent="0" algn="ctr">
              <a:buNone/>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Vận</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dụng</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917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20"/>
          <p:cNvSpPr txBox="1">
            <a:spLocks noChangeArrowheads="1"/>
          </p:cNvSpPr>
          <p:nvPr/>
        </p:nvSpPr>
        <p:spPr bwMode="auto">
          <a:xfrm>
            <a:off x="609600" y="381000"/>
            <a:ext cx="8229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a:lstStyle>
          <a:p>
            <a:r>
              <a:rPr lang="en-US" sz="2800" b="1" u="sng" dirty="0" err="1"/>
              <a:t>Bài</a:t>
            </a:r>
            <a:r>
              <a:rPr lang="en-US" sz="2800" b="1" u="sng" dirty="0"/>
              <a:t> 3</a:t>
            </a:r>
            <a:r>
              <a:rPr lang="en-US" sz="2800" dirty="0"/>
              <a:t>: </a:t>
            </a:r>
            <a:r>
              <a:rPr lang="en-US" sz="2800" dirty="0" err="1"/>
              <a:t>Dựa</a:t>
            </a:r>
            <a:r>
              <a:rPr lang="en-US" sz="2800" dirty="0"/>
              <a:t> </a:t>
            </a:r>
            <a:r>
              <a:rPr lang="en-US" sz="2800" dirty="0" err="1"/>
              <a:t>theo</a:t>
            </a:r>
            <a:r>
              <a:rPr lang="en-US" sz="2800" dirty="0"/>
              <a:t> </a:t>
            </a:r>
            <a:r>
              <a:rPr lang="en-US" sz="2800" dirty="0" err="1"/>
              <a:t>cách</a:t>
            </a:r>
            <a:r>
              <a:rPr lang="en-US" sz="2800" dirty="0"/>
              <a:t> </a:t>
            </a:r>
            <a:r>
              <a:rPr lang="en-US" sz="2800" dirty="0" err="1"/>
              <a:t>dùng</a:t>
            </a:r>
            <a:r>
              <a:rPr lang="en-US" sz="2800" dirty="0"/>
              <a:t> </a:t>
            </a:r>
            <a:r>
              <a:rPr lang="en-US" sz="2800" dirty="0" err="1"/>
              <a:t>từ</a:t>
            </a:r>
            <a:r>
              <a:rPr lang="en-US" sz="2800" dirty="0"/>
              <a:t> </a:t>
            </a:r>
            <a:r>
              <a:rPr lang="en-US" sz="2800" dirty="0" err="1"/>
              <a:t>ngữ</a:t>
            </a:r>
            <a:r>
              <a:rPr lang="en-US" sz="2800" dirty="0"/>
              <a:t> ở </a:t>
            </a:r>
            <a:r>
              <a:rPr lang="en-US" sz="2800" dirty="0" err="1"/>
              <a:t>mẩu</a:t>
            </a:r>
            <a:r>
              <a:rPr lang="en-US" sz="2800" dirty="0"/>
              <a:t> </a:t>
            </a:r>
            <a:r>
              <a:rPr lang="en-US" sz="2800" dirty="0" err="1"/>
              <a:t>chuyện</a:t>
            </a:r>
            <a:r>
              <a:rPr lang="en-US" sz="2800" dirty="0"/>
              <a:t> </a:t>
            </a:r>
            <a:r>
              <a:rPr lang="en-US" sz="2800" dirty="0" err="1"/>
              <a:t>nêu</a:t>
            </a:r>
            <a:r>
              <a:rPr lang="en-US" sz="2800" dirty="0"/>
              <a:t> </a:t>
            </a:r>
            <a:r>
              <a:rPr lang="en-US" sz="2800" dirty="0" err="1"/>
              <a:t>trên</a:t>
            </a:r>
            <a:r>
              <a:rPr lang="en-US" sz="2800" dirty="0"/>
              <a:t>, </a:t>
            </a:r>
            <a:r>
              <a:rPr lang="en-US" sz="2800" u="sng" dirty="0" err="1"/>
              <a:t>viết</a:t>
            </a:r>
            <a:r>
              <a:rPr lang="en-US" sz="2800" u="sng" dirty="0"/>
              <a:t> </a:t>
            </a:r>
            <a:r>
              <a:rPr lang="en-US" sz="2800" u="sng" dirty="0" err="1"/>
              <a:t>một</a:t>
            </a:r>
            <a:r>
              <a:rPr lang="en-US" sz="2800" u="sng" dirty="0"/>
              <a:t> </a:t>
            </a:r>
            <a:r>
              <a:rPr lang="en-US" sz="2800" u="sng" dirty="0" err="1"/>
              <a:t>đoạn</a:t>
            </a:r>
            <a:r>
              <a:rPr lang="en-US" sz="2800" u="sng" dirty="0"/>
              <a:t> </a:t>
            </a:r>
            <a:r>
              <a:rPr lang="en-US" sz="2800" u="sng" dirty="0" err="1"/>
              <a:t>văn</a:t>
            </a:r>
            <a:r>
              <a:rPr lang="en-US" sz="2800" u="sng" dirty="0"/>
              <a:t> </a:t>
            </a:r>
            <a:r>
              <a:rPr lang="en-US" sz="2800" u="sng" dirty="0" err="1"/>
              <a:t>khoảng</a:t>
            </a:r>
            <a:r>
              <a:rPr lang="en-US" sz="2800" u="sng" dirty="0"/>
              <a:t> 5 </a:t>
            </a:r>
            <a:r>
              <a:rPr lang="en-US" sz="2800" u="sng" dirty="0" err="1"/>
              <a:t>câu</a:t>
            </a:r>
            <a:r>
              <a:rPr lang="en-US" sz="2800" u="sng" dirty="0"/>
              <a:t> </a:t>
            </a:r>
            <a:r>
              <a:rPr lang="en-US" sz="2800" u="sng" dirty="0" err="1"/>
              <a:t>tả</a:t>
            </a:r>
            <a:r>
              <a:rPr lang="en-US" sz="2800" u="sng" dirty="0"/>
              <a:t> </a:t>
            </a:r>
            <a:r>
              <a:rPr lang="en-US" sz="2800" u="sng" dirty="0" err="1"/>
              <a:t>một</a:t>
            </a:r>
            <a:r>
              <a:rPr lang="en-US" sz="2800" u="sng" dirty="0"/>
              <a:t> </a:t>
            </a:r>
            <a:r>
              <a:rPr lang="en-US" sz="2800" u="sng" dirty="0" err="1"/>
              <a:t>cảnh</a:t>
            </a:r>
            <a:r>
              <a:rPr lang="en-US" sz="2800" u="sng" dirty="0"/>
              <a:t> </a:t>
            </a:r>
            <a:r>
              <a:rPr lang="en-US" sz="2800" u="sng" dirty="0" err="1"/>
              <a:t>đẹp</a:t>
            </a:r>
            <a:r>
              <a:rPr lang="en-US" sz="2800" u="sng" dirty="0"/>
              <a:t> </a:t>
            </a:r>
            <a:r>
              <a:rPr lang="en-US" sz="2800" u="sng" dirty="0" err="1"/>
              <a:t>của</a:t>
            </a:r>
            <a:r>
              <a:rPr lang="en-US" sz="2800" u="sng" dirty="0"/>
              <a:t> </a:t>
            </a:r>
            <a:r>
              <a:rPr lang="en-US" sz="2800" u="sng" dirty="0" err="1"/>
              <a:t>quê</a:t>
            </a:r>
            <a:r>
              <a:rPr lang="en-US" sz="2800" u="sng" dirty="0"/>
              <a:t> </a:t>
            </a:r>
            <a:r>
              <a:rPr lang="en-US" sz="2800" u="sng" dirty="0" err="1"/>
              <a:t>em</a:t>
            </a:r>
            <a:r>
              <a:rPr lang="en-US" sz="2800" dirty="0"/>
              <a:t> </a:t>
            </a:r>
            <a:r>
              <a:rPr lang="en-US" sz="2800" dirty="0" err="1"/>
              <a:t>hoặc</a:t>
            </a:r>
            <a:r>
              <a:rPr lang="en-US" sz="2800" dirty="0"/>
              <a:t> </a:t>
            </a:r>
            <a:r>
              <a:rPr lang="en-US" sz="2800" u="sng" dirty="0" err="1"/>
              <a:t>nơi</a:t>
            </a:r>
            <a:r>
              <a:rPr lang="en-US" sz="2800" u="sng" dirty="0"/>
              <a:t> </a:t>
            </a:r>
            <a:r>
              <a:rPr lang="en-US" sz="2800" u="sng" dirty="0" err="1"/>
              <a:t>em</a:t>
            </a:r>
            <a:r>
              <a:rPr lang="en-US" sz="2800" u="sng" dirty="0"/>
              <a:t> ở</a:t>
            </a:r>
            <a:r>
              <a:rPr lang="en-US" sz="2800" dirty="0"/>
              <a:t>.</a:t>
            </a:r>
          </a:p>
        </p:txBody>
      </p:sp>
    </p:spTree>
    <p:extLst>
      <p:ext uri="{BB962C8B-B14F-4D97-AF65-F5344CB8AC3E}">
        <p14:creationId xmlns:p14="http://schemas.microsoft.com/office/powerpoint/2010/main" val="372788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4" name="Group 4"/>
          <p:cNvGrpSpPr>
            <a:grpSpLocks/>
          </p:cNvGrpSpPr>
          <p:nvPr/>
        </p:nvGrpSpPr>
        <p:grpSpPr bwMode="auto">
          <a:xfrm>
            <a:off x="381000" y="990600"/>
            <a:ext cx="8439150" cy="5867400"/>
            <a:chOff x="567" y="29"/>
            <a:chExt cx="4989" cy="4354"/>
          </a:xfrm>
        </p:grpSpPr>
        <p:sp>
          <p:nvSpPr>
            <p:cNvPr id="35845" name="AutoShape 5"/>
            <p:cNvSpPr>
              <a:spLocks noChangeArrowheads="1"/>
            </p:cNvSpPr>
            <p:nvPr/>
          </p:nvSpPr>
          <p:spPr bwMode="auto">
            <a:xfrm>
              <a:off x="567" y="29"/>
              <a:ext cx="4989" cy="4354"/>
            </a:xfrm>
            <a:prstGeom prst="horizontalScroll">
              <a:avLst>
                <a:gd name="adj" fmla="val 12500"/>
              </a:avLst>
            </a:prstGeom>
            <a:gradFill rotWithShape="1">
              <a:gsLst>
                <a:gs pos="0">
                  <a:schemeClr val="bg1"/>
                </a:gs>
                <a:gs pos="100000">
                  <a:srgbClr val="99CC00"/>
                </a:gs>
              </a:gsLst>
              <a:path path="rect">
                <a:fillToRect l="50000" t="50000" r="50000" b="50000"/>
              </a:path>
            </a:gradFill>
            <a:ln w="9525">
              <a:solidFill>
                <a:schemeClr val="tx1"/>
              </a:solidFill>
              <a:round/>
              <a:headEnd/>
              <a:tailEnd/>
            </a:ln>
            <a:effectLst>
              <a:prstShdw prst="shdw13" dist="120483" dir="15093903">
                <a:srgbClr val="666633">
                  <a:alpha val="50000"/>
                </a:srgbClr>
              </a:prstShdw>
            </a:effectLst>
          </p:spPr>
          <p:txBody>
            <a:bodyPr wrap="none" anchor="ctr"/>
            <a:lstStyle/>
            <a:p>
              <a:pPr eaLnBrk="0" hangingPunct="0">
                <a:defRPr/>
              </a:pPr>
              <a:endParaRPr lang="en-US" sz="3600" b="0" i="0">
                <a:solidFill>
                  <a:srgbClr val="FF0000"/>
                </a:solidFill>
                <a:effectLst>
                  <a:outerShdw blurRad="38100" dist="38100" dir="2700000" algn="tl">
                    <a:srgbClr val="000000"/>
                  </a:outerShdw>
                </a:effectLst>
                <a:latin typeface="Arial" charset="0"/>
              </a:endParaRPr>
            </a:p>
            <a:p>
              <a:pPr eaLnBrk="0" hangingPunct="0">
                <a:defRPr/>
              </a:pPr>
              <a:endParaRPr lang="en-US" sz="3600" b="0" i="0">
                <a:solidFill>
                  <a:srgbClr val="FF0000"/>
                </a:solidFill>
                <a:effectLst>
                  <a:outerShdw blurRad="38100" dist="38100" dir="2700000" algn="tl">
                    <a:srgbClr val="000000"/>
                  </a:outerShdw>
                </a:effectLst>
                <a:latin typeface="Arial" charset="0"/>
              </a:endParaRPr>
            </a:p>
            <a:p>
              <a:pPr eaLnBrk="0" hangingPunct="0">
                <a:defRPr/>
              </a:pPr>
              <a:endParaRPr lang="en-US" sz="3600" b="0" i="0">
                <a:solidFill>
                  <a:srgbClr val="FF0000"/>
                </a:solidFill>
                <a:effectLst>
                  <a:outerShdw blurRad="38100" dist="38100" dir="2700000" algn="tl">
                    <a:srgbClr val="000000"/>
                  </a:outerShdw>
                </a:effectLst>
                <a:latin typeface="Arial" charset="0"/>
              </a:endParaRPr>
            </a:p>
            <a:p>
              <a:pPr eaLnBrk="0" hangingPunct="0">
                <a:defRPr/>
              </a:pPr>
              <a:endParaRPr lang="en-US" sz="3600" b="0" i="0">
                <a:latin typeface="Arial" charset="0"/>
              </a:endParaRPr>
            </a:p>
            <a:p>
              <a:pPr eaLnBrk="0" hangingPunct="0">
                <a:defRPr/>
              </a:pPr>
              <a:endParaRPr lang="en-US" sz="3600" b="0" i="0">
                <a:latin typeface="Arial" charset="0"/>
              </a:endParaRPr>
            </a:p>
          </p:txBody>
        </p:sp>
        <p:sp>
          <p:nvSpPr>
            <p:cNvPr id="10251" name="Text Box 6"/>
            <p:cNvSpPr txBox="1">
              <a:spLocks noChangeArrowheads="1"/>
            </p:cNvSpPr>
            <p:nvPr/>
          </p:nvSpPr>
          <p:spPr bwMode="auto">
            <a:xfrm>
              <a:off x="1063" y="572"/>
              <a:ext cx="4448" cy="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algn="ctr" eaLnBrk="1" hangingPunct="1">
                <a:spcBef>
                  <a:spcPct val="50000"/>
                </a:spcBef>
              </a:pPr>
              <a:r>
                <a:rPr lang="en-US" sz="3200" b="0" i="0">
                  <a:latin typeface="Tahoma" pitchFamily="34" charset="0"/>
                </a:rPr>
                <a:t>   </a:t>
              </a:r>
              <a:r>
                <a:rPr lang="en-US" sz="3200">
                  <a:solidFill>
                    <a:srgbClr val="FF0066"/>
                  </a:solidFill>
                  <a:latin typeface="Times New Roman" pitchFamily="18" charset="0"/>
                </a:rPr>
                <a:t>Đêm trăng quê tôi</a:t>
              </a:r>
              <a:endParaRPr lang="en-US" sz="3200" i="0">
                <a:latin typeface="Times New Roman" pitchFamily="18" charset="0"/>
              </a:endParaRPr>
            </a:p>
            <a:p>
              <a:pPr algn="just" eaLnBrk="1" hangingPunct="1">
                <a:spcBef>
                  <a:spcPct val="50000"/>
                </a:spcBef>
              </a:pPr>
              <a:r>
                <a:rPr lang="en-US" sz="2400" i="0">
                  <a:solidFill>
                    <a:srgbClr val="9900FF"/>
                  </a:solidFill>
                  <a:latin typeface="Arial" charset="0"/>
                </a:rPr>
                <a:t>       </a:t>
              </a:r>
              <a:r>
                <a:rPr lang="en-US" sz="2200" i="0">
                  <a:solidFill>
                    <a:srgbClr val="9900FF"/>
                  </a:solidFill>
                  <a:latin typeface="Arial" charset="0"/>
                </a:rPr>
                <a:t>Mặt trăng tròn vành vạnh từ từ nhô lên sau lũy tre. Trăng đêm nay sáng quá! Bầu trời điểm xuyết một vài ngôi sao lấp lánh như những con đom đóm nhỏ. Ánh trăng vàng dịu mát tỏa xuống, chảy tràn trên mặt đất, trên các cành cây, ngọn cỏ… Không gian mới yên tĩnh làm sao! Chỉ còn tiếng sương đêm rơi lộp độp trên lá cây và tiếng côn trùng kêu rả rích trong đất ẩm. Chị gió dịu dàng, nhẹ nhàng lướt qua khẽ lay động góc vườn nhỏ… Thoang thoảng đâu đây mùi hoa thiên lí thơm dịu lan tỏa… Đêm quê tôi thật đẹp và êm đềm.</a:t>
              </a:r>
            </a:p>
          </p:txBody>
        </p:sp>
      </p:grpSp>
    </p:spTree>
    <p:extLst>
      <p:ext uri="{BB962C8B-B14F-4D97-AF65-F5344CB8AC3E}">
        <p14:creationId xmlns:p14="http://schemas.microsoft.com/office/powerpoint/2010/main" val="1865755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9" name="AutoShape 17"/>
          <p:cNvSpPr>
            <a:spLocks noChangeArrowheads="1"/>
          </p:cNvSpPr>
          <p:nvPr/>
        </p:nvSpPr>
        <p:spPr bwMode="auto">
          <a:xfrm rot="10800000">
            <a:off x="533400" y="1066800"/>
            <a:ext cx="8610600" cy="1981200"/>
          </a:xfrm>
          <a:custGeom>
            <a:avLst/>
            <a:gdLst>
              <a:gd name="T0" fmla="*/ 7534275 w 21600"/>
              <a:gd name="T1" fmla="*/ 990600 h 21600"/>
              <a:gd name="T2" fmla="*/ 4305300 w 21600"/>
              <a:gd name="T3" fmla="*/ 1981200 h 21600"/>
              <a:gd name="T4" fmla="*/ 1076325 w 21600"/>
              <a:gd name="T5" fmla="*/ 990600 h 21600"/>
              <a:gd name="T6" fmla="*/ 43053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FF9933"/>
              </a:gs>
              <a:gs pos="100000">
                <a:schemeClr val="bg1"/>
              </a:gs>
            </a:gsLst>
            <a:lin ang="18900000" scaled="1"/>
          </a:gradFill>
          <a:ln w="76200">
            <a:pattFill prst="lgConfetti">
              <a:fgClr>
                <a:srgbClr val="CC0000"/>
              </a:fgClr>
              <a:bgClr>
                <a:srgbClr val="00CC00"/>
              </a:bgClr>
            </a:pattFill>
            <a:miter lim="800000"/>
            <a:headEnd/>
            <a:tailEnd/>
          </a:ln>
        </p:spPr>
        <p:txBody>
          <a:bodyPr wrap="none" anchor="ctr"/>
          <a:lstStyle/>
          <a:p>
            <a:endParaRPr lang="vi-VN" dirty="0"/>
          </a:p>
        </p:txBody>
      </p:sp>
      <p:sp>
        <p:nvSpPr>
          <p:cNvPr id="38927" name="Text Box 15"/>
          <p:cNvSpPr txBox="1">
            <a:spLocks noChangeArrowheads="1"/>
          </p:cNvSpPr>
          <p:nvPr/>
        </p:nvSpPr>
        <p:spPr bwMode="auto">
          <a:xfrm>
            <a:off x="1274763" y="3100388"/>
            <a:ext cx="7058025" cy="3046988"/>
          </a:xfrm>
          <a:prstGeom prst="rect">
            <a:avLst/>
          </a:prstGeom>
          <a:gradFill rotWithShape="1">
            <a:gsLst>
              <a:gs pos="0">
                <a:srgbClr val="FFFFCC"/>
              </a:gs>
              <a:gs pos="50000">
                <a:schemeClr val="bg1"/>
              </a:gs>
              <a:gs pos="100000">
                <a:srgbClr val="FFFFCC"/>
              </a:gs>
            </a:gsLst>
            <a:lin ang="0" scaled="1"/>
          </a:gradFill>
          <a:ln w="111125" cmpd="tri">
            <a:solidFill>
              <a:srgbClr val="FF6600"/>
            </a:solidFill>
            <a:miter lim="800000"/>
            <a:headEnd/>
            <a:tailEnd/>
          </a:ln>
          <a:effectLst/>
        </p:spPr>
        <p:txBody>
          <a:bodyPr>
            <a:spAutoFit/>
          </a:bodyPr>
          <a:lstStyle/>
          <a:p>
            <a:pPr eaLnBrk="0" hangingPunct="0">
              <a:spcBef>
                <a:spcPct val="50000"/>
              </a:spcBef>
              <a:defRPr/>
            </a:pP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Sử</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từ</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ngữ</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sự</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nhân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hóa</a:t>
            </a:r>
            <a:r>
              <a:rPr lang="en-US" sz="3200" dirty="0">
                <a:solidFill>
                  <a:srgbClr val="0000FF"/>
                </a:solidFill>
                <a:latin typeface="Times New Roman" panose="02020603050405020304" pitchFamily="18" charset="0"/>
                <a:cs typeface="Times New Roman" panose="02020603050405020304" pitchFamily="18" charset="0"/>
              </a:rPr>
              <a:t>, so </a:t>
            </a:r>
            <a:r>
              <a:rPr lang="en-US" sz="3200" dirty="0" err="1">
                <a:solidFill>
                  <a:srgbClr val="0000FF"/>
                </a:solidFill>
                <a:latin typeface="Times New Roman" panose="02020603050405020304" pitchFamily="18" charset="0"/>
                <a:cs typeface="Times New Roman" panose="02020603050405020304" pitchFamily="18" charset="0"/>
              </a:rPr>
              <a:t>sánh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bài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miêu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có</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gì</a:t>
            </a:r>
            <a:r>
              <a:rPr lang="en-US" sz="3200">
                <a:solidFill>
                  <a:srgbClr val="0000FF"/>
                </a:solidFill>
                <a:latin typeface="Times New Roman" panose="02020603050405020304" pitchFamily="18" charset="0"/>
                <a:cs typeface="Times New Roman" panose="02020603050405020304" pitchFamily="18" charset="0"/>
              </a:rPr>
              <a:t>?</a:t>
            </a:r>
            <a:endParaRPr lang="en-US" sz="3200" b="0" i="0" dirty="0">
              <a:solidFill>
                <a:srgbClr val="0000FF"/>
              </a:solidFill>
              <a:latin typeface="Times New Roman" panose="02020603050405020304" pitchFamily="18" charset="0"/>
              <a:cs typeface="Times New Roman" panose="02020603050405020304" pitchFamily="18" charset="0"/>
            </a:endParaRPr>
          </a:p>
          <a:p>
            <a:pPr eaLnBrk="0" hangingPunct="0">
              <a:spcBef>
                <a:spcPct val="50000"/>
              </a:spcBef>
              <a:buFontTx/>
              <a:buChar char="-"/>
              <a:defRPr/>
            </a:pP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Chuẩn</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bị</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bài</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cho</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tiết</a:t>
            </a:r>
            <a:r>
              <a:rPr lang="en-US" sz="3200" b="0" i="0" dirty="0">
                <a:solidFill>
                  <a:srgbClr val="0000FF"/>
                </a:solidFill>
                <a:latin typeface="Times New Roman" panose="02020603050405020304" pitchFamily="18" charset="0"/>
                <a:cs typeface="Times New Roman" panose="02020603050405020304" pitchFamily="18" charset="0"/>
              </a:rPr>
              <a:t> LTVC </a:t>
            </a:r>
            <a:r>
              <a:rPr lang="en-US" sz="3200" b="0" i="0" dirty="0" err="1">
                <a:solidFill>
                  <a:srgbClr val="0000FF"/>
                </a:solidFill>
                <a:latin typeface="Times New Roman" panose="02020603050405020304" pitchFamily="18" charset="0"/>
                <a:cs typeface="Times New Roman" panose="02020603050405020304" pitchFamily="18" charset="0"/>
              </a:rPr>
              <a:t>sau</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Đại</a:t>
            </a:r>
            <a:r>
              <a:rPr lang="en-US" sz="3200" b="0" i="0" dirty="0">
                <a:solidFill>
                  <a:srgbClr val="0000FF"/>
                </a:solidFill>
                <a:latin typeface="Times New Roman" panose="02020603050405020304" pitchFamily="18" charset="0"/>
                <a:cs typeface="Times New Roman" panose="02020603050405020304" pitchFamily="18" charset="0"/>
              </a:rPr>
              <a:t> </a:t>
            </a:r>
            <a:r>
              <a:rPr lang="en-US" sz="3200" b="0" i="0" dirty="0" err="1">
                <a:solidFill>
                  <a:srgbClr val="0000FF"/>
                </a:solidFill>
                <a:latin typeface="Times New Roman" panose="02020603050405020304" pitchFamily="18" charset="0"/>
                <a:cs typeface="Times New Roman" panose="02020603050405020304" pitchFamily="18" charset="0"/>
              </a:rPr>
              <a:t>từ</a:t>
            </a:r>
            <a:r>
              <a:rPr lang="en-US" sz="3200" b="0" i="0" dirty="0">
                <a:solidFill>
                  <a:srgbClr val="0000FF"/>
                </a:solidFill>
                <a:latin typeface="Times New Roman" panose="02020603050405020304" pitchFamily="18" charset="0"/>
                <a:cs typeface="Times New Roman" panose="02020603050405020304" pitchFamily="18" charset="0"/>
              </a:rPr>
              <a:t>.</a:t>
            </a:r>
          </a:p>
          <a:p>
            <a:pPr eaLnBrk="0" hangingPunct="0">
              <a:spcBef>
                <a:spcPct val="50000"/>
              </a:spcBef>
              <a:buFont typeface="Wingdings" pitchFamily="2" charset="2"/>
              <a:buNone/>
              <a:defRPr/>
            </a:pPr>
            <a:endParaRPr lang="en-US" sz="3200" b="0" i="0" dirty="0">
              <a:solidFill>
                <a:srgbClr val="0000FF"/>
              </a:solidFill>
              <a:latin typeface="Times New Roman" panose="02020603050405020304" pitchFamily="18" charset="0"/>
              <a:cs typeface="Times New Roman" panose="02020603050405020304" pitchFamily="18" charset="0"/>
            </a:endParaRPr>
          </a:p>
        </p:txBody>
      </p:sp>
      <p:sp>
        <p:nvSpPr>
          <p:cNvPr id="38928" name="WordArt 16"/>
          <p:cNvSpPr>
            <a:spLocks noChangeArrowheads="1" noChangeShapeType="1" noTextEdit="1"/>
          </p:cNvSpPr>
          <p:nvPr/>
        </p:nvSpPr>
        <p:spPr bwMode="auto">
          <a:xfrm>
            <a:off x="2554287" y="1402555"/>
            <a:ext cx="4498975" cy="1309688"/>
          </a:xfrm>
          <a:prstGeom prst="rect">
            <a:avLst/>
          </a:prstGeom>
        </p:spPr>
        <p:txBody>
          <a:bodyPr wrap="none" fromWordArt="1">
            <a:prstTxWarp prst="textWave1">
              <a:avLst>
                <a:gd name="adj1" fmla="val 13005"/>
                <a:gd name="adj2" fmla="val 0"/>
              </a:avLst>
            </a:prstTxWarp>
          </a:bodyPr>
          <a:lstStyle/>
          <a:p>
            <a:pPr algn="ctr"/>
            <a:r>
              <a:rPr lang="en-US" sz="9600" kern="10" dirty="0" err="1">
                <a:ln w="31750">
                  <a:solidFill>
                    <a:srgbClr val="FF0000"/>
                  </a:solidFill>
                  <a:round/>
                  <a:headEnd/>
                  <a:tailEnd/>
                </a:ln>
                <a:solidFill>
                  <a:srgbClr val="002060"/>
                </a:solidFill>
                <a:effectLst>
                  <a:prstShdw prst="shdw13" dist="53882" dir="13500000">
                    <a:srgbClr val="C0C0C0">
                      <a:alpha val="50000"/>
                    </a:srgbClr>
                  </a:prstShdw>
                </a:effectLst>
                <a:latin typeface="Times New Roman"/>
                <a:cs typeface="Times New Roman"/>
              </a:rPr>
              <a:t>Vận</a:t>
            </a:r>
            <a:r>
              <a:rPr lang="en-US" sz="9600" kern="10" dirty="0">
                <a:ln w="31750">
                  <a:solidFill>
                    <a:srgbClr val="FF0000"/>
                  </a:solidFill>
                  <a:round/>
                  <a:headEnd/>
                  <a:tailEnd/>
                </a:ln>
                <a:solidFill>
                  <a:srgbClr val="002060"/>
                </a:solidFill>
                <a:effectLst>
                  <a:prstShdw prst="shdw13" dist="53882" dir="13500000">
                    <a:srgbClr val="C0C0C0">
                      <a:alpha val="50000"/>
                    </a:srgbClr>
                  </a:prstShdw>
                </a:effectLst>
                <a:latin typeface="Times New Roman"/>
                <a:cs typeface="Times New Roman"/>
              </a:rPr>
              <a:t> </a:t>
            </a:r>
            <a:r>
              <a:rPr lang="en-US" sz="9600" kern="10" dirty="0" err="1">
                <a:ln w="31750">
                  <a:solidFill>
                    <a:srgbClr val="FF0000"/>
                  </a:solidFill>
                  <a:round/>
                  <a:headEnd/>
                  <a:tailEnd/>
                </a:ln>
                <a:solidFill>
                  <a:srgbClr val="002060"/>
                </a:solidFill>
                <a:effectLst>
                  <a:prstShdw prst="shdw13" dist="53882" dir="13500000">
                    <a:srgbClr val="C0C0C0">
                      <a:alpha val="50000"/>
                    </a:srgbClr>
                  </a:prstShdw>
                </a:effectLst>
                <a:latin typeface="Times New Roman"/>
                <a:cs typeface="Times New Roman"/>
              </a:rPr>
              <a:t>dụng</a:t>
            </a:r>
            <a:endParaRPr lang="en-US" sz="9600" kern="10" dirty="0">
              <a:ln w="31750">
                <a:solidFill>
                  <a:srgbClr val="FF0000"/>
                </a:solidFill>
                <a:round/>
                <a:headEnd/>
                <a:tailEnd/>
              </a:ln>
              <a:solidFill>
                <a:srgbClr val="002060"/>
              </a:solidFill>
              <a:effectLst>
                <a:prstShdw prst="shdw13" dist="53882" dir="13500000">
                  <a:srgbClr val="C0C0C0">
                    <a:alpha val="50000"/>
                  </a:srgbClr>
                </a:prstShdw>
              </a:effectLst>
              <a:latin typeface="Times New Roman"/>
              <a:cs typeface="Times New Roman"/>
            </a:endParaRPr>
          </a:p>
        </p:txBody>
      </p:sp>
    </p:spTree>
    <p:extLst>
      <p:ext uri="{BB962C8B-B14F-4D97-AF65-F5344CB8AC3E}">
        <p14:creationId xmlns:p14="http://schemas.microsoft.com/office/powerpoint/2010/main" val="2324080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8928"/>
                                        </p:tgtEl>
                                        <p:attrNameLst>
                                          <p:attrName>style.visibility</p:attrName>
                                        </p:attrNameLst>
                                      </p:cBhvr>
                                      <p:to>
                                        <p:strVal val="visible"/>
                                      </p:to>
                                    </p:set>
                                    <p:anim calcmode="lin" valueType="num">
                                      <p:cBhvr>
                                        <p:cTn id="7" dur="1000" fill="hold"/>
                                        <p:tgtEl>
                                          <p:spTgt spid="38928"/>
                                        </p:tgtEl>
                                        <p:attrNameLst>
                                          <p:attrName>ppt_w</p:attrName>
                                        </p:attrNameLst>
                                      </p:cBhvr>
                                      <p:tavLst>
                                        <p:tav tm="0">
                                          <p:val>
                                            <p:fltVal val="0"/>
                                          </p:val>
                                        </p:tav>
                                        <p:tav tm="100000">
                                          <p:val>
                                            <p:strVal val="#ppt_w"/>
                                          </p:val>
                                        </p:tav>
                                      </p:tavLst>
                                    </p:anim>
                                    <p:anim calcmode="lin" valueType="num">
                                      <p:cBhvr>
                                        <p:cTn id="8" dur="1000" fill="hold"/>
                                        <p:tgtEl>
                                          <p:spTgt spid="38928"/>
                                        </p:tgtEl>
                                        <p:attrNameLst>
                                          <p:attrName>ppt_h</p:attrName>
                                        </p:attrNameLst>
                                      </p:cBhvr>
                                      <p:tavLst>
                                        <p:tav tm="0">
                                          <p:val>
                                            <p:fltVal val="0"/>
                                          </p:val>
                                        </p:tav>
                                        <p:tav tm="100000">
                                          <p:val>
                                            <p:strVal val="#ppt_h"/>
                                          </p:val>
                                        </p:tav>
                                      </p:tavLst>
                                    </p:anim>
                                    <p:anim calcmode="lin" valueType="num">
                                      <p:cBhvr>
                                        <p:cTn id="9" dur="1000" fill="hold"/>
                                        <p:tgtEl>
                                          <p:spTgt spid="3892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928"/>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8927"/>
                                        </p:tgtEl>
                                        <p:attrNameLst>
                                          <p:attrName>style.visibility</p:attrName>
                                        </p:attrNameLst>
                                      </p:cBhvr>
                                      <p:to>
                                        <p:strVal val="visible"/>
                                      </p:to>
                                    </p:set>
                                    <p:anim calcmode="lin" valueType="num">
                                      <p:cBhvr>
                                        <p:cTn id="13" dur="1000" fill="hold"/>
                                        <p:tgtEl>
                                          <p:spTgt spid="38927"/>
                                        </p:tgtEl>
                                        <p:attrNameLst>
                                          <p:attrName>ppt_w</p:attrName>
                                        </p:attrNameLst>
                                      </p:cBhvr>
                                      <p:tavLst>
                                        <p:tav tm="0">
                                          <p:val>
                                            <p:fltVal val="0"/>
                                          </p:val>
                                        </p:tav>
                                        <p:tav tm="100000">
                                          <p:val>
                                            <p:strVal val="#ppt_w"/>
                                          </p:val>
                                        </p:tav>
                                      </p:tavLst>
                                    </p:anim>
                                    <p:anim calcmode="lin" valueType="num">
                                      <p:cBhvr>
                                        <p:cTn id="14" dur="1000" fill="hold"/>
                                        <p:tgtEl>
                                          <p:spTgt spid="38927"/>
                                        </p:tgtEl>
                                        <p:attrNameLst>
                                          <p:attrName>ppt_h</p:attrName>
                                        </p:attrNameLst>
                                      </p:cBhvr>
                                      <p:tavLst>
                                        <p:tav tm="0">
                                          <p:val>
                                            <p:fltVal val="0"/>
                                          </p:val>
                                        </p:tav>
                                        <p:tav tm="100000">
                                          <p:val>
                                            <p:strVal val="#ppt_h"/>
                                          </p:val>
                                        </p:tav>
                                      </p:tavLst>
                                    </p:anim>
                                    <p:anim calcmode="lin" valueType="num">
                                      <p:cBhvr>
                                        <p:cTn id="15" dur="1000" fill="hold"/>
                                        <p:tgtEl>
                                          <p:spTgt spid="38927"/>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8927"/>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38929"/>
                                        </p:tgtEl>
                                        <p:attrNameLst>
                                          <p:attrName>style.visibility</p:attrName>
                                        </p:attrNameLst>
                                      </p:cBhvr>
                                      <p:to>
                                        <p:strVal val="visible"/>
                                      </p:to>
                                    </p:set>
                                    <p:anim calcmode="lin" valueType="num">
                                      <p:cBhvr>
                                        <p:cTn id="19" dur="1000" fill="hold"/>
                                        <p:tgtEl>
                                          <p:spTgt spid="38929"/>
                                        </p:tgtEl>
                                        <p:attrNameLst>
                                          <p:attrName>ppt_w</p:attrName>
                                        </p:attrNameLst>
                                      </p:cBhvr>
                                      <p:tavLst>
                                        <p:tav tm="0">
                                          <p:val>
                                            <p:fltVal val="0"/>
                                          </p:val>
                                        </p:tav>
                                        <p:tav tm="100000">
                                          <p:val>
                                            <p:strVal val="#ppt_w"/>
                                          </p:val>
                                        </p:tav>
                                      </p:tavLst>
                                    </p:anim>
                                    <p:anim calcmode="lin" valueType="num">
                                      <p:cBhvr>
                                        <p:cTn id="20" dur="1000" fill="hold"/>
                                        <p:tgtEl>
                                          <p:spTgt spid="38929"/>
                                        </p:tgtEl>
                                        <p:attrNameLst>
                                          <p:attrName>ppt_h</p:attrName>
                                        </p:attrNameLst>
                                      </p:cBhvr>
                                      <p:tavLst>
                                        <p:tav tm="0">
                                          <p:val>
                                            <p:fltVal val="0"/>
                                          </p:val>
                                        </p:tav>
                                        <p:tav tm="100000">
                                          <p:val>
                                            <p:strVal val="#ppt_h"/>
                                          </p:val>
                                        </p:tav>
                                      </p:tavLst>
                                    </p:anim>
                                    <p:anim calcmode="lin" valueType="num">
                                      <p:cBhvr>
                                        <p:cTn id="21" dur="1000" fill="hold"/>
                                        <p:tgtEl>
                                          <p:spTgt spid="38929"/>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892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9" grpId="0" animBg="1"/>
      <p:bldP spid="38927" grpId="0" animBg="1"/>
      <p:bldP spid="389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a:extLst>
              <a:ext uri="{FF2B5EF4-FFF2-40B4-BE49-F238E27FC236}">
                <a16:creationId xmlns:a16="http://schemas.microsoft.com/office/drawing/2014/main" id="{6F240CA1-0AB5-49CD-AE2D-5BC2C5F0607A}"/>
              </a:ext>
            </a:extLst>
          </p:cNvPr>
          <p:cNvSpPr>
            <a:spLocks noChangeArrowheads="1" noChangeShapeType="1" noTextEdit="1"/>
          </p:cNvSpPr>
          <p:nvPr/>
        </p:nvSpPr>
        <p:spPr bwMode="auto">
          <a:xfrm>
            <a:off x="0" y="0"/>
            <a:ext cx="9144000" cy="2971800"/>
          </a:xfrm>
          <a:prstGeom prst="rect">
            <a:avLst/>
          </a:prstGeom>
        </p:spPr>
        <p:txBody>
          <a:bodyPr wrap="none" fromWordArt="1">
            <a:prstTxWarp prst="textWave2">
              <a:avLst>
                <a:gd name="adj1" fmla="val 13005"/>
                <a:gd name="adj2" fmla="val 0"/>
              </a:avLst>
            </a:prstTxWarp>
          </a:bodyPr>
          <a:lstStyle/>
          <a:p>
            <a:pPr algn="ctr"/>
            <a:r>
              <a:rPr lang="vi-VN" sz="3200" b="1" kern="10" dirty="0">
                <a:ln w="12700">
                  <a:solidFill>
                    <a:srgbClr val="FF00FF"/>
                  </a:solidFill>
                  <a:round/>
                  <a:headEnd/>
                  <a:tailEnd/>
                </a:ln>
                <a:gradFill rotWithShape="1">
                  <a:gsLst>
                    <a:gs pos="0">
                      <a:srgbClr val="FF3399"/>
                    </a:gs>
                    <a:gs pos="100000">
                      <a:srgbClr val="6600FF"/>
                    </a:gs>
                  </a:gsLst>
                  <a:lin ang="5400000" scaled="1"/>
                </a:gradFill>
                <a:effectLst>
                  <a:outerShdw dist="35921" dir="2700000" algn="ctr" rotWithShape="0">
                    <a:srgbClr val="C0C0C0">
                      <a:alpha val="79999"/>
                    </a:srgbClr>
                  </a:outerShdw>
                </a:effectLst>
                <a:cs typeface="Times New Roman" panose="02020603050405020304" pitchFamily="18" charset="0"/>
              </a:rPr>
              <a:t>Chân thành cảm ơn các thầy cô</a:t>
            </a:r>
            <a:endParaRPr lang="en-US" sz="3200" b="1" kern="10" dirty="0">
              <a:ln w="12700">
                <a:solidFill>
                  <a:srgbClr val="FF00FF"/>
                </a:solidFill>
                <a:round/>
                <a:headEnd/>
                <a:tailEnd/>
              </a:ln>
              <a:gradFill rotWithShape="1">
                <a:gsLst>
                  <a:gs pos="0">
                    <a:srgbClr val="FF3399"/>
                  </a:gs>
                  <a:gs pos="100000">
                    <a:srgbClr val="6600FF"/>
                  </a:gs>
                </a:gsLst>
                <a:lin ang="5400000" scaled="1"/>
              </a:gradFill>
              <a:effectLst>
                <a:outerShdw dist="35921" dir="2700000" algn="ctr" rotWithShape="0">
                  <a:srgbClr val="C0C0C0">
                    <a:alpha val="79999"/>
                  </a:srgbClr>
                </a:outerShdw>
              </a:effectLst>
              <a:cs typeface="Times New Roman" panose="02020603050405020304" pitchFamily="18" charset="0"/>
            </a:endParaRPr>
          </a:p>
        </p:txBody>
      </p:sp>
      <p:sp>
        <p:nvSpPr>
          <p:cNvPr id="5" name="WordArt 10">
            <a:extLst>
              <a:ext uri="{FF2B5EF4-FFF2-40B4-BE49-F238E27FC236}">
                <a16:creationId xmlns:a16="http://schemas.microsoft.com/office/drawing/2014/main" id="{3B18BC89-B5B6-401D-B7FA-9600E9332609}"/>
              </a:ext>
            </a:extLst>
          </p:cNvPr>
          <p:cNvSpPr>
            <a:spLocks noChangeArrowheads="1" noChangeShapeType="1" noTextEdit="1"/>
          </p:cNvSpPr>
          <p:nvPr/>
        </p:nvSpPr>
        <p:spPr bwMode="auto">
          <a:xfrm>
            <a:off x="838200" y="3962400"/>
            <a:ext cx="7696200" cy="2065338"/>
          </a:xfrm>
          <a:prstGeom prst="rect">
            <a:avLst/>
          </a:prstGeom>
        </p:spPr>
        <p:txBody>
          <a:bodyPr wrap="none" fromWordArt="1">
            <a:prstTxWarp prst="textPlain">
              <a:avLst>
                <a:gd name="adj" fmla="val 50000"/>
              </a:avLst>
            </a:prstTxWarp>
          </a:bodyPr>
          <a:lstStyle/>
          <a:p>
            <a:pPr algn="ctr"/>
            <a:r>
              <a:rPr lang="en-US" sz="3200" b="1" kern="1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algn="ctr" rotWithShape="0">
                    <a:srgbClr val="C0C0C0">
                      <a:alpha val="79999"/>
                    </a:srgbClr>
                  </a:outerShdw>
                </a:effectLst>
                <a:cs typeface="Times New Roman" panose="02020603050405020304" pitchFamily="18" charset="0"/>
              </a:rPr>
              <a:t>Chúc các em học sinh chăm ngoan học giỏi</a:t>
            </a:r>
          </a:p>
        </p:txBody>
      </p:sp>
      <p:pic>
        <p:nvPicPr>
          <p:cNvPr id="6" name="Picture 5" descr="FIREWRK5">
            <a:extLst>
              <a:ext uri="{FF2B5EF4-FFF2-40B4-BE49-F238E27FC236}">
                <a16:creationId xmlns:a16="http://schemas.microsoft.com/office/drawing/2014/main" id="{B3D8326B-4542-4947-981D-7D59986863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2895600"/>
            <a:ext cx="92075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FIREWRK7">
            <a:extLst>
              <a:ext uri="{FF2B5EF4-FFF2-40B4-BE49-F238E27FC236}">
                <a16:creationId xmlns:a16="http://schemas.microsoft.com/office/drawing/2014/main" id="{C8A4363F-D53E-4B1A-959F-C33F9EBDD6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5151438"/>
            <a:ext cx="190817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FIREWRK7">
            <a:extLst>
              <a:ext uri="{FF2B5EF4-FFF2-40B4-BE49-F238E27FC236}">
                <a16:creationId xmlns:a16="http://schemas.microsoft.com/office/drawing/2014/main" id="{8830A148-39C8-4FDD-B379-4D31BA1CDC2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066800" y="-458787"/>
            <a:ext cx="190817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FIREWRK5">
            <a:extLst>
              <a:ext uri="{FF2B5EF4-FFF2-40B4-BE49-F238E27FC236}">
                <a16:creationId xmlns:a16="http://schemas.microsoft.com/office/drawing/2014/main" id="{0472B4FB-6D84-4891-841C-6DA51DC188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2636838"/>
            <a:ext cx="920750"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116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fill="hold" nodeType="withEffect">
                                  <p:stCondLst>
                                    <p:cond delay="0"/>
                                  </p:stCondLst>
                                  <p:childTnLst>
                                    <p:animClr clrSpc="rgb" dir="cw">
                                      <p:cBhvr>
                                        <p:cTn id="6" dur="2000" fill="hold"/>
                                        <p:tgtEl>
                                          <p:spTgt spid="4"/>
                                        </p:tgtEl>
                                        <p:attrNameLst>
                                          <p:attrName>style.color</p:attrName>
                                        </p:attrNameLst>
                                      </p:cBhvr>
                                      <p:to>
                                        <a:schemeClr val="accent2"/>
                                      </p:to>
                                    </p:animClr>
                                  </p:childTnLst>
                                </p:cTn>
                              </p:par>
                              <p:par>
                                <p:cTn id="7" presetID="3" presetClass="emph" presetSubtype="2" fill="hold" nodeType="withEffect">
                                  <p:stCondLst>
                                    <p:cond delay="0"/>
                                  </p:stCondLst>
                                  <p:childTnLst>
                                    <p:animClr clrSpc="rgb" dir="cw">
                                      <p:cBhvr>
                                        <p:cTn id="8" dur="2000" fill="hold"/>
                                        <p:tgtEl>
                                          <p:spTgt spid="4"/>
                                        </p:tgtEl>
                                        <p:attrNameLst>
                                          <p:attrName>style.color</p:attrName>
                                        </p:attrNameLst>
                                      </p:cBhvr>
                                      <p:to>
                                        <a:schemeClr val="accent2"/>
                                      </p:to>
                                    </p:animClr>
                                  </p:childTnLst>
                                </p:cTn>
                              </p:par>
                              <p:par>
                                <p:cTn id="9" presetID="3" presetClass="emph" presetSubtype="2" fill="hold" nodeType="withEffect">
                                  <p:stCondLst>
                                    <p:cond delay="0"/>
                                  </p:stCondLst>
                                  <p:childTnLst>
                                    <p:animClr clrSpc="rgb" dir="cw">
                                      <p:cBhvr>
                                        <p:cTn id="10" dur="2000" fill="hold"/>
                                        <p:tgtEl>
                                          <p:spTgt spid="4"/>
                                        </p:tgtEl>
                                        <p:attrNameLst>
                                          <p:attrName>style.color</p:attrName>
                                        </p:attrNameLst>
                                      </p:cBhvr>
                                      <p:to>
                                        <a:srgbClr val="FF0000"/>
                                      </p:to>
                                    </p:animClr>
                                  </p:childTnLst>
                                </p:cTn>
                              </p:par>
                              <p:par>
                                <p:cTn id="11" presetID="33" presetClass="emph" presetSubtype="0" fill="remove" nodeType="withEffect">
                                  <p:stCondLst>
                                    <p:cond delay="0"/>
                                  </p:stCondLst>
                                  <p:childTnLst>
                                    <p:animClr clrSpc="rgb" dir="cw">
                                      <p:cBhvr override="childStyle">
                                        <p:cTn id="12" dur="1500" accel="50000" autoRev="1" fill="hold" tmFilter="0, 0; .33333, 1; 1, 1">
                                          <p:stCondLst>
                                            <p:cond delay="0"/>
                                          </p:stCondLst>
                                        </p:cTn>
                                        <p:tgtEl>
                                          <p:spTgt spid="4"/>
                                        </p:tgtEl>
                                        <p:attrNameLst>
                                          <p:attrName>style.color</p:attrName>
                                        </p:attrNameLst>
                                      </p:cBhvr>
                                      <p:to>
                                        <a:schemeClr val="accent2"/>
                                      </p:to>
                                    </p:animClr>
                                    <p:animClr clrSpc="rgb" dir="cw">
                                      <p:cBhvr>
                                        <p:cTn id="13" dur="1500" accel="50000" autoRev="1" fill="hold" tmFilter="0, 0; .33333, 1; 1, 1">
                                          <p:stCondLst>
                                            <p:cond delay="0"/>
                                          </p:stCondLst>
                                        </p:cTn>
                                        <p:tgtEl>
                                          <p:spTgt spid="4"/>
                                        </p:tgtEl>
                                        <p:attrNameLst>
                                          <p:attrName>fillcolor</p:attrName>
                                        </p:attrNameLst>
                                      </p:cBhvr>
                                      <p:to>
                                        <a:schemeClr val="accent2"/>
                                      </p:to>
                                    </p:animClr>
                                    <p:set>
                                      <p:cBhvr>
                                        <p:cTn id="14" dur="3000" fill="hold"/>
                                        <p:tgtEl>
                                          <p:spTgt spid="4"/>
                                        </p:tgtEl>
                                        <p:attrNameLst>
                                          <p:attrName>fill.type</p:attrName>
                                        </p:attrNameLst>
                                      </p:cBhvr>
                                      <p:to>
                                        <p:strVal val="solid"/>
                                      </p:to>
                                    </p:set>
                                    <p:set>
                                      <p:cBhvr>
                                        <p:cTn id="15" dur="3000" fill="hold"/>
                                        <p:tgtEl>
                                          <p:spTgt spid="4"/>
                                        </p:tgtEl>
                                        <p:attrNameLst>
                                          <p:attrName>fill.on</p:attrName>
                                        </p:attrNameLst>
                                      </p:cBhvr>
                                      <p:to>
                                        <p:strVal val="true"/>
                                      </p:to>
                                    </p:set>
                                    <p:animScale>
                                      <p:cBhvr>
                                        <p:cTn id="16" dur="1500" accel="50000" autoRev="1" fill="hold" tmFilter="0, 0; .33333, 1; 1, 1">
                                          <p:stCondLst>
                                            <p:cond delay="0"/>
                                          </p:stCondLst>
                                        </p:cTn>
                                        <p:tgtEl>
                                          <p:spTgt spid="4"/>
                                        </p:tgtEl>
                                      </p:cBhvr>
                                      <p:from x="100000" y="100000"/>
                                      <p:to x="100000" y="140000"/>
                                    </p:animScale>
                                  </p:childTnLst>
                                </p:cTn>
                              </p:par>
                              <p:par>
                                <p:cTn id="17" presetID="33" presetClass="emph" presetSubtype="0" fill="remove" nodeType="withEffect">
                                  <p:stCondLst>
                                    <p:cond delay="0"/>
                                  </p:stCondLst>
                                  <p:childTnLst>
                                    <p:animClr clrSpc="rgb" dir="cw">
                                      <p:cBhvr override="childStyle">
                                        <p:cTn id="18" dur="1500" accel="50000" autoRev="1" fill="hold" tmFilter="0, 0; .33333, 1; 1, 1">
                                          <p:stCondLst>
                                            <p:cond delay="0"/>
                                          </p:stCondLst>
                                        </p:cTn>
                                        <p:tgtEl>
                                          <p:spTgt spid="4"/>
                                        </p:tgtEl>
                                        <p:attrNameLst>
                                          <p:attrName>style.color</p:attrName>
                                        </p:attrNameLst>
                                      </p:cBhvr>
                                      <p:to>
                                        <a:srgbClr val="99FF33"/>
                                      </p:to>
                                    </p:animClr>
                                    <p:animClr clrSpc="rgb" dir="cw">
                                      <p:cBhvr>
                                        <p:cTn id="19" dur="1500" accel="50000" autoRev="1" fill="hold" tmFilter="0, 0; .33333, 1; 1, 1">
                                          <p:stCondLst>
                                            <p:cond delay="0"/>
                                          </p:stCondLst>
                                        </p:cTn>
                                        <p:tgtEl>
                                          <p:spTgt spid="4"/>
                                        </p:tgtEl>
                                        <p:attrNameLst>
                                          <p:attrName>fillcolor</p:attrName>
                                        </p:attrNameLst>
                                      </p:cBhvr>
                                      <p:to>
                                        <a:srgbClr val="99FF33"/>
                                      </p:to>
                                    </p:animClr>
                                    <p:set>
                                      <p:cBhvr>
                                        <p:cTn id="20" dur="3000" fill="hold"/>
                                        <p:tgtEl>
                                          <p:spTgt spid="4"/>
                                        </p:tgtEl>
                                        <p:attrNameLst>
                                          <p:attrName>fill.type</p:attrName>
                                        </p:attrNameLst>
                                      </p:cBhvr>
                                      <p:to>
                                        <p:strVal val="solid"/>
                                      </p:to>
                                    </p:set>
                                    <p:set>
                                      <p:cBhvr>
                                        <p:cTn id="21" dur="3000" fill="hold"/>
                                        <p:tgtEl>
                                          <p:spTgt spid="4"/>
                                        </p:tgtEl>
                                        <p:attrNameLst>
                                          <p:attrName>fill.on</p:attrName>
                                        </p:attrNameLst>
                                      </p:cBhvr>
                                      <p:to>
                                        <p:strVal val="true"/>
                                      </p:to>
                                    </p:set>
                                    <p:animScale>
                                      <p:cBhvr>
                                        <p:cTn id="22" dur="1500" accel="50000" autoRev="1" fill="hold" tmFilter="0, 0; .33333, 1; 1, 1">
                                          <p:stCondLst>
                                            <p:cond delay="0"/>
                                          </p:stCondLst>
                                        </p:cTn>
                                        <p:tgtEl>
                                          <p:spTgt spid="4"/>
                                        </p:tgtEl>
                                      </p:cBhvr>
                                      <p:from x="100000" y="100000"/>
                                      <p:to x="100000" y="140000"/>
                                    </p:animScale>
                                  </p:childTnLst>
                                </p:cTn>
                              </p:par>
                              <p:par>
                                <p:cTn id="23" presetID="33" presetClass="emph" presetSubtype="0" fill="remove" nodeType="withEffect">
                                  <p:stCondLst>
                                    <p:cond delay="0"/>
                                  </p:stCondLst>
                                  <p:childTnLst>
                                    <p:animClr clrSpc="rgb" dir="cw">
                                      <p:cBhvr override="childStyle">
                                        <p:cTn id="24" dur="1500" accel="50000" autoRev="1" fill="hold" tmFilter="0, 0; .33333, 1; 1, 1">
                                          <p:stCondLst>
                                            <p:cond delay="0"/>
                                          </p:stCondLst>
                                        </p:cTn>
                                        <p:tgtEl>
                                          <p:spTgt spid="4"/>
                                        </p:tgtEl>
                                        <p:attrNameLst>
                                          <p:attrName>style.color</p:attrName>
                                        </p:attrNameLst>
                                      </p:cBhvr>
                                      <p:to>
                                        <a:srgbClr val="FF0000"/>
                                      </p:to>
                                    </p:animClr>
                                    <p:animClr clrSpc="rgb" dir="cw">
                                      <p:cBhvr>
                                        <p:cTn id="25" dur="1500" accel="50000" autoRev="1" fill="hold" tmFilter="0, 0; .33333, 1; 1, 1">
                                          <p:stCondLst>
                                            <p:cond delay="0"/>
                                          </p:stCondLst>
                                        </p:cTn>
                                        <p:tgtEl>
                                          <p:spTgt spid="4"/>
                                        </p:tgtEl>
                                        <p:attrNameLst>
                                          <p:attrName>fillcolor</p:attrName>
                                        </p:attrNameLst>
                                      </p:cBhvr>
                                      <p:to>
                                        <a:srgbClr val="FF0000"/>
                                      </p:to>
                                    </p:animClr>
                                    <p:set>
                                      <p:cBhvr>
                                        <p:cTn id="26" dur="3000" fill="hold"/>
                                        <p:tgtEl>
                                          <p:spTgt spid="4"/>
                                        </p:tgtEl>
                                        <p:attrNameLst>
                                          <p:attrName>fill.type</p:attrName>
                                        </p:attrNameLst>
                                      </p:cBhvr>
                                      <p:to>
                                        <p:strVal val="solid"/>
                                      </p:to>
                                    </p:set>
                                    <p:set>
                                      <p:cBhvr>
                                        <p:cTn id="27" dur="3000" fill="hold"/>
                                        <p:tgtEl>
                                          <p:spTgt spid="4"/>
                                        </p:tgtEl>
                                        <p:attrNameLst>
                                          <p:attrName>fill.on</p:attrName>
                                        </p:attrNameLst>
                                      </p:cBhvr>
                                      <p:to>
                                        <p:strVal val="true"/>
                                      </p:to>
                                    </p:set>
                                    <p:animScale>
                                      <p:cBhvr>
                                        <p:cTn id="28" dur="1500" accel="50000" autoRev="1" fill="hold" tmFilter="0, 0; .33333, 1; 1, 1">
                                          <p:stCondLst>
                                            <p:cond delay="0"/>
                                          </p:stCondLst>
                                        </p:cTn>
                                        <p:tgtEl>
                                          <p:spTgt spid="4"/>
                                        </p:tgtEl>
                                      </p:cBhvr>
                                      <p:from x="100000" y="100000"/>
                                      <p:to x="100000" y="140000"/>
                                    </p:animScale>
                                  </p:childTnLst>
                                </p:cTn>
                              </p:par>
                              <p:par>
                                <p:cTn id="29" presetID="33" presetClass="emph" presetSubtype="0" fill="remove" nodeType="withEffect">
                                  <p:stCondLst>
                                    <p:cond delay="0"/>
                                  </p:stCondLst>
                                  <p:childTnLst>
                                    <p:animClr clrSpc="rgb" dir="cw">
                                      <p:cBhvr override="childStyle">
                                        <p:cTn id="30" dur="1500" accel="50000" autoRev="1" fill="hold" tmFilter="0, 0; .33333, 1; 1, 1">
                                          <p:stCondLst>
                                            <p:cond delay="0"/>
                                          </p:stCondLst>
                                        </p:cTn>
                                        <p:tgtEl>
                                          <p:spTgt spid="4"/>
                                        </p:tgtEl>
                                        <p:attrNameLst>
                                          <p:attrName>style.color</p:attrName>
                                        </p:attrNameLst>
                                      </p:cBhvr>
                                      <p:to>
                                        <a:schemeClr val="accent2"/>
                                      </p:to>
                                    </p:animClr>
                                    <p:animClr clrSpc="rgb" dir="cw">
                                      <p:cBhvr>
                                        <p:cTn id="31" dur="1500" accel="50000" autoRev="1" fill="hold" tmFilter="0, 0; .33333, 1; 1, 1">
                                          <p:stCondLst>
                                            <p:cond delay="0"/>
                                          </p:stCondLst>
                                        </p:cTn>
                                        <p:tgtEl>
                                          <p:spTgt spid="4"/>
                                        </p:tgtEl>
                                        <p:attrNameLst>
                                          <p:attrName>fillcolor</p:attrName>
                                        </p:attrNameLst>
                                      </p:cBhvr>
                                      <p:to>
                                        <a:schemeClr val="accent2"/>
                                      </p:to>
                                    </p:animClr>
                                    <p:set>
                                      <p:cBhvr>
                                        <p:cTn id="32" dur="3000" fill="hold"/>
                                        <p:tgtEl>
                                          <p:spTgt spid="4"/>
                                        </p:tgtEl>
                                        <p:attrNameLst>
                                          <p:attrName>fill.type</p:attrName>
                                        </p:attrNameLst>
                                      </p:cBhvr>
                                      <p:to>
                                        <p:strVal val="solid"/>
                                      </p:to>
                                    </p:set>
                                    <p:set>
                                      <p:cBhvr>
                                        <p:cTn id="33" dur="3000" fill="hold"/>
                                        <p:tgtEl>
                                          <p:spTgt spid="4"/>
                                        </p:tgtEl>
                                        <p:attrNameLst>
                                          <p:attrName>fill.on</p:attrName>
                                        </p:attrNameLst>
                                      </p:cBhvr>
                                      <p:to>
                                        <p:strVal val="true"/>
                                      </p:to>
                                    </p:set>
                                    <p:animScale>
                                      <p:cBhvr>
                                        <p:cTn id="34" dur="1500" accel="50000" autoRev="1" fill="hold" tmFilter="0, 0; .33333, 1; 1, 1">
                                          <p:stCondLst>
                                            <p:cond delay="0"/>
                                          </p:stCondLst>
                                        </p:cTn>
                                        <p:tgtEl>
                                          <p:spTgt spid="4"/>
                                        </p:tgtEl>
                                      </p:cBhvr>
                                      <p:from x="100000" y="100000"/>
                                      <p:to x="100000" y="140000"/>
                                    </p:animScale>
                                  </p:childTnLst>
                                </p:cTn>
                              </p:par>
                              <p:par>
                                <p:cTn id="35" presetID="35" presetClass="path" presetSubtype="0" accel="50000" decel="50000" fill="hold" nodeType="withEffect">
                                  <p:stCondLst>
                                    <p:cond delay="0"/>
                                  </p:stCondLst>
                                  <p:childTnLst>
                                    <p:animMotion origin="layout" path="M 3.33333E-6 1.11111E-6 L -0.25 1.11111E-6 " pathEditMode="relative" rAng="0" ptsTypes="AA">
                                      <p:cBhvr>
                                        <p:cTn id="36" dur="2000" fill="hold"/>
                                        <p:tgtEl>
                                          <p:spTgt spid="6"/>
                                        </p:tgtEl>
                                        <p:attrNameLst>
                                          <p:attrName>ppt_x</p:attrName>
                                          <p:attrName>ppt_y</p:attrName>
                                        </p:attrNameLst>
                                      </p:cBhvr>
                                      <p:rCtr x="-12500" y="0"/>
                                    </p:animMotion>
                                  </p:childTnLst>
                                </p:cTn>
                              </p:par>
                              <p:par>
                                <p:cTn id="37" presetID="63" presetClass="path" presetSubtype="0" accel="50000" decel="50000" fill="hold" nodeType="withEffect">
                                  <p:stCondLst>
                                    <p:cond delay="0"/>
                                  </p:stCondLst>
                                  <p:childTnLst>
                                    <p:animMotion origin="layout" path="M -0.38958 -0.10463 L -0.13958 -0.10463 " pathEditMode="relative" rAng="0" ptsTypes="AA">
                                      <p:cBhvr>
                                        <p:cTn id="38" dur="500" fill="hold"/>
                                        <p:tgtEl>
                                          <p:spTgt spid="7"/>
                                        </p:tgtEl>
                                        <p:attrNameLst>
                                          <p:attrName>ppt_x</p:attrName>
                                          <p:attrName>ppt_y</p:attrName>
                                        </p:attrNameLst>
                                      </p:cBhvr>
                                      <p:rCtr x="12500" y="0"/>
                                    </p:animMotion>
                                  </p:childTnLst>
                                </p:cTn>
                              </p:par>
                              <p:par>
                                <p:cTn id="39" presetID="58" presetClass="path" presetSubtype="0" accel="50000" decel="50000" fill="hold" nodeType="withEffect">
                                  <p:stCondLst>
                                    <p:cond delay="0"/>
                                  </p:stCondLst>
                                  <p:childTnLst>
                                    <p:animMotion origin="layout" path="M 0.12605 -0.75162 L 0.16598 -0.66227 C 0.175 -0.64352 0.18004 -0.61551 0.18004 -0.58634 C 0.18004 -0.55301 0.175 -0.52639 0.16598 -0.50764 L 0.12605 -0.41829 " pathEditMode="relative" rAng="0" ptsTypes="FffFF">
                                      <p:cBhvr>
                                        <p:cTn id="40" dur="1000" fill="hold"/>
                                        <p:tgtEl>
                                          <p:spTgt spid="8"/>
                                        </p:tgtEl>
                                        <p:attrNameLst>
                                          <p:attrName>ppt_x</p:attrName>
                                          <p:attrName>ppt_y</p:attrName>
                                        </p:attrNameLst>
                                      </p:cBhvr>
                                      <p:rCtr x="2691" y="16667"/>
                                    </p:animMotion>
                                  </p:childTnLst>
                                </p:cTn>
                              </p:par>
                              <p:par>
                                <p:cTn id="41" presetID="22" presetClass="emph" presetSubtype="0" fill="hold" nodeType="withEffect">
                                  <p:stCondLst>
                                    <p:cond delay="0"/>
                                  </p:stCondLst>
                                  <p:childTnLst>
                                    <p:animClr clrSpc="hsl" dir="cw">
                                      <p:cBhvr override="childStyle">
                                        <p:cTn id="42" dur="500" fill="hold"/>
                                        <p:tgtEl>
                                          <p:spTgt spid="9"/>
                                        </p:tgtEl>
                                        <p:attrNameLst>
                                          <p:attrName>style.color</p:attrName>
                                        </p:attrNameLst>
                                      </p:cBhvr>
                                      <p:by>
                                        <p:hsl h="-7200000" s="0" l="0"/>
                                      </p:by>
                                    </p:animClr>
                                    <p:animClr clrSpc="hsl" dir="cw">
                                      <p:cBhvr>
                                        <p:cTn id="43" dur="500" fill="hold"/>
                                        <p:tgtEl>
                                          <p:spTgt spid="9"/>
                                        </p:tgtEl>
                                        <p:attrNameLst>
                                          <p:attrName>fillcolor</p:attrName>
                                        </p:attrNameLst>
                                      </p:cBhvr>
                                      <p:by>
                                        <p:hsl h="-7200000" s="0" l="0"/>
                                      </p:by>
                                    </p:animClr>
                                    <p:animClr clrSpc="hsl" dir="cw">
                                      <p:cBhvr>
                                        <p:cTn id="44" dur="500" fill="hold"/>
                                        <p:tgtEl>
                                          <p:spTgt spid="9"/>
                                        </p:tgtEl>
                                        <p:attrNameLst>
                                          <p:attrName>stroke.color</p:attrName>
                                        </p:attrNameLst>
                                      </p:cBhvr>
                                      <p:by>
                                        <p:hsl h="-7200000" s="0" l="0"/>
                                      </p:by>
                                    </p:animClr>
                                    <p:set>
                                      <p:cBhvr>
                                        <p:cTn id="45" dur="500" fill="hold"/>
                                        <p:tgtEl>
                                          <p:spTgt spid="9"/>
                                        </p:tgtEl>
                                        <p:attrNameLst>
                                          <p:attrName>fill.type</p:attrName>
                                        </p:attrNameLst>
                                      </p:cBhvr>
                                      <p:to>
                                        <p:strVal val="solid"/>
                                      </p:to>
                                    </p:set>
                                  </p:childTnLst>
                                </p:cTn>
                              </p:par>
                              <p:par>
                                <p:cTn id="46" presetID="54" presetClass="entr" presetSubtype="0" accel="100000" fill="hold" nodeType="with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500" fill="hold"/>
                                        <p:tgtEl>
                                          <p:spTgt spid="8"/>
                                        </p:tgtEl>
                                        <p:attrNameLst>
                                          <p:attrName>ppt_w</p:attrName>
                                        </p:attrNameLst>
                                      </p:cBhvr>
                                      <p:tavLst>
                                        <p:tav tm="0">
                                          <p:val>
                                            <p:strVal val="#ppt_w*0.05"/>
                                          </p:val>
                                        </p:tav>
                                        <p:tav tm="100000">
                                          <p:val>
                                            <p:strVal val="#ppt_w"/>
                                          </p:val>
                                        </p:tav>
                                      </p:tavLst>
                                    </p:anim>
                                    <p:anim calcmode="lin" valueType="num">
                                      <p:cBhvr>
                                        <p:cTn id="49" dur="500" fill="hold"/>
                                        <p:tgtEl>
                                          <p:spTgt spid="8"/>
                                        </p:tgtEl>
                                        <p:attrNameLst>
                                          <p:attrName>ppt_h</p:attrName>
                                        </p:attrNameLst>
                                      </p:cBhvr>
                                      <p:tavLst>
                                        <p:tav tm="0">
                                          <p:val>
                                            <p:strVal val="#ppt_h"/>
                                          </p:val>
                                        </p:tav>
                                        <p:tav tm="100000">
                                          <p:val>
                                            <p:strVal val="#ppt_h"/>
                                          </p:val>
                                        </p:tav>
                                      </p:tavLst>
                                    </p:anim>
                                    <p:anim calcmode="lin" valueType="num">
                                      <p:cBhvr>
                                        <p:cTn id="50" dur="500" fill="hold"/>
                                        <p:tgtEl>
                                          <p:spTgt spid="8"/>
                                        </p:tgtEl>
                                        <p:attrNameLst>
                                          <p:attrName>ppt_x</p:attrName>
                                        </p:attrNameLst>
                                      </p:cBhvr>
                                      <p:tavLst>
                                        <p:tav tm="0">
                                          <p:val>
                                            <p:strVal val="#ppt_x-.2"/>
                                          </p:val>
                                        </p:tav>
                                        <p:tav tm="100000">
                                          <p:val>
                                            <p:strVal val="#ppt_x"/>
                                          </p:val>
                                        </p:tav>
                                      </p:tavLst>
                                    </p:anim>
                                    <p:anim calcmode="lin" valueType="num">
                                      <p:cBhvr>
                                        <p:cTn id="51" dur="500" fill="hold"/>
                                        <p:tgtEl>
                                          <p:spTgt spid="8"/>
                                        </p:tgtEl>
                                        <p:attrNameLst>
                                          <p:attrName>ppt_y</p:attrName>
                                        </p:attrNameLst>
                                      </p:cBhvr>
                                      <p:tavLst>
                                        <p:tav tm="0">
                                          <p:val>
                                            <p:strVal val="#ppt_y"/>
                                          </p:val>
                                        </p:tav>
                                        <p:tav tm="100000">
                                          <p:val>
                                            <p:strVal val="#ppt_y"/>
                                          </p:val>
                                        </p:tav>
                                      </p:tavLst>
                                    </p:anim>
                                    <p:animEffect transition="in" filter="fade">
                                      <p:cBhvr>
                                        <p:cTn id="52" dur="500"/>
                                        <p:tgtEl>
                                          <p:spTgt spid="8"/>
                                        </p:tgtEl>
                                      </p:cBhvr>
                                    </p:animEffect>
                                  </p:childTnLst>
                                </p:cTn>
                              </p:par>
                              <p:par>
                                <p:cTn id="53" presetID="48" presetClass="path" presetSubtype="0" accel="50000" decel="50000" fill="hold" nodeType="withEffect">
                                  <p:stCondLst>
                                    <p:cond delay="0"/>
                                  </p:stCondLst>
                                  <p:childTnLst>
                                    <p:animMotion origin="layout" path="M 0.1776 -0.26852 C 0.18559 -0.25787 0.19462 -0.24722 0.19861 -0.2338 C 0.2026 -0.21921 0.20468 -0.20185 0.20659 -0.18449 C 0.20868 -0.16713 0.20659 -0.15255 0.20468 -0.13657 C 0.2026 -0.12176 0.19965 -0.10579 0.19253 -0.09259 C 0.18663 -0.07917 0.17656 -0.06852 0.16562 -0.06042 C 0.15555 -0.05255 0.14357 -0.04722 0.13159 -0.04444 C 0.11962 -0.0419 0.10764 -0.0419 0.09652 -0.04444 C 0.08455 -0.04722 0.07361 -0.05393 0.06458 -0.06458 C 0.05555 -0.07384 0.04757 -0.08588 0.04357 -0.10046 C 0.03854 -0.11389 0.03663 -0.13241 0.03663 -0.14722 C 0.03559 -0.1618 0.03663 -0.17917 0.04166 -0.19375 C 0.04652 -0.20717 0.05555 -0.21782 0.06753 -0.22315 C 0.07968 -0.22708 0.09166 -0.22176 0.09965 -0.2125 C 0.10659 -0.20324 0.11163 -0.18842 0.11267 -0.1713 C 0.11267 -0.15393 0.11163 -0.13796 0.10659 -0.12454 C 0.10156 -0.11111 0.1026 -0.10856 0.08264 -0.0912 C 0.06458 -0.07245 0.04652 -0.07778 0.03559 -0.07662 C 0.02465 -0.07662 0.01562 -0.08194 0.00468 -0.08727 C -0.00747 -0.09375 -0.01736 -0.10579 -0.02448 -0.11643 C -0.03143 -0.12708 -0.03438 -0.14051 -0.03837 -0.1618 C -0.04132 -0.1831 -0.04132 -0.19375 -0.04132 -0.20995 C -0.04132 -0.22592 -0.04132 -0.2419 -0.04132 -0.25787 " pathEditMode="relative" rAng="0" ptsTypes="fffffffffffffffffffffff">
                                      <p:cBhvr>
                                        <p:cTn id="54" dur="2000" fill="hold"/>
                                        <p:tgtEl>
                                          <p:spTgt spid="8"/>
                                        </p:tgtEl>
                                        <p:attrNameLst>
                                          <p:attrName>ppt_x</p:attrName>
                                          <p:attrName>ppt_y</p:attrName>
                                        </p:attrNameLst>
                                      </p:cBhvr>
                                      <p:rCtr x="-9392" y="11319"/>
                                    </p:animMotion>
                                  </p:childTnLst>
                                  <p:subTnLst>
                                    <p:audio>
                                      <p:cMediaNode>
                                        <p:cTn display="0" masterRel="sameClick">
                                          <p:stCondLst>
                                            <p:cond evt="begin" delay="0">
                                              <p:tn val="53"/>
                                            </p:cond>
                                          </p:stCondLst>
                                          <p:endCondLst>
                                            <p:cond evt="onStopAudio" delay="0">
                                              <p:tgtEl>
                                                <p:sldTgt/>
                                              </p:tgtEl>
                                            </p:cond>
                                          </p:endCondLst>
                                        </p:cTn>
                                        <p:tgtEl>
                                          <p:sndTgt r:embed="rId2" name="bomb.wav"/>
                                        </p:tgtEl>
                                      </p:cMediaNode>
                                    </p:audio>
                                  </p:subTnLst>
                                </p:cTn>
                              </p:par>
                              <p:par>
                                <p:cTn id="55" presetID="48" presetClass="path" presetSubtype="0" accel="50000" decel="50000" fill="hold" nodeType="withEffect">
                                  <p:stCondLst>
                                    <p:cond delay="0"/>
                                  </p:stCondLst>
                                  <p:childTnLst>
                                    <p:animMotion origin="layout" path="M -0.2651 -0.23056 C -0.25712 -0.21991 -0.24809 -0.20926 -0.2441 -0.19584 C -0.2401 -0.18125 -0.23802 -0.16389 -0.23611 -0.14653 C -0.23403 -0.12917 -0.23611 -0.11459 -0.23802 -0.09861 C -0.2401 -0.0838 -0.24306 -0.06783 -0.25017 -0.05463 C -0.25608 -0.04121 -0.26615 -0.03056 -0.27708 -0.02246 C -0.28715 -0.01459 -0.29913 -0.00926 -0.31111 -0.00649 C -0.32309 -0.00394 -0.33507 -0.00394 -0.34618 -0.00649 C -0.35816 -0.00926 -0.3691 -0.01598 -0.37812 -0.02662 C -0.38715 -0.03588 -0.39514 -0.04792 -0.39913 -0.0625 C -0.40417 -0.07593 -0.40608 -0.09445 -0.40608 -0.10926 C -0.40712 -0.12385 -0.40608 -0.14121 -0.40104 -0.15579 C -0.39618 -0.16922 -0.38715 -0.17986 -0.37517 -0.18519 C -0.36302 -0.18912 -0.35104 -0.1838 -0.34306 -0.17454 C -0.33611 -0.16528 -0.33108 -0.15047 -0.33003 -0.13334 C -0.33003 -0.11598 -0.33108 -0.1 -0.33611 -0.08658 C -0.34115 -0.07315 -0.3401 -0.07061 -0.36007 -0.05324 C -0.37812 -0.03449 -0.39618 -0.03982 -0.40712 -0.03866 C -0.41806 -0.03866 -0.42708 -0.04399 -0.43802 -0.04931 C -0.45017 -0.05579 -0.46007 -0.06783 -0.46719 -0.07848 C -0.47413 -0.08912 -0.47708 -0.10255 -0.48108 -0.12385 C -0.48403 -0.14514 -0.48403 -0.15579 -0.48403 -0.17199 C -0.48403 -0.18797 -0.48403 -0.20394 -0.48403 -0.21991 " pathEditMode="relative" rAng="0" ptsTypes="fffffffffffffffffffffff">
                                      <p:cBhvr>
                                        <p:cTn id="56" dur="2000" fill="hold"/>
                                        <p:tgtEl>
                                          <p:spTgt spid="7"/>
                                        </p:tgtEl>
                                        <p:attrNameLst>
                                          <p:attrName>ppt_x</p:attrName>
                                          <p:attrName>ppt_y</p:attrName>
                                        </p:attrNameLst>
                                      </p:cBhvr>
                                      <p:rCtr x="-9392" y="11319"/>
                                    </p:animMotion>
                                  </p:childTnLst>
                                  <p:subTnLst>
                                    <p:audio>
                                      <p:cMediaNode>
                                        <p:cTn display="0" masterRel="sameClick">
                                          <p:stCondLst>
                                            <p:cond evt="begin" delay="0">
                                              <p:tn val="55"/>
                                            </p:cond>
                                          </p:stCondLst>
                                          <p:endCondLst>
                                            <p:cond evt="onStopAudio" delay="0">
                                              <p:tgtEl>
                                                <p:sldTgt/>
                                              </p:tgtEl>
                                            </p:cond>
                                          </p:endCondLst>
                                        </p:cTn>
                                        <p:tgtEl>
                                          <p:sndTgt r:embed="rId3" name="click.wav"/>
                                        </p:tgtEl>
                                      </p:cMediaNode>
                                    </p:audio>
                                  </p:subTnLst>
                                </p:cTn>
                              </p:par>
                              <p:par>
                                <p:cTn id="57" presetID="25" presetClass="path" presetSubtype="0" accel="50000" decel="50000" fill="hold" nodeType="withEffect">
                                  <p:stCondLst>
                                    <p:cond delay="0"/>
                                  </p:stCondLst>
                                  <p:childTnLst>
                                    <p:animMotion origin="layout" path="M 0.30903 -0.07141 C 0.28698 -0.09413 0.27604 -0.13285 0.28194 -0.17134 C 0.28507 -0.18479 0.28906 -0.198 0.29496 -0.20867 C 0.29896 -0.17806 0.31302 -0.15001 0.33403 -0.13285 C 0.33403 -0.17018 0.35 -0.20612 0.37708 -0.22212 C 0.38611 -0.22884 0.396 -0.23139 0.40607 -0.23278 C 0.39097 -0.21006 0.38298 -0.17806 0.38611 -0.14467 C 0.40798 -0.16879 0.43906 -0.17412 0.46597 -0.15673 C 0.475 -0.1514 0.48403 -0.14212 0.4901 -0.13285 C 0.46701 -0.1354 0.44305 -0.12334 0.42604 -0.09946 C 0.45295 -0.09135 0.47604 -0.06329 0.48298 -0.0248 C 0.48507 -0.01136 0.48507 0.00186 0.48298 0.01531 C 0.46996 -0.00997 0.44809 -0.02736 0.42396 -0.03014 C 0.43611 0.00325 0.43298 0.04452 0.4151 0.07536 C 0.40798 0.08602 0.4 0.0953 0.39097 0.10063 C 0.39809 0.07118 0.39409 0.03803 0.38107 0.01136 C 0.36909 0.04452 0.34305 0.06724 0.31302 0.06724 C 0.30208 0.06724 0.29201 0.06469 0.28298 0.05936 C 0.30503 0.04869 0.32205 0.02319 0.33003 -0.00742 C 0.30208 0.0007 0.27309 -0.01136 0.25399 -0.04196 C 0.24705 -0.05402 0.24305 -0.06608 0.2401 -0.07952 C 0.26007 -0.06213 0.28611 -0.05935 0.30903 -0.07141 Z " pathEditMode="relative" rAng="0" ptsTypes="ffffffffffffffffffffff">
                                      <p:cBhvr>
                                        <p:cTn id="58" dur="2000" fill="hold"/>
                                        <p:tgtEl>
                                          <p:spTgt spid="9"/>
                                        </p:tgtEl>
                                        <p:attrNameLst>
                                          <p:attrName>ppt_x</p:attrName>
                                          <p:attrName>ppt_y</p:attrName>
                                        </p:attrNameLst>
                                      </p:cBhvr>
                                      <p:rCtr x="5608" y="533"/>
                                    </p:animMotion>
                                  </p:childTnLst>
                                  <p:subTnLst>
                                    <p:audio>
                                      <p:cMediaNode>
                                        <p:cTn display="0" masterRel="sameClick">
                                          <p:stCondLst>
                                            <p:cond evt="begin" delay="0">
                                              <p:tn val="57"/>
                                            </p:cond>
                                          </p:stCondLst>
                                          <p:endCondLst>
                                            <p:cond evt="onStopAudio" delay="0">
                                              <p:tgtEl>
                                                <p:sldTgt/>
                                              </p:tgtEl>
                                            </p:cond>
                                          </p:endCondLst>
                                        </p:cTn>
                                        <p:tgtEl>
                                          <p:sndTgt r:embed="rId4" name="cashreg.wav"/>
                                        </p:tgtEl>
                                      </p:cMediaNode>
                                    </p:audio>
                                  </p:subTnLst>
                                </p:cTn>
                              </p:par>
                              <p:par>
                                <p:cTn id="59" presetID="28" presetClass="path" presetSubtype="0" accel="50000" decel="50000" fill="hold" nodeType="withEffect">
                                  <p:stCondLst>
                                    <p:cond delay="0"/>
                                  </p:stCondLst>
                                  <p:childTnLst>
                                    <p:animMotion origin="layout" path="M 0.0 0.0  C 0.017 0.0  0.031 0.01867  0.031 0.04133  C 0.031 0.06533  0.017 0.084  0.0 0.084  C -0.017 0.084  -0.031 0.10267  -0.031 0.12533  C -0.031 0.148  -0.017 0.16667  0.0 0.16667  C 0.017 0.16667  0.031 0.18533  0.031 0.208  C 0.031 0.23067  0.017 0.24933  0.0 0.24933  C -0.017 0.24933  -0.031 0.268  -0.031 0.292  C -0.031 0.31467  -0.017 0.33333  0.0 0.33333  C 0.017 0.33333  0.031 0.31467  0.031 0.292  C 0.031 0.268  0.017 0.24933  0.0 0.24933  C -0.017 0.24933  -0.031 0.23067  -0.031 0.208  C -0.031 0.18533  -0.017 0.16667  0.0 0.16667  C 0.017 0.16667  0.031 0.148  0.031 0.12533  C 0.031 0.10267  0.017 0.084  0.0 0.084  C -0.017 0.084  -0.031 0.06533  -0.031 0.04133  C -0.031 0.01867  -0.017 0.0  0.0 0.0  Z" pathEditMode="relative" ptsTypes="">
                                      <p:cBhvr>
                                        <p:cTn id="60" dur="2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084" descr="封面">
            <a:extLst>
              <a:ext uri="{FF2B5EF4-FFF2-40B4-BE49-F238E27FC236}">
                <a16:creationId xmlns:a16="http://schemas.microsoft.com/office/drawing/2014/main" id="{C7BD0C59-02B3-48F0-A4DF-2D34F63901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0"/>
            <a:ext cx="9129713" cy="600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4" name="图片 2083" descr="3">
            <a:extLst>
              <a:ext uri="{FF2B5EF4-FFF2-40B4-BE49-F238E27FC236}">
                <a16:creationId xmlns:a16="http://schemas.microsoft.com/office/drawing/2014/main" id="{FCDDE55C-8122-4C3A-8115-4475AA9F9F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152400"/>
            <a:ext cx="8961438"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2077" descr="2">
            <a:extLst>
              <a:ext uri="{FF2B5EF4-FFF2-40B4-BE49-F238E27FC236}">
                <a16:creationId xmlns:a16="http://schemas.microsoft.com/office/drawing/2014/main" id="{0A0CC332-6B82-4CF2-A06D-71FC9F1051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 y="1112838"/>
            <a:ext cx="168275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8" name="图片 2087" descr="1-16">
            <a:extLst>
              <a:ext uri="{FF2B5EF4-FFF2-40B4-BE49-F238E27FC236}">
                <a16:creationId xmlns:a16="http://schemas.microsoft.com/office/drawing/2014/main" id="{8F3FEC34-304B-42D1-8A04-E363F15927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3425" y="-25400"/>
            <a:ext cx="188436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s 3">
            <a:extLst>
              <a:ext uri="{FF2B5EF4-FFF2-40B4-BE49-F238E27FC236}">
                <a16:creationId xmlns:a16="http://schemas.microsoft.com/office/drawing/2014/main" id="{F36DF1ED-4940-4B37-B05B-E415A4036350}"/>
              </a:ext>
            </a:extLst>
          </p:cNvPr>
          <p:cNvSpPr/>
          <p:nvPr/>
        </p:nvSpPr>
        <p:spPr>
          <a:xfrm>
            <a:off x="2133513" y="2449406"/>
            <a:ext cx="5181600" cy="1200329"/>
          </a:xfrm>
          <a:prstGeom prst="rect">
            <a:avLst/>
          </a:prstGeom>
          <a:noFill/>
          <a:ln>
            <a:noFill/>
          </a:ln>
        </p:spPr>
        <p:txBody>
          <a:bodyPr>
            <a:spAutoFit/>
          </a:bodyPr>
          <a:lstStyle/>
          <a:p>
            <a:pPr algn="ctr">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Khởi</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động</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0"/>
                                  </p:stCondLst>
                                  <p:childTnLst>
                                    <p:animRot by="-21600000">
                                      <p:cBhvr>
                                        <p:cTn id="6" dur="5000" fill="hold"/>
                                        <p:tgtEl>
                                          <p:spTgt spid="2084"/>
                                        </p:tgtEl>
                                        <p:attrNameLst>
                                          <p:attrName>r</p:attrName>
                                        </p:attrNameLst>
                                      </p:cBhvr>
                                    </p:animRot>
                                  </p:childTnLst>
                                </p:cTn>
                              </p:par>
                              <p:par>
                                <p:cTn id="7" presetID="2" presetClass="entr" presetSubtype="2" fill="hold" nodeType="withEffect">
                                  <p:stCondLst>
                                    <p:cond delay="0"/>
                                  </p:stCondLst>
                                  <p:childTnLst>
                                    <p:set>
                                      <p:cBhvr>
                                        <p:cTn id="8" dur="1" fill="hold">
                                          <p:stCondLst>
                                            <p:cond delay="0"/>
                                          </p:stCondLst>
                                        </p:cTn>
                                        <p:tgtEl>
                                          <p:spTgt spid="2078"/>
                                        </p:tgtEl>
                                        <p:attrNameLst>
                                          <p:attrName>style.visibility</p:attrName>
                                        </p:attrNameLst>
                                      </p:cBhvr>
                                      <p:to>
                                        <p:strVal val="visible"/>
                                      </p:to>
                                    </p:set>
                                    <p:anim calcmode="lin" valueType="num">
                                      <p:cBhvr additive="base">
                                        <p:cTn id="9" dur="500" fill="hold"/>
                                        <p:tgtEl>
                                          <p:spTgt spid="2078"/>
                                        </p:tgtEl>
                                        <p:attrNameLst>
                                          <p:attrName>ppt_x</p:attrName>
                                        </p:attrNameLst>
                                      </p:cBhvr>
                                      <p:tavLst>
                                        <p:tav tm="0">
                                          <p:val>
                                            <p:strVal val="1+#ppt_w/2"/>
                                          </p:val>
                                        </p:tav>
                                        <p:tav tm="100000">
                                          <p:val>
                                            <p:strVal val="#ppt_x"/>
                                          </p:val>
                                        </p:tav>
                                      </p:tavLst>
                                    </p:anim>
                                    <p:anim calcmode="lin" valueType="num">
                                      <p:cBhvr additive="base">
                                        <p:cTn id="10" dur="500" fill="hold"/>
                                        <p:tgtEl>
                                          <p:spTgt spid="2078"/>
                                        </p:tgtEl>
                                        <p:attrNameLst>
                                          <p:attrName>ppt_y</p:attrName>
                                        </p:attrNameLst>
                                      </p:cBhvr>
                                      <p:tavLst>
                                        <p:tav tm="0">
                                          <p:val>
                                            <p:strVal val="#ppt_y"/>
                                          </p:val>
                                        </p:tav>
                                        <p:tav tm="100000">
                                          <p:val>
                                            <p:strVal val="#ppt_y"/>
                                          </p:val>
                                        </p:tav>
                                      </p:tavLst>
                                    </p:anim>
                                  </p:childTnLst>
                                </p:cTn>
                              </p:par>
                              <p:par>
                                <p:cTn id="11" presetID="47" presetClass="entr" presetSubtype="0" fill="hold" nodeType="withEffect">
                                  <p:stCondLst>
                                    <p:cond delay="0"/>
                                  </p:stCondLst>
                                  <p:childTnLst>
                                    <p:set>
                                      <p:cBhvr>
                                        <p:cTn id="12" dur="1" fill="hold">
                                          <p:stCondLst>
                                            <p:cond delay="0"/>
                                          </p:stCondLst>
                                        </p:cTn>
                                        <p:tgtEl>
                                          <p:spTgt spid="2088"/>
                                        </p:tgtEl>
                                        <p:attrNameLst>
                                          <p:attrName>style.visibility</p:attrName>
                                        </p:attrNameLst>
                                      </p:cBhvr>
                                      <p:to>
                                        <p:strVal val="visible"/>
                                      </p:to>
                                    </p:set>
                                    <p:animEffect transition="in" filter="fade">
                                      <p:cBhvr>
                                        <p:cTn id="13" dur="1000"/>
                                        <p:tgtEl>
                                          <p:spTgt spid="2088"/>
                                        </p:tgtEl>
                                      </p:cBhvr>
                                    </p:animEffect>
                                    <p:anim calcmode="lin" valueType="num">
                                      <p:cBhvr>
                                        <p:cTn id="14" dur="1000" fill="hold"/>
                                        <p:tgtEl>
                                          <p:spTgt spid="2088"/>
                                        </p:tgtEl>
                                        <p:attrNameLst>
                                          <p:attrName>ppt_x</p:attrName>
                                        </p:attrNameLst>
                                      </p:cBhvr>
                                      <p:tavLst>
                                        <p:tav tm="0">
                                          <p:val>
                                            <p:strVal val="#ppt_x"/>
                                          </p:val>
                                        </p:tav>
                                        <p:tav tm="100000">
                                          <p:val>
                                            <p:strVal val="#ppt_x"/>
                                          </p:val>
                                        </p:tav>
                                      </p:tavLst>
                                    </p:anim>
                                    <p:anim calcmode="lin" valueType="num">
                                      <p:cBhvr>
                                        <p:cTn id="15" dur="1000" fill="hold"/>
                                        <p:tgtEl>
                                          <p:spTgt spid="20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16"/>
          <p:cNvSpPr>
            <a:spLocks noChangeArrowheads="1"/>
          </p:cNvSpPr>
          <p:nvPr/>
        </p:nvSpPr>
        <p:spPr bwMode="auto">
          <a:xfrm>
            <a:off x="232915" y="17489"/>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vi-VN" sz="2000"/>
          </a:p>
        </p:txBody>
      </p:sp>
      <p:sp>
        <p:nvSpPr>
          <p:cNvPr id="3093" name="Text Box 29"/>
          <p:cNvSpPr txBox="1">
            <a:spLocks noChangeArrowheads="1"/>
          </p:cNvSpPr>
          <p:nvPr/>
        </p:nvSpPr>
        <p:spPr bwMode="auto">
          <a:xfrm>
            <a:off x="325280" y="972502"/>
            <a:ext cx="8280875"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marL="0" indent="0" algn="just" eaLnBrk="1" hangingPunct="1">
              <a:spcBef>
                <a:spcPct val="50000"/>
              </a:spcBef>
            </a:pPr>
            <a:r>
              <a:rPr lang="en-US" sz="36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Em</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hãy</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đặt</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câu</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để</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phân</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biệt</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nghĩa</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của</a:t>
            </a:r>
            <a:endParaRPr lang="en-US" sz="3200" i="0" dirty="0">
              <a:solidFill>
                <a:srgbClr val="0000FF"/>
              </a:solidFill>
              <a:latin typeface="Times New Roman" pitchFamily="18" charset="0"/>
              <a:cs typeface="Times New Roman" pitchFamily="18" charset="0"/>
            </a:endParaRPr>
          </a:p>
          <a:p>
            <a:pPr marL="0" indent="0" algn="just" eaLnBrk="1" hangingPunct="1">
              <a:spcBef>
                <a:spcPct val="50000"/>
              </a:spcBef>
            </a:pPr>
            <a:r>
              <a:rPr lang="en-US" sz="3200" i="0" dirty="0">
                <a:solidFill>
                  <a:srgbClr val="0000FF"/>
                </a:solidFill>
                <a:latin typeface="Times New Roman" pitchFamily="18" charset="0"/>
                <a:cs typeface="Times New Roman" pitchFamily="18" charset="0"/>
              </a:rPr>
              <a:t>          a. </a:t>
            </a:r>
            <a:r>
              <a:rPr lang="en-US" sz="3200" i="0" dirty="0" err="1">
                <a:solidFill>
                  <a:srgbClr val="0000FF"/>
                </a:solidFill>
                <a:latin typeface="Times New Roman" pitchFamily="18" charset="0"/>
                <a:cs typeface="Times New Roman" pitchFamily="18" charset="0"/>
              </a:rPr>
              <a:t>Từ</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đồng</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âm</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chín</a:t>
            </a:r>
            <a:endParaRPr lang="en-US" sz="3200" i="0" dirty="0">
              <a:solidFill>
                <a:srgbClr val="0000FF"/>
              </a:solidFill>
              <a:latin typeface="Times New Roman" pitchFamily="18" charset="0"/>
              <a:cs typeface="Times New Roman" pitchFamily="18" charset="0"/>
            </a:endParaRPr>
          </a:p>
          <a:p>
            <a:pPr marL="0" indent="0" algn="just" eaLnBrk="1" hangingPunct="1">
              <a:spcBef>
                <a:spcPct val="50000"/>
              </a:spcBef>
            </a:pPr>
            <a:r>
              <a:rPr lang="en-US" sz="3200" i="0" dirty="0">
                <a:solidFill>
                  <a:srgbClr val="0000FF"/>
                </a:solidFill>
                <a:latin typeface="Times New Roman" pitchFamily="18" charset="0"/>
                <a:cs typeface="Times New Roman" pitchFamily="18" charset="0"/>
              </a:rPr>
              <a:t>         </a:t>
            </a:r>
          </a:p>
          <a:p>
            <a:pPr algn="just" eaLnBrk="1" hangingPunct="1">
              <a:spcBef>
                <a:spcPct val="50000"/>
              </a:spcBef>
            </a:pPr>
            <a:r>
              <a:rPr lang="en-US" sz="3600" i="0" dirty="0">
                <a:solidFill>
                  <a:srgbClr val="0000FF"/>
                </a:solidFill>
              </a:rPr>
              <a:t> </a:t>
            </a:r>
            <a:endParaRPr lang="en-US" sz="3600" i="0" dirty="0">
              <a:solidFill>
                <a:srgbClr val="FF00FF"/>
              </a:solidFill>
            </a:endParaRPr>
          </a:p>
        </p:txBody>
      </p:sp>
      <p:sp>
        <p:nvSpPr>
          <p:cNvPr id="3083" name="Text Box 34"/>
          <p:cNvSpPr txBox="1">
            <a:spLocks noChangeArrowheads="1"/>
          </p:cNvSpPr>
          <p:nvPr/>
        </p:nvSpPr>
        <p:spPr bwMode="auto">
          <a:xfrm>
            <a:off x="0" y="4419600"/>
            <a:ext cx="1295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spcBef>
                <a:spcPct val="50000"/>
              </a:spcBef>
            </a:pPr>
            <a:endParaRPr lang="vi-VN" sz="2000" b="0" i="0"/>
          </a:p>
        </p:txBody>
      </p:sp>
      <p:sp>
        <p:nvSpPr>
          <p:cNvPr id="8" name="Text Box 29"/>
          <p:cNvSpPr txBox="1">
            <a:spLocks noChangeArrowheads="1"/>
          </p:cNvSpPr>
          <p:nvPr/>
        </p:nvSpPr>
        <p:spPr bwMode="auto">
          <a:xfrm>
            <a:off x="292455" y="2171379"/>
            <a:ext cx="8280875"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marL="0" indent="0" algn="just" eaLnBrk="1" hangingPunct="1">
              <a:spcBef>
                <a:spcPct val="50000"/>
              </a:spcBef>
            </a:pPr>
            <a:r>
              <a:rPr lang="en-US" sz="3200" i="0" dirty="0">
                <a:solidFill>
                  <a:srgbClr val="0000FF"/>
                </a:solidFill>
                <a:latin typeface="Times New Roman" pitchFamily="18" charset="0"/>
                <a:cs typeface="Times New Roman" pitchFamily="18" charset="0"/>
              </a:rPr>
              <a:t> </a:t>
            </a:r>
          </a:p>
          <a:p>
            <a:pPr marL="0" indent="0" algn="just" eaLnBrk="1" hangingPunct="1">
              <a:spcBef>
                <a:spcPct val="50000"/>
              </a:spcBef>
            </a:pPr>
            <a:r>
              <a:rPr lang="en-US" sz="3200" i="0" dirty="0">
                <a:solidFill>
                  <a:srgbClr val="0000FF"/>
                </a:solidFill>
                <a:latin typeface="Times New Roman" pitchFamily="18" charset="0"/>
                <a:cs typeface="Times New Roman" pitchFamily="18" charset="0"/>
              </a:rPr>
              <a:t>          b. </a:t>
            </a:r>
            <a:r>
              <a:rPr lang="en-US" sz="3200" i="0" dirty="0" err="1">
                <a:solidFill>
                  <a:srgbClr val="0000FF"/>
                </a:solidFill>
                <a:latin typeface="Times New Roman" pitchFamily="18" charset="0"/>
                <a:cs typeface="Times New Roman" pitchFamily="18" charset="0"/>
              </a:rPr>
              <a:t>Từ</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nhiều</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nghĩa</a:t>
            </a:r>
            <a:r>
              <a:rPr lang="en-US" sz="3200" i="0" dirty="0">
                <a:solidFill>
                  <a:srgbClr val="0000FF"/>
                </a:solidFill>
                <a:latin typeface="Times New Roman" pitchFamily="18" charset="0"/>
                <a:cs typeface="Times New Roman" pitchFamily="18" charset="0"/>
              </a:rPr>
              <a:t>: </a:t>
            </a:r>
            <a:r>
              <a:rPr lang="en-US" sz="3200" i="0" dirty="0" err="1">
                <a:solidFill>
                  <a:srgbClr val="0000FF"/>
                </a:solidFill>
                <a:latin typeface="Times New Roman" pitchFamily="18" charset="0"/>
                <a:cs typeface="Times New Roman" pitchFamily="18" charset="0"/>
              </a:rPr>
              <a:t>chín</a:t>
            </a:r>
            <a:endParaRPr lang="en-US" sz="3200" i="0" dirty="0">
              <a:solidFill>
                <a:srgbClr val="0000FF"/>
              </a:solidFill>
              <a:latin typeface="Times New Roman" pitchFamily="18" charset="0"/>
              <a:cs typeface="Times New Roman" pitchFamily="18" charset="0"/>
            </a:endParaRPr>
          </a:p>
          <a:p>
            <a:pPr algn="just" eaLnBrk="1" hangingPunct="1">
              <a:spcBef>
                <a:spcPct val="50000"/>
              </a:spcBef>
            </a:pPr>
            <a:r>
              <a:rPr lang="en-US" sz="3600" i="0" dirty="0">
                <a:solidFill>
                  <a:srgbClr val="0000FF"/>
                </a:solidFill>
              </a:rPr>
              <a:t> </a:t>
            </a:r>
            <a:endParaRPr lang="en-US" sz="3600" i="0" dirty="0">
              <a:solidFill>
                <a:srgbClr val="FF00FF"/>
              </a:solidFill>
            </a:endParaRPr>
          </a:p>
        </p:txBody>
      </p:sp>
    </p:spTree>
    <p:extLst>
      <p:ext uri="{BB962C8B-B14F-4D97-AF65-F5344CB8AC3E}">
        <p14:creationId xmlns:p14="http://schemas.microsoft.com/office/powerpoint/2010/main" val="148559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93"/>
                                        </p:tgtEl>
                                        <p:attrNameLst>
                                          <p:attrName>style.visibility</p:attrName>
                                        </p:attrNameLst>
                                      </p:cBhvr>
                                      <p:to>
                                        <p:strVal val="visible"/>
                                      </p:to>
                                    </p:set>
                                    <p:anim calcmode="lin" valueType="num">
                                      <p:cBhvr additive="base">
                                        <p:cTn id="7" dur="500" fill="hold"/>
                                        <p:tgtEl>
                                          <p:spTgt spid="3093"/>
                                        </p:tgtEl>
                                        <p:attrNameLst>
                                          <p:attrName>ppt_x</p:attrName>
                                        </p:attrNameLst>
                                      </p:cBhvr>
                                      <p:tavLst>
                                        <p:tav tm="0">
                                          <p:val>
                                            <p:strVal val="#ppt_x"/>
                                          </p:val>
                                        </p:tav>
                                        <p:tav tm="100000">
                                          <p:val>
                                            <p:strVal val="#ppt_x"/>
                                          </p:val>
                                        </p:tav>
                                      </p:tavLst>
                                    </p:anim>
                                    <p:anim calcmode="lin" valueType="num">
                                      <p:cBhvr additive="base">
                                        <p:cTn id="8" dur="500" fill="hold"/>
                                        <p:tgtEl>
                                          <p:spTgt spid="309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3"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8B54D-A114-42F5-BC98-29EE8F63FA6D}"/>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2E36F5C6-0E2D-4DDC-9051-18B6FA786B0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4000" cy="6858000"/>
          </a:xfrm>
        </p:spPr>
      </p:pic>
      <p:sp>
        <p:nvSpPr>
          <p:cNvPr id="7" name="TextBox 6">
            <a:extLst>
              <a:ext uri="{FF2B5EF4-FFF2-40B4-BE49-F238E27FC236}">
                <a16:creationId xmlns:a16="http://schemas.microsoft.com/office/drawing/2014/main" id="{D4C64CE8-090F-4F76-A006-96D6D6E40CF9}"/>
              </a:ext>
            </a:extLst>
          </p:cNvPr>
          <p:cNvSpPr txBox="1"/>
          <p:nvPr/>
        </p:nvSpPr>
        <p:spPr>
          <a:xfrm>
            <a:off x="1105281" y="2362333"/>
            <a:ext cx="6933437" cy="1077218"/>
          </a:xfrm>
          <a:prstGeom prst="rect">
            <a:avLst/>
          </a:prstGeom>
          <a:noFill/>
        </p:spPr>
        <p:txBody>
          <a:bodyPr wrap="non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MỞ RỘNG VỐN TỪ: THIÊN NHIÊN</a:t>
            </a:r>
          </a:p>
          <a:p>
            <a:pPr algn="ctr"/>
            <a:r>
              <a:rPr lang="en-US" sz="3200" b="1" dirty="0">
                <a:solidFill>
                  <a:srgbClr val="FF0000"/>
                </a:solidFill>
                <a:latin typeface="Times New Roman" panose="02020603050405020304" pitchFamily="18" charset="0"/>
                <a:cs typeface="Times New Roman" panose="02020603050405020304" pitchFamily="18" charset="0"/>
              </a:rPr>
              <a:t>Trang 87</a:t>
            </a:r>
          </a:p>
        </p:txBody>
      </p:sp>
    </p:spTree>
    <p:extLst>
      <p:ext uri="{BB962C8B-B14F-4D97-AF65-F5344CB8AC3E}">
        <p14:creationId xmlns:p14="http://schemas.microsoft.com/office/powerpoint/2010/main" val="1971109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E63577-049F-4029-8976-D57A2C862631}"/>
              </a:ext>
            </a:extLst>
          </p:cNvPr>
          <p:cNvSpPr/>
          <p:nvPr/>
        </p:nvSpPr>
        <p:spPr>
          <a:xfrm>
            <a:off x="2558198" y="827134"/>
            <a:ext cx="4348580" cy="769441"/>
          </a:xfrm>
          <a:prstGeom prst="rect">
            <a:avLst/>
          </a:prstGeom>
          <a:noFill/>
        </p:spPr>
        <p:txBody>
          <a:bodyPr>
            <a:spAutoFit/>
          </a:bodyPr>
          <a:lstStyle/>
          <a:p>
            <a:pPr algn="ctr">
              <a:defRPr/>
            </a:pPr>
            <a:r>
              <a:rPr lang="en-US" sz="4400" b="1" dirty="0">
                <a:ln w="10160">
                  <a:solidFill>
                    <a:srgbClr val="7030A0"/>
                  </a:solidFill>
                  <a:prstDash val="solid"/>
                </a:ln>
                <a:solidFill>
                  <a:srgbClr val="FF0000"/>
                </a:solidFill>
                <a:effectLst>
                  <a:outerShdw blurRad="38100" dist="22860" dir="5400000" algn="tl" rotWithShape="0">
                    <a:srgbClr val="000000">
                      <a:alpha val="30000"/>
                    </a:srgbClr>
                  </a:outerShdw>
                </a:effectLst>
                <a:cs typeface="Times New Roman" panose="02020603050405020304" pitchFamily="18" charset="0"/>
              </a:rPr>
              <a:t>MỤC TIÊU</a:t>
            </a:r>
          </a:p>
        </p:txBody>
      </p:sp>
      <p:sp>
        <p:nvSpPr>
          <p:cNvPr id="13315" name="Rectangle 7">
            <a:extLst>
              <a:ext uri="{FF2B5EF4-FFF2-40B4-BE49-F238E27FC236}">
                <a16:creationId xmlns:a16="http://schemas.microsoft.com/office/drawing/2014/main" id="{902B76F9-A6DA-4332-9CA0-6C25C167AFDE}"/>
              </a:ext>
            </a:extLst>
          </p:cNvPr>
          <p:cNvSpPr>
            <a:spLocks noChangeArrowheads="1"/>
          </p:cNvSpPr>
          <p:nvPr/>
        </p:nvSpPr>
        <p:spPr bwMode="auto">
          <a:xfrm>
            <a:off x="-198438" y="4276725"/>
            <a:ext cx="11664951"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just">
              <a:lnSpc>
                <a:spcPct val="90000"/>
              </a:lnSpc>
              <a:spcBef>
                <a:spcPct val="0"/>
              </a:spcBef>
              <a:buClrTx/>
              <a:buSzTx/>
              <a:buFontTx/>
              <a:buNone/>
            </a:pPr>
            <a:endParaRPr lang="en-US" altLang="en-US" sz="2400">
              <a:latin typeface="Times New Roman" panose="02020603050405020304" pitchFamily="18" charset="0"/>
              <a:cs typeface="Times New Roman" panose="02020603050405020304" pitchFamily="18" charset="0"/>
            </a:endParaRPr>
          </a:p>
        </p:txBody>
      </p:sp>
      <p:sp>
        <p:nvSpPr>
          <p:cNvPr id="13316" name="Rectangle 1">
            <a:extLst>
              <a:ext uri="{FF2B5EF4-FFF2-40B4-BE49-F238E27FC236}">
                <a16:creationId xmlns:a16="http://schemas.microsoft.com/office/drawing/2014/main" id="{91E99596-4A75-4614-AF5A-7BD4D291E257}"/>
              </a:ext>
            </a:extLst>
          </p:cNvPr>
          <p:cNvSpPr>
            <a:spLocks noChangeArrowheads="1"/>
          </p:cNvSpPr>
          <p:nvPr/>
        </p:nvSpPr>
        <p:spPr bwMode="auto">
          <a:xfrm>
            <a:off x="685800" y="3406384"/>
            <a:ext cx="83391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just">
              <a:spcBef>
                <a:spcPct val="0"/>
              </a:spcBef>
              <a:buClrTx/>
              <a:buSzTx/>
              <a:buFontTx/>
              <a:buNone/>
            </a:pPr>
            <a:r>
              <a:rPr lang="en-US" altLang="en-US" sz="2800" b="1" dirty="0">
                <a:solidFill>
                  <a:srgbClr val="002060"/>
                </a:solidFill>
                <a:latin typeface="Times New Roman" panose="02020603050405020304" pitchFamily="18" charset="0"/>
                <a:cs typeface="Times New Roman" panose="02020603050405020304" pitchFamily="18" charset="0"/>
              </a:rPr>
              <a:t>     </a:t>
            </a:r>
          </a:p>
        </p:txBody>
      </p:sp>
      <p:sp>
        <p:nvSpPr>
          <p:cNvPr id="8" name="Rectangle 1">
            <a:extLst>
              <a:ext uri="{FF2B5EF4-FFF2-40B4-BE49-F238E27FC236}">
                <a16:creationId xmlns:a16="http://schemas.microsoft.com/office/drawing/2014/main" id="{4F345DFD-DAF2-4170-8850-D1BA91BB8400}"/>
              </a:ext>
            </a:extLst>
          </p:cNvPr>
          <p:cNvSpPr>
            <a:spLocks noChangeArrowheads="1"/>
          </p:cNvSpPr>
          <p:nvPr/>
        </p:nvSpPr>
        <p:spPr bwMode="auto">
          <a:xfrm>
            <a:off x="685800" y="3700015"/>
            <a:ext cx="83391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just">
              <a:spcBef>
                <a:spcPct val="0"/>
              </a:spcBef>
              <a:buClrTx/>
              <a:buSzTx/>
              <a:buFontTx/>
              <a:buNone/>
            </a:pP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Vận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dụng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viết</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đoạn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văn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có</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sử</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dụng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từ</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ngữ</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thể</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hiện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sự</a:t>
            </a:r>
            <a:r>
              <a:rPr lang="en-US" altLang="en-US" sz="2800" b="1" dirty="0">
                <a:solidFill>
                  <a:srgbClr val="002060"/>
                </a:solidFill>
                <a:latin typeface="Times New Roman" panose="02020603050405020304" pitchFamily="18" charset="0"/>
                <a:cs typeface="Times New Roman" panose="02020603050405020304" pitchFamily="18" charset="0"/>
              </a:rPr>
              <a:t> so </a:t>
            </a:r>
            <a:r>
              <a:rPr lang="en-US" altLang="en-US" sz="2800" b="1" dirty="0" err="1">
                <a:solidFill>
                  <a:srgbClr val="002060"/>
                </a:solidFill>
                <a:latin typeface="Times New Roman" panose="02020603050405020304" pitchFamily="18" charset="0"/>
                <a:cs typeface="Times New Roman" panose="02020603050405020304" pitchFamily="18" charset="0"/>
              </a:rPr>
              <a:t>sánh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nhân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hóa</a:t>
            </a:r>
            <a:r>
              <a:rPr lang="en-US" altLang="en-US" sz="2800" b="1" dirty="0">
                <a:solidFill>
                  <a:srgbClr val="002060"/>
                </a:solidFill>
                <a:latin typeface="Times New Roman" panose="02020603050405020304" pitchFamily="18" charset="0"/>
                <a:cs typeface="Times New Roman" panose="02020603050405020304" pitchFamily="18" charset="0"/>
              </a:rPr>
              <a:t> </a:t>
            </a:r>
          </a:p>
        </p:txBody>
      </p:sp>
      <p:sp>
        <p:nvSpPr>
          <p:cNvPr id="9" name="Freeform 8">
            <a:extLst>
              <a:ext uri="{FF2B5EF4-FFF2-40B4-BE49-F238E27FC236}">
                <a16:creationId xmlns:a16="http://schemas.microsoft.com/office/drawing/2014/main" id="{4F7AF50E-18CE-4FEA-ADF9-5FC2C6BA9B8C}"/>
              </a:ext>
            </a:extLst>
          </p:cNvPr>
          <p:cNvSpPr/>
          <p:nvPr/>
        </p:nvSpPr>
        <p:spPr>
          <a:xfrm>
            <a:off x="192088" y="3802006"/>
            <a:ext cx="744537" cy="479425"/>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00B050"/>
          </a:solidFill>
          <a:ln w="31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p>
        </p:txBody>
      </p:sp>
      <p:sp>
        <p:nvSpPr>
          <p:cNvPr id="11" name="Rectangle 1">
            <a:extLst>
              <a:ext uri="{FF2B5EF4-FFF2-40B4-BE49-F238E27FC236}">
                <a16:creationId xmlns:a16="http://schemas.microsoft.com/office/drawing/2014/main" id="{814F504D-569C-4E79-B3F6-8DE248A0A017}"/>
              </a:ext>
            </a:extLst>
          </p:cNvPr>
          <p:cNvSpPr>
            <a:spLocks noChangeArrowheads="1"/>
          </p:cNvSpPr>
          <p:nvPr/>
        </p:nvSpPr>
        <p:spPr bwMode="auto">
          <a:xfrm>
            <a:off x="685800" y="2057400"/>
            <a:ext cx="7924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just">
              <a:spcBef>
                <a:spcPct val="0"/>
              </a:spcBef>
              <a:buClrTx/>
              <a:buSzTx/>
              <a:buFontTx/>
              <a:buNone/>
            </a:pP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Tìm</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đúng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tù</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ngữ</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miêu</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tả</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thể</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hiện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sự</a:t>
            </a:r>
            <a:r>
              <a:rPr lang="en-US" altLang="en-US" sz="2800" b="1" dirty="0">
                <a:solidFill>
                  <a:srgbClr val="002060"/>
                </a:solidFill>
                <a:latin typeface="Times New Roman" panose="02020603050405020304" pitchFamily="18" charset="0"/>
                <a:cs typeface="Times New Roman" panose="02020603050405020304" pitchFamily="18" charset="0"/>
              </a:rPr>
              <a:t> so </a:t>
            </a:r>
            <a:r>
              <a:rPr lang="en-US" altLang="en-US" sz="2800" b="1" dirty="0" err="1">
                <a:solidFill>
                  <a:srgbClr val="002060"/>
                </a:solidFill>
                <a:latin typeface="Times New Roman" panose="02020603050405020304" pitchFamily="18" charset="0"/>
                <a:cs typeface="Times New Roman" panose="02020603050405020304" pitchFamily="18" charset="0"/>
              </a:rPr>
              <a:t>sánh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nhân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hóa</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trong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đoạn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văn</a:t>
            </a:r>
            <a:r>
              <a:rPr lang="en-US" altLang="en-US" sz="2800" b="1" dirty="0">
                <a:solidFill>
                  <a:srgbClr val="002060"/>
                </a:solidFill>
                <a:latin typeface="Times New Roman" panose="02020603050405020304" pitchFamily="18" charset="0"/>
                <a:cs typeface="Times New Roman" panose="02020603050405020304" pitchFamily="18" charset="0"/>
              </a:rPr>
              <a:t>.</a:t>
            </a:r>
          </a:p>
        </p:txBody>
      </p:sp>
      <p:sp>
        <p:nvSpPr>
          <p:cNvPr id="12" name="Freeform 8">
            <a:extLst>
              <a:ext uri="{FF2B5EF4-FFF2-40B4-BE49-F238E27FC236}">
                <a16:creationId xmlns:a16="http://schemas.microsoft.com/office/drawing/2014/main" id="{D6206F16-2524-4B9B-98F1-AB07B8C0A470}"/>
              </a:ext>
            </a:extLst>
          </p:cNvPr>
          <p:cNvSpPr/>
          <p:nvPr/>
        </p:nvSpPr>
        <p:spPr>
          <a:xfrm>
            <a:off x="161925" y="2100263"/>
            <a:ext cx="742950" cy="481012"/>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00B050"/>
          </a:solidFill>
          <a:ln w="31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s 3">
            <a:extLst>
              <a:ext uri="{FF2B5EF4-FFF2-40B4-BE49-F238E27FC236}">
                <a16:creationId xmlns:a16="http://schemas.microsoft.com/office/drawing/2014/main" id="{0A41D3AB-9698-4F34-819D-1BA0691BBE37}"/>
              </a:ext>
            </a:extLst>
          </p:cNvPr>
          <p:cNvSpPr/>
          <p:nvPr/>
        </p:nvSpPr>
        <p:spPr>
          <a:xfrm>
            <a:off x="2133513" y="2449406"/>
            <a:ext cx="5181600" cy="1200329"/>
          </a:xfrm>
          <a:prstGeom prst="rect">
            <a:avLst/>
          </a:prstGeom>
          <a:noFill/>
          <a:ln>
            <a:noFill/>
          </a:ln>
        </p:spPr>
        <p:txBody>
          <a:bodyPr>
            <a:spAutoFit/>
          </a:bodyPr>
          <a:lstStyle/>
          <a:p>
            <a:pPr algn="ctr">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Khám</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phá</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2370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5" name="Text Box 21"/>
          <p:cNvSpPr txBox="1">
            <a:spLocks noChangeArrowheads="1"/>
          </p:cNvSpPr>
          <p:nvPr/>
        </p:nvSpPr>
        <p:spPr bwMode="auto">
          <a:xfrm>
            <a:off x="685800" y="152400"/>
            <a:ext cx="7162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VnTime" pitchFamily="34" charset="0"/>
              </a:defRPr>
            </a:lvl1pPr>
            <a:lvl2pPr marL="742950" indent="-285750" eaLnBrk="0" hangingPunct="0">
              <a:defRPr b="1" i="1">
                <a:solidFill>
                  <a:schemeClr val="tx1"/>
                </a:solidFill>
                <a:latin typeface=".VnTime" pitchFamily="34" charset="0"/>
              </a:defRPr>
            </a:lvl2pPr>
            <a:lvl3pPr marL="1143000" indent="-228600" eaLnBrk="0" hangingPunct="0">
              <a:defRPr b="1" i="1">
                <a:solidFill>
                  <a:schemeClr val="tx1"/>
                </a:solidFill>
                <a:latin typeface=".VnTime" pitchFamily="34" charset="0"/>
              </a:defRPr>
            </a:lvl3pPr>
            <a:lvl4pPr marL="1600200" indent="-228600" eaLnBrk="0" hangingPunct="0">
              <a:defRPr b="1" i="1">
                <a:solidFill>
                  <a:schemeClr val="tx1"/>
                </a:solidFill>
                <a:latin typeface=".VnTime" pitchFamily="34" charset="0"/>
              </a:defRPr>
            </a:lvl4pPr>
            <a:lvl5pPr marL="2057400" indent="-228600" eaLnBrk="0" hangingPunct="0">
              <a:defRPr b="1" i="1">
                <a:solidFill>
                  <a:schemeClr val="tx1"/>
                </a:solidFill>
                <a:latin typeface=".VnTime" pitchFamily="34" charset="0"/>
              </a:defRPr>
            </a:lvl5pPr>
            <a:lvl6pPr marL="2514600" indent="-228600" eaLnBrk="0" fontAlgn="base" hangingPunct="0">
              <a:spcBef>
                <a:spcPct val="0"/>
              </a:spcBef>
              <a:spcAft>
                <a:spcPct val="0"/>
              </a:spcAft>
              <a:defRPr b="1" i="1">
                <a:solidFill>
                  <a:schemeClr val="tx1"/>
                </a:solidFill>
                <a:latin typeface=".VnTime" pitchFamily="34" charset="0"/>
              </a:defRPr>
            </a:lvl6pPr>
            <a:lvl7pPr marL="2971800" indent="-228600" eaLnBrk="0" fontAlgn="base" hangingPunct="0">
              <a:spcBef>
                <a:spcPct val="0"/>
              </a:spcBef>
              <a:spcAft>
                <a:spcPct val="0"/>
              </a:spcAft>
              <a:defRPr b="1" i="1">
                <a:solidFill>
                  <a:schemeClr val="tx1"/>
                </a:solidFill>
                <a:latin typeface=".VnTime" pitchFamily="34" charset="0"/>
              </a:defRPr>
            </a:lvl7pPr>
            <a:lvl8pPr marL="3429000" indent="-228600" eaLnBrk="0" fontAlgn="base" hangingPunct="0">
              <a:spcBef>
                <a:spcPct val="0"/>
              </a:spcBef>
              <a:spcAft>
                <a:spcPct val="0"/>
              </a:spcAft>
              <a:defRPr b="1" i="1">
                <a:solidFill>
                  <a:schemeClr val="tx1"/>
                </a:solidFill>
                <a:latin typeface=".VnTime" pitchFamily="34" charset="0"/>
              </a:defRPr>
            </a:lvl8pPr>
            <a:lvl9pPr marL="3886200" indent="-228600" eaLnBrk="0" fontAlgn="base" hangingPunct="0">
              <a:spcBef>
                <a:spcPct val="0"/>
              </a:spcBef>
              <a:spcAft>
                <a:spcPct val="0"/>
              </a:spcAft>
              <a:defRPr b="1" i="1">
                <a:solidFill>
                  <a:schemeClr val="tx1"/>
                </a:solidFill>
                <a:latin typeface=".VnTime" pitchFamily="34" charset="0"/>
              </a:defRPr>
            </a:lvl9pPr>
          </a:lstStyle>
          <a:p>
            <a:pPr eaLnBrk="1" hangingPunct="1">
              <a:spcBef>
                <a:spcPct val="50000"/>
              </a:spcBef>
            </a:pPr>
            <a:r>
              <a:rPr lang="en-US" sz="2400" i="0" u="sng" dirty="0" err="1">
                <a:latin typeface="Times New Roman" pitchFamily="18" charset="0"/>
                <a:cs typeface="Times New Roman" pitchFamily="18" charset="0"/>
              </a:rPr>
              <a:t>Bài</a:t>
            </a:r>
            <a:r>
              <a:rPr lang="en-US" sz="2400" i="0" u="sng" dirty="0">
                <a:latin typeface="Times New Roman" pitchFamily="18" charset="0"/>
                <a:cs typeface="Times New Roman" pitchFamily="18" charset="0"/>
              </a:rPr>
              <a:t> 1</a:t>
            </a:r>
            <a:r>
              <a:rPr lang="en-US" sz="2400" i="0" dirty="0">
                <a:latin typeface="Times New Roman" pitchFamily="18" charset="0"/>
                <a:cs typeface="Times New Roman" pitchFamily="18" charset="0"/>
              </a:rPr>
              <a:t>: </a:t>
            </a:r>
            <a:r>
              <a:rPr lang="en-US" sz="2400" i="0" dirty="0" err="1">
                <a:latin typeface="Times New Roman" pitchFamily="18" charset="0"/>
                <a:cs typeface="Times New Roman" pitchFamily="18" charset="0"/>
              </a:rPr>
              <a:t>Đọc</a:t>
            </a:r>
            <a:r>
              <a:rPr lang="en-US" sz="2400" i="0" dirty="0">
                <a:latin typeface="Times New Roman" pitchFamily="18" charset="0"/>
                <a:cs typeface="Times New Roman" pitchFamily="18" charset="0"/>
              </a:rPr>
              <a:t> </a:t>
            </a:r>
            <a:r>
              <a:rPr lang="en-US" sz="2400" i="0" dirty="0" err="1">
                <a:latin typeface="Times New Roman" pitchFamily="18" charset="0"/>
                <a:cs typeface="Times New Roman" pitchFamily="18" charset="0"/>
              </a:rPr>
              <a:t>mẩu</a:t>
            </a:r>
            <a:r>
              <a:rPr lang="en-US" sz="2400" i="0" dirty="0">
                <a:latin typeface="Times New Roman" pitchFamily="18" charset="0"/>
                <a:cs typeface="Times New Roman" pitchFamily="18" charset="0"/>
              </a:rPr>
              <a:t> </a:t>
            </a:r>
            <a:r>
              <a:rPr lang="en-US" sz="2400" i="0" dirty="0" err="1">
                <a:latin typeface="Times New Roman" pitchFamily="18" charset="0"/>
                <a:cs typeface="Times New Roman" pitchFamily="18" charset="0"/>
              </a:rPr>
              <a:t>chuyện</a:t>
            </a:r>
            <a:r>
              <a:rPr lang="en-US" sz="2400" i="0" dirty="0">
                <a:latin typeface="Times New Roman" pitchFamily="18" charset="0"/>
                <a:cs typeface="Times New Roman" pitchFamily="18" charset="0"/>
              </a:rPr>
              <a:t> </a:t>
            </a:r>
            <a:r>
              <a:rPr lang="en-US" sz="2400" i="0" dirty="0" err="1">
                <a:latin typeface="Times New Roman" pitchFamily="18" charset="0"/>
                <a:cs typeface="Times New Roman" pitchFamily="18" charset="0"/>
              </a:rPr>
              <a:t>sau</a:t>
            </a:r>
            <a:r>
              <a:rPr lang="en-US" sz="2400" i="0" dirty="0">
                <a:latin typeface="Times New Roman" pitchFamily="18" charset="0"/>
                <a:cs typeface="Times New Roman" pitchFamily="18" charset="0"/>
              </a:rPr>
              <a:t>: </a:t>
            </a:r>
          </a:p>
          <a:p>
            <a:pPr algn="ctr" eaLnBrk="1" hangingPunct="1">
              <a:spcBef>
                <a:spcPct val="50000"/>
              </a:spcBef>
            </a:pPr>
            <a:r>
              <a:rPr lang="en-US" sz="2400" i="0" dirty="0" err="1">
                <a:solidFill>
                  <a:srgbClr val="FF0000"/>
                </a:solidFill>
                <a:latin typeface="Times New Roman" pitchFamily="18" charset="0"/>
                <a:cs typeface="Times New Roman" pitchFamily="18" charset="0"/>
              </a:rPr>
              <a:t>Bầu</a:t>
            </a:r>
            <a:r>
              <a:rPr lang="en-US" sz="2400" i="0" dirty="0">
                <a:solidFill>
                  <a:srgbClr val="FF0000"/>
                </a:solidFill>
                <a:latin typeface="Times New Roman" pitchFamily="18" charset="0"/>
                <a:cs typeface="Times New Roman" pitchFamily="18" charset="0"/>
              </a:rPr>
              <a:t> </a:t>
            </a:r>
            <a:r>
              <a:rPr lang="en-US" sz="2400" i="0" dirty="0" err="1">
                <a:solidFill>
                  <a:srgbClr val="FF0000"/>
                </a:solidFill>
                <a:latin typeface="Times New Roman" pitchFamily="18" charset="0"/>
                <a:cs typeface="Times New Roman" pitchFamily="18" charset="0"/>
              </a:rPr>
              <a:t>trời</a:t>
            </a:r>
            <a:r>
              <a:rPr lang="en-US" sz="2400" i="0" dirty="0">
                <a:solidFill>
                  <a:srgbClr val="FF0000"/>
                </a:solidFill>
                <a:latin typeface="Times New Roman" pitchFamily="18" charset="0"/>
                <a:cs typeface="Times New Roman" pitchFamily="18" charset="0"/>
              </a:rPr>
              <a:t> </a:t>
            </a:r>
            <a:r>
              <a:rPr lang="en-US" sz="2400" i="0" dirty="0" err="1">
                <a:solidFill>
                  <a:srgbClr val="FF0000"/>
                </a:solidFill>
                <a:latin typeface="Times New Roman" pitchFamily="18" charset="0"/>
                <a:cs typeface="Times New Roman" pitchFamily="18" charset="0"/>
              </a:rPr>
              <a:t>mùa</a:t>
            </a:r>
            <a:r>
              <a:rPr lang="en-US" sz="2400" i="0" dirty="0">
                <a:solidFill>
                  <a:srgbClr val="FF0000"/>
                </a:solidFill>
                <a:latin typeface="Times New Roman" pitchFamily="18" charset="0"/>
                <a:cs typeface="Times New Roman" pitchFamily="18" charset="0"/>
              </a:rPr>
              <a:t> </a:t>
            </a:r>
            <a:r>
              <a:rPr lang="en-US" sz="2400" i="0" dirty="0" err="1">
                <a:solidFill>
                  <a:srgbClr val="FF0000"/>
                </a:solidFill>
                <a:latin typeface="Times New Roman" pitchFamily="18" charset="0"/>
                <a:cs typeface="Times New Roman" pitchFamily="18" charset="0"/>
              </a:rPr>
              <a:t>thu</a:t>
            </a:r>
            <a:r>
              <a:rPr lang="en-US" sz="2400" i="0" dirty="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5978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45"/>
                                        </p:tgtEl>
                                        <p:attrNameLst>
                                          <p:attrName>style.visibility</p:attrName>
                                        </p:attrNameLst>
                                      </p:cBhvr>
                                      <p:to>
                                        <p:strVal val="visible"/>
                                      </p:to>
                                    </p:set>
                                    <p:anim calcmode="lin" valueType="num">
                                      <p:cBhvr additive="base">
                                        <p:cTn id="7" dur="500" fill="hold"/>
                                        <p:tgtEl>
                                          <p:spTgt spid="26645"/>
                                        </p:tgtEl>
                                        <p:attrNameLst>
                                          <p:attrName>ppt_x</p:attrName>
                                        </p:attrNameLst>
                                      </p:cBhvr>
                                      <p:tavLst>
                                        <p:tav tm="0">
                                          <p:val>
                                            <p:strVal val="#ppt_x"/>
                                          </p:val>
                                        </p:tav>
                                        <p:tav tm="100000">
                                          <p:val>
                                            <p:strVal val="#ppt_x"/>
                                          </p:val>
                                        </p:tav>
                                      </p:tavLst>
                                    </p:anim>
                                    <p:anim calcmode="lin" valueType="num">
                                      <p:cBhvr additive="base">
                                        <p:cTn id="8" dur="500" fill="hold"/>
                                        <p:tgtEl>
                                          <p:spTgt spid="266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38"/>
          <p:cNvSpPr>
            <a:spLocks noGrp="1"/>
          </p:cNvSpPr>
          <p:nvPr>
            <p:ph type="sldNum" sz="quarter" idx="12"/>
          </p:nvPr>
        </p:nvSpPr>
        <p:spPr/>
        <p:txBody>
          <a:bodyPr/>
          <a:lstStyle/>
          <a:p>
            <a:fld id="{5FF17FCA-D7A1-48C2-B6E6-59D211FDCDBF}" type="slidenum">
              <a:rPr lang="en-US"/>
              <a:pPr/>
              <a:t>8</a:t>
            </a:fld>
            <a:endParaRPr lang="en-US"/>
          </a:p>
        </p:txBody>
      </p:sp>
      <p:sp>
        <p:nvSpPr>
          <p:cNvPr id="13319" name="Rectangle 7"/>
          <p:cNvSpPr>
            <a:spLocks noChangeArrowheads="1"/>
          </p:cNvSpPr>
          <p:nvPr/>
        </p:nvSpPr>
        <p:spPr bwMode="auto">
          <a:xfrm>
            <a:off x="1" y="0"/>
            <a:ext cx="9144000" cy="6771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b="1" dirty="0"/>
              <a:t>                                                                  </a:t>
            </a:r>
            <a:r>
              <a:rPr lang="en-US" sz="1800" b="1" dirty="0">
                <a:solidFill>
                  <a:srgbClr val="FF0000"/>
                </a:solidFill>
                <a:latin typeface="Times New Roman" pitchFamily="18" charset="0"/>
                <a:cs typeface="Times New Roman" pitchFamily="18" charset="0"/>
              </a:rPr>
              <a:t>BẦU TRỜI MÙA THU</a:t>
            </a:r>
          </a:p>
          <a:p>
            <a:r>
              <a:rPr lang="en-US" sz="1800" b="1" dirty="0"/>
              <a:t>  </a:t>
            </a:r>
            <a:r>
              <a:rPr lang="en-US" sz="1800" b="1" dirty="0" err="1">
                <a:latin typeface="Times New Roman" pitchFamily="18" charset="0"/>
                <a:cs typeface="Times New Roman" pitchFamily="18" charset="0"/>
              </a:rPr>
              <a:t>Tôi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cùng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a:t>
            </a:r>
            <a:r>
              <a:rPr lang="en-US" sz="1600" b="1" dirty="0" err="1">
                <a:latin typeface="Times New Roman" pitchFamily="18" charset="0"/>
                <a:cs typeface="Times New Roman" pitchFamily="18" charset="0"/>
              </a:rPr>
              <a:t>ọ</a:t>
            </a:r>
            <a:r>
              <a:rPr lang="en-US" sz="1800" b="1" dirty="0" err="1">
                <a:latin typeface="Times New Roman" pitchFamily="18" charset="0"/>
                <a:cs typeface="Times New Roman" pitchFamily="18" charset="0"/>
              </a:rPr>
              <a:t>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a:t>
            </a:r>
            <a:r>
              <a:rPr lang="en-US" sz="1600" b="1" dirty="0" err="1">
                <a:latin typeface="Times New Roman" pitchFamily="18" charset="0"/>
                <a:cs typeface="Times New Roman" pitchFamily="18" charset="0"/>
              </a:rPr>
              <a:t>ẻ</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đi</a:t>
            </a:r>
            <a:r>
              <a:rPr lang="en-US" sz="1800" b="1" dirty="0">
                <a:latin typeface="Times New Roman" pitchFamily="18" charset="0"/>
                <a:cs typeface="Times New Roman" pitchFamily="18" charset="0"/>
              </a:rPr>
              <a:t> ra </a:t>
            </a:r>
            <a:r>
              <a:rPr lang="en-US" sz="1800" b="1" dirty="0" err="1">
                <a:latin typeface="Times New Roman" pitchFamily="18" charset="0"/>
                <a:cs typeface="Times New Roman" pitchFamily="18" charset="0"/>
              </a:rPr>
              <a:t>cánh</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a:t>
            </a:r>
            <a:r>
              <a:rPr lang="en-US" sz="1600" b="1" dirty="0" err="1">
                <a:latin typeface="Times New Roman" pitchFamily="18" charset="0"/>
                <a:cs typeface="Times New Roman" pitchFamily="18" charset="0"/>
              </a:rPr>
              <a:t>ồ</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Bu</a:t>
            </a:r>
            <a:r>
              <a:rPr lang="en-US" sz="1600" b="1" dirty="0" err="1">
                <a:latin typeface="Times New Roman" pitchFamily="18" charset="0"/>
                <a:cs typeface="Times New Roman" pitchFamily="18" charset="0"/>
              </a:rPr>
              <a:t>ổ</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sáng</a:t>
            </a:r>
            <a:r>
              <a:rPr lang="en-US" sz="1800" b="1" dirty="0">
                <a:latin typeface="Times New Roman" pitchFamily="18" charset="0"/>
                <a:cs typeface="Times New Roman" pitchFamily="18" charset="0"/>
              </a:rPr>
              <a:t> tháng </a:t>
            </a:r>
            <a:r>
              <a:rPr lang="en-US" sz="1800" b="1" dirty="0" err="1">
                <a:latin typeface="Times New Roman" pitchFamily="18" charset="0"/>
                <a:cs typeface="Times New Roman" pitchFamily="18" charset="0"/>
              </a:rPr>
              <a:t>chín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mát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mẻ</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dễ</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chịu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Tôi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với</a:t>
            </a:r>
            <a:r>
              <a:rPr lang="en-US" sz="1800" b="1" dirty="0">
                <a:latin typeface="Times New Roman" pitchFamily="18" charset="0"/>
                <a:cs typeface="Times New Roman" pitchFamily="18" charset="0"/>
              </a:rPr>
              <a:t> các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Các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hãy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nhìn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lên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Mùa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hè</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r</a:t>
            </a:r>
            <a:r>
              <a:rPr lang="en-US" sz="1600" b="1" dirty="0" err="1">
                <a:latin typeface="Times New Roman" pitchFamily="18" charset="0"/>
                <a:cs typeface="Times New Roman" pitchFamily="18" charset="0"/>
              </a:rPr>
              <a:t>ấ</a:t>
            </a:r>
            <a:r>
              <a:rPr lang="en-US" sz="1800" b="1" dirty="0" err="1">
                <a:latin typeface="Times New Roman" pitchFamily="18" charset="0"/>
                <a:cs typeface="Times New Roman" pitchFamily="18" charset="0"/>
              </a:rPr>
              <a:t>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cháy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lên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những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tia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sáng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của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ngọn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lửa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Còn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bây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giờ</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thế</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nào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Hãy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suy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nghĩ</a:t>
            </a:r>
            <a:r>
              <a:rPr lang="en-US" sz="16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chọn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những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ngữ</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thích</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hợp</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để</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miêu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tả</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Bọn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trẻ</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nhìn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lên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suy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nghĩ</a:t>
            </a:r>
            <a:r>
              <a:rPr lang="en-US" sz="1800" b="1" dirty="0">
                <a:latin typeface="Times New Roman" pitchFamily="18" charset="0"/>
                <a:cs typeface="Times New Roman" pitchFamily="18" charset="0"/>
              </a:rPr>
              <a:t>. Sau </a:t>
            </a:r>
            <a:r>
              <a:rPr lang="en-US" sz="1800" b="1" dirty="0" err="1">
                <a:latin typeface="Times New Roman" pitchFamily="18" charset="0"/>
                <a:cs typeface="Times New Roman" pitchFamily="18" charset="0"/>
              </a:rPr>
              <a:t>vài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phút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một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xanh</a:t>
            </a:r>
            <a:r>
              <a:rPr lang="en-US" sz="1800" b="1" dirty="0">
                <a:latin typeface="Times New Roman" pitchFamily="18" charset="0"/>
                <a:cs typeface="Times New Roman" pitchFamily="18" charset="0"/>
              </a:rPr>
              <a:t> </a:t>
            </a:r>
            <a:r>
              <a:rPr lang="en-US" b="1" dirty="0" err="1">
                <a:latin typeface="Times New Roman" pitchFamily="18" charset="0"/>
                <a:cs typeface="Times New Roman" pitchFamily="18" charset="0"/>
              </a:rPr>
              <a:t>như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mặt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nước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mệt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mỏi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trong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ao</a:t>
            </a:r>
            <a:r>
              <a:rPr lang="en-US" sz="1800" b="1" dirty="0">
                <a:latin typeface="Times New Roman" pitchFamily="18" charset="0"/>
                <a:cs typeface="Times New Roman" pitchFamily="18" charset="0"/>
              </a:rPr>
              <a:t> .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Vì</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sao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mặt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nước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a:t>
            </a:r>
            <a:r>
              <a:rPr lang="en-US" sz="1600" b="1" dirty="0" err="1">
                <a:latin typeface="Times New Roman" pitchFamily="18" charset="0"/>
                <a:cs typeface="Times New Roman" pitchFamily="18" charset="0"/>
              </a:rPr>
              <a:t>ạ</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mệt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a:t>
            </a:r>
            <a:r>
              <a:rPr lang="en-US" sz="1600" b="1" dirty="0" err="1">
                <a:latin typeface="Times New Roman" pitchFamily="18" charset="0"/>
                <a:cs typeface="Times New Roman" pitchFamily="18" charset="0"/>
              </a:rPr>
              <a:t>ỏ</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Tôi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hỏi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lại</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Thưa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a:t>
            </a:r>
            <a:r>
              <a:rPr lang="en-US" sz="1600" b="1" dirty="0" err="1">
                <a:latin typeface="Times New Roman" pitchFamily="18" charset="0"/>
                <a:cs typeface="Times New Roman" pitchFamily="18" charset="0"/>
              </a:rPr>
              <a:t>ầy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mùa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hè</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nư</a:t>
            </a:r>
            <a:r>
              <a:rPr lang="en-US" sz="1600" b="1" dirty="0" err="1">
                <a:latin typeface="Times New Roman" pitchFamily="18" charset="0"/>
                <a:cs typeface="Times New Roman" pitchFamily="18" charset="0"/>
              </a:rPr>
              <a:t>ớ</a:t>
            </a:r>
            <a:r>
              <a:rPr lang="en-US" sz="1800" b="1" dirty="0" err="1">
                <a:latin typeface="Times New Roman" pitchFamily="18" charset="0"/>
                <a:cs typeface="Times New Roman" pitchFamily="18" charset="0"/>
              </a:rPr>
              <a:t>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d</a:t>
            </a:r>
            <a:r>
              <a:rPr lang="en-US" sz="1600" b="1" dirty="0" err="1">
                <a:latin typeface="Times New Roman" pitchFamily="18" charset="0"/>
                <a:cs typeface="Times New Roman" pitchFamily="18" charset="0"/>
              </a:rPr>
              <a:t>ạ</a:t>
            </a:r>
            <a:r>
              <a:rPr lang="en-US" sz="1800" b="1" dirty="0" err="1">
                <a:latin typeface="Times New Roman" pitchFamily="18" charset="0"/>
                <a:cs typeface="Times New Roman" pitchFamily="18" charset="0"/>
              </a:rPr>
              <a:t>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chơi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cùng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a:t>
            </a:r>
            <a:r>
              <a:rPr lang="en-US" sz="1600" b="1" dirty="0" err="1">
                <a:latin typeface="Times New Roman" pitchFamily="18" charset="0"/>
                <a:cs typeface="Times New Roman" pitchFamily="18" charset="0"/>
              </a:rPr>
              <a:t>ữ</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làn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sóng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Mùa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a:t>
            </a:r>
            <a:r>
              <a:rPr lang="en-US" sz="1600" b="1" dirty="0" err="1">
                <a:latin typeface="Times New Roman" pitchFamily="18" charset="0"/>
                <a:cs typeface="Times New Roman" pitchFamily="18" charset="0"/>
              </a:rPr>
              <a:t>ệ</a:t>
            </a:r>
            <a:r>
              <a:rPr lang="en-US" sz="1800" b="1" dirty="0" err="1">
                <a:latin typeface="Times New Roman" pitchFamily="18" charset="0"/>
                <a:cs typeface="Times New Roman" pitchFamily="18" charset="0"/>
              </a:rPr>
              <a:t>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b="1" dirty="0" err="1">
                <a:latin typeface="Times New Roman" pitchFamily="18" charset="0"/>
                <a:cs typeface="Times New Roman" pitchFamily="18" charset="0"/>
              </a:rPr>
              <a:t>đứn</a:t>
            </a:r>
            <a:r>
              <a:rPr lang="en-US" sz="1800" b="1" dirty="0" err="1">
                <a:latin typeface="Times New Roman" pitchFamily="18" charset="0"/>
                <a:cs typeface="Times New Roman" pitchFamily="18" charset="0"/>
              </a:rPr>
              <a:t>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lại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với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màu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xanh</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nhạt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mệt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mỏi</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Những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khác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tiếp</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tục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a:t>
            </a:r>
            <a:r>
              <a:rPr lang="en-US" sz="1600" b="1" dirty="0" err="1">
                <a:latin typeface="Times New Roman" pitchFamily="18" charset="0"/>
                <a:cs typeface="Times New Roman" pitchFamily="18" charset="0"/>
              </a:rPr>
              <a:t>ờ</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đư</a:t>
            </a:r>
            <a:r>
              <a:rPr lang="en-US" sz="1600" b="1" dirty="0" err="1">
                <a:latin typeface="Times New Roman" pitchFamily="18" charset="0"/>
                <a:cs typeface="Times New Roman" pitchFamily="18" charset="0"/>
              </a:rPr>
              <a:t>ợ</a:t>
            </a:r>
            <a:r>
              <a:rPr lang="en-US" sz="1800" b="1" dirty="0" err="1">
                <a:latin typeface="Times New Roman" pitchFamily="18" charset="0"/>
                <a:cs typeface="Times New Roman" pitchFamily="18" charset="0"/>
              </a:rPr>
              <a:t>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r</a:t>
            </a:r>
            <a:r>
              <a:rPr lang="en-US" sz="1600" b="1" dirty="0" err="1">
                <a:latin typeface="Times New Roman" pitchFamily="18" charset="0"/>
                <a:cs typeface="Times New Roman" pitchFamily="18" charset="0"/>
              </a:rPr>
              <a:t>ử</a:t>
            </a:r>
            <a:r>
              <a:rPr lang="en-US" sz="1800" b="1" dirty="0" err="1">
                <a:latin typeface="Times New Roman" pitchFamily="18" charset="0"/>
                <a:cs typeface="Times New Roman" pitchFamily="18" charset="0"/>
              </a:rPr>
              <a:t>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mặt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sau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cơn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mưa</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xanh</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bi</a:t>
            </a:r>
            <a:r>
              <a:rPr lang="en-US" sz="1600" b="1" dirty="0" err="1">
                <a:latin typeface="Times New Roman" pitchFamily="18" charset="0"/>
                <a:cs typeface="Times New Roman" pitchFamily="18" charset="0"/>
              </a:rPr>
              <a:t>ế</a:t>
            </a:r>
            <a:r>
              <a:rPr lang="en-US" sz="1800" b="1" dirty="0" err="1">
                <a:latin typeface="Times New Roman" pitchFamily="18" charset="0"/>
                <a:cs typeface="Times New Roman" pitchFamily="18" charset="0"/>
              </a:rPr>
              <a:t>c</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Cô</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bé</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Va</a:t>
            </a:r>
            <a:r>
              <a:rPr lang="en-US" sz="1800" b="1" dirty="0">
                <a:latin typeface="Times New Roman" pitchFamily="18" charset="0"/>
                <a:cs typeface="Times New Roman" pitchFamily="18" charset="0"/>
              </a:rPr>
              <a:t>–li–a </a:t>
            </a:r>
            <a:r>
              <a:rPr lang="en-US" sz="1800" b="1" dirty="0" err="1">
                <a:latin typeface="Times New Roman" pitchFamily="18" charset="0"/>
                <a:cs typeface="Times New Roman" pitchFamily="18" charset="0"/>
              </a:rPr>
              <a:t>nhỏ</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nhắn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đứng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trầm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ngâm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một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chỗ</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Tôi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hỏi</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Còn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Va</a:t>
            </a:r>
            <a:r>
              <a:rPr lang="en-US" sz="1800" b="1" dirty="0">
                <a:latin typeface="Times New Roman" pitchFamily="18" charset="0"/>
                <a:cs typeface="Times New Roman" pitchFamily="18" charset="0"/>
              </a:rPr>
              <a:t>-li-a, </a:t>
            </a:r>
            <a:r>
              <a:rPr lang="en-US" sz="1800" b="1" dirty="0" err="1">
                <a:latin typeface="Times New Roman" pitchFamily="18" charset="0"/>
                <a:cs typeface="Times New Roman" pitchFamily="18" charset="0"/>
              </a:rPr>
              <a:t>vì</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sao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im</a:t>
            </a:r>
            <a:r>
              <a:rPr lang="en-US" sz="18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lặ</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thế</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muốn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bằng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những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a:t>
            </a:r>
            <a:r>
              <a:rPr lang="en-US" sz="1600" b="1" dirty="0" err="1">
                <a:latin typeface="Times New Roman" pitchFamily="18" charset="0"/>
                <a:cs typeface="Times New Roman" pitchFamily="18" charset="0"/>
              </a:rPr>
              <a:t>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a:t>
            </a:r>
            <a:r>
              <a:rPr lang="en-US" sz="1600" b="1" dirty="0" err="1">
                <a:latin typeface="Times New Roman" pitchFamily="18" charset="0"/>
                <a:cs typeface="Times New Roman" pitchFamily="18" charset="0"/>
              </a:rPr>
              <a:t>ữ</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của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mình</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đã</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tìm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đư</a:t>
            </a:r>
            <a:r>
              <a:rPr lang="en-US" sz="1600" b="1" dirty="0" err="1">
                <a:latin typeface="Times New Roman" pitchFamily="18" charset="0"/>
                <a:cs typeface="Times New Roman" pitchFamily="18" charset="0"/>
              </a:rPr>
              <a:t>ợ</a:t>
            </a:r>
            <a:r>
              <a:rPr lang="en-US" sz="1800" b="1" dirty="0" err="1">
                <a:latin typeface="Times New Roman" pitchFamily="18" charset="0"/>
                <a:cs typeface="Times New Roman" pitchFamily="18" charset="0"/>
              </a:rPr>
              <a:t>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câu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nào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chưa</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a:t>
            </a:r>
            <a:r>
              <a:rPr lang="en-US" sz="1600" b="1" dirty="0" err="1">
                <a:latin typeface="Times New Roman" pitchFamily="18" charset="0"/>
                <a:cs typeface="Times New Roman" pitchFamily="18" charset="0"/>
              </a:rPr>
              <a:t>ầ</a:t>
            </a:r>
            <a:r>
              <a:rPr lang="en-US" sz="1800" b="1" dirty="0" err="1">
                <a:latin typeface="Times New Roman" pitchFamily="18" charset="0"/>
                <a:cs typeface="Times New Roman" pitchFamily="18" charset="0"/>
              </a:rPr>
              <a:t>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dịu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dàng</a:t>
            </a:r>
            <a:r>
              <a:rPr lang="en-US" sz="1800" b="1" dirty="0">
                <a:latin typeface="Times New Roman" pitchFamily="18" charset="0"/>
                <a:cs typeface="Times New Roman" pitchFamily="18" charset="0"/>
              </a:rPr>
              <a:t> </a:t>
            </a:r>
            <a:r>
              <a:rPr lang="en-US" sz="1800" dirty="0">
                <a:latin typeface="Times New Roman" pitchFamily="18" charset="0"/>
                <a:cs typeface="Times New Roman" pitchFamily="18" charset="0"/>
              </a:rPr>
              <a: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Va</a:t>
            </a:r>
            <a:r>
              <a:rPr lang="en-US" sz="1800" b="1" dirty="0">
                <a:latin typeface="Times New Roman" pitchFamily="18" charset="0"/>
                <a:cs typeface="Times New Roman" pitchFamily="18" charset="0"/>
              </a:rPr>
              <a:t>-li-a </a:t>
            </a:r>
            <a:r>
              <a:rPr lang="en-US" sz="1800" b="1" dirty="0" err="1">
                <a:latin typeface="Times New Roman" pitchFamily="18" charset="0"/>
                <a:cs typeface="Times New Roman" pitchFamily="18" charset="0"/>
              </a:rPr>
              <a:t>khẽ</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mỉm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cư</a:t>
            </a:r>
            <a:r>
              <a:rPr lang="en-US" sz="1600" b="1" dirty="0" err="1">
                <a:latin typeface="Times New Roman" pitchFamily="18" charset="0"/>
                <a:cs typeface="Times New Roman" pitchFamily="18" charset="0"/>
              </a:rPr>
              <a:t>ờ</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Sau </a:t>
            </a:r>
            <a:r>
              <a:rPr lang="en-US" sz="1800" b="1" dirty="0" err="1">
                <a:latin typeface="Times New Roman" pitchFamily="18" charset="0"/>
                <a:cs typeface="Times New Roman" pitchFamily="18" charset="0"/>
              </a:rPr>
              <a:t>đó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a:t>
            </a:r>
            <a:r>
              <a:rPr lang="en-US" sz="1600" b="1" dirty="0" err="1">
                <a:latin typeface="Times New Roman" pitchFamily="18" charset="0"/>
                <a:cs typeface="Times New Roman" pitchFamily="18" charset="0"/>
              </a:rPr>
              <a:t>ỗ</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đều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muốn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về</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bằng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a:t>
            </a:r>
            <a:r>
              <a:rPr lang="en-US" sz="1600" b="1" dirty="0" err="1">
                <a:latin typeface="Times New Roman" pitchFamily="18" charset="0"/>
                <a:cs typeface="Times New Roman" pitchFamily="18" charset="0"/>
              </a:rPr>
              <a:t>ữ</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của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riêng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mình</a:t>
            </a:r>
            <a:r>
              <a:rPr lang="en-US" sz="1800" b="1" dirty="0">
                <a:latin typeface="Times New Roman" pitchFamily="18" charset="0"/>
                <a:cs typeface="Times New Roman" pitchFamily="18" charset="0"/>
              </a:rPr>
              <a:t>:</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buồn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bã</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Những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đám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mây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xám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đang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phương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bắc</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trôi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a:t>
            </a:r>
            <a:r>
              <a:rPr lang="en-US" sz="1600" b="1" dirty="0" err="1">
                <a:latin typeface="Times New Roman" pitchFamily="18" charset="0"/>
                <a:cs typeface="Times New Roman" pitchFamily="18" charset="0"/>
              </a:rPr>
              <a:t>ớ</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p>
          <a:p>
            <a:r>
              <a:rPr lang="en-US" sz="1800"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Bầu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trời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trầm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ngâm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nhớ</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đến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tiếng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hót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của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bầy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chim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sơn</a:t>
            </a:r>
            <a:r>
              <a:rPr lang="en-US" sz="1800" b="1" dirty="0">
                <a:latin typeface="Times New Roman" pitchFamily="18" charset="0"/>
                <a:cs typeface="Times New Roman" pitchFamily="18" charset="0"/>
              </a:rPr>
              <a:t> ca. </a:t>
            </a:r>
          </a:p>
          <a:p>
            <a:r>
              <a:rPr lang="en-US" b="1" dirty="0">
                <a:latin typeface="Times New Roman" pitchFamily="18" charset="0"/>
                <a:cs typeface="Times New Roman" pitchFamily="18" charset="0"/>
              </a:rPr>
              <a:t>  - </a:t>
            </a:r>
            <a:r>
              <a:rPr lang="en-US" sz="1800" b="1" dirty="0" err="1">
                <a:latin typeface="Times New Roman" pitchFamily="18" charset="0"/>
                <a:cs typeface="Times New Roman" pitchFamily="18" charset="0"/>
              </a:rPr>
              <a:t>B</a:t>
            </a:r>
            <a:r>
              <a:rPr lang="en-US" sz="1600" b="1" dirty="0" err="1">
                <a:latin typeface="Times New Roman" pitchFamily="18" charset="0"/>
                <a:cs typeface="Times New Roman" pitchFamily="18" charset="0"/>
              </a:rPr>
              <a:t>ầ</a:t>
            </a:r>
            <a:r>
              <a:rPr lang="en-US" sz="1800" b="1" dirty="0" err="1">
                <a:latin typeface="Times New Roman" pitchFamily="18" charset="0"/>
                <a:cs typeface="Times New Roman" pitchFamily="18" charset="0"/>
              </a:rPr>
              <a:t>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a:t>
            </a:r>
            <a:r>
              <a:rPr lang="en-US" sz="1600" b="1" dirty="0" err="1">
                <a:latin typeface="Times New Roman" pitchFamily="18" charset="0"/>
                <a:cs typeface="Times New Roman" pitchFamily="18" charset="0"/>
              </a:rPr>
              <a:t>ờ</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ghé</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sát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a:t>
            </a:r>
            <a:r>
              <a:rPr lang="en-US" sz="1600" b="1" dirty="0" err="1">
                <a:latin typeface="Times New Roman" pitchFamily="18" charset="0"/>
                <a:cs typeface="Times New Roman" pitchFamily="18" charset="0"/>
              </a:rPr>
              <a:t>ặ</a:t>
            </a:r>
            <a:r>
              <a:rPr lang="en-US" sz="1800" b="1" dirty="0" err="1">
                <a:latin typeface="Times New Roman" pitchFamily="18" charset="0"/>
                <a:cs typeface="Times New Roman" pitchFamily="18" charset="0"/>
              </a:rPr>
              <a:t>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a:t>
            </a:r>
            <a:r>
              <a:rPr lang="en-US" sz="1600" b="1" dirty="0" err="1">
                <a:latin typeface="Times New Roman" pitchFamily="18" charset="0"/>
                <a:cs typeface="Times New Roman" pitchFamily="18" charset="0"/>
              </a:rPr>
              <a:t>ấ</a:t>
            </a:r>
            <a:r>
              <a:rPr lang="en-US" sz="1800" b="1" dirty="0" err="1">
                <a:latin typeface="Times New Roman" pitchFamily="18" charset="0"/>
                <a:cs typeface="Times New Roman" pitchFamily="18" charset="0"/>
              </a:rPr>
              <a:t>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Mùa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hè</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cao</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hơn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và</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nh</a:t>
            </a:r>
            <a:r>
              <a:rPr lang="en-US" sz="1600" b="1" dirty="0" err="1">
                <a:latin typeface="Times New Roman" pitchFamily="18" charset="0"/>
                <a:cs typeface="Times New Roman" pitchFamily="18" charset="0"/>
              </a:rPr>
              <a:t>ữ</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con </a:t>
            </a:r>
            <a:r>
              <a:rPr lang="en-US" sz="1800" b="1" dirty="0" err="1">
                <a:latin typeface="Times New Roman" pitchFamily="18" charset="0"/>
                <a:cs typeface="Times New Roman" pitchFamily="18" charset="0"/>
              </a:rPr>
              <a:t>chim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én</a:t>
            </a:r>
            <a:r>
              <a:rPr lang="en-US" sz="1800" b="1" dirty="0">
                <a:latin typeface="Times New Roman" pitchFamily="18" charset="0"/>
                <a:cs typeface="Times New Roman" pitchFamily="18" charset="0"/>
              </a:rPr>
              <a:t> bay </a:t>
            </a:r>
            <a:r>
              <a:rPr lang="en-US" sz="1800" b="1" dirty="0" err="1">
                <a:latin typeface="Times New Roman" pitchFamily="18" charset="0"/>
                <a:cs typeface="Times New Roman" pitchFamily="18" charset="0"/>
              </a:rPr>
              <a:t>li</a:t>
            </a:r>
            <a:r>
              <a:rPr lang="en-US" sz="1600" b="1" dirty="0" err="1">
                <a:latin typeface="Times New Roman" pitchFamily="18" charset="0"/>
                <a:cs typeface="Times New Roman" pitchFamily="18" charset="0"/>
              </a:rPr>
              <a:t>ệ</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Còn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bây</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gi</a:t>
            </a:r>
            <a:r>
              <a:rPr lang="en-US" sz="1600" b="1" dirty="0" err="1">
                <a:latin typeface="Times New Roman" pitchFamily="18" charset="0"/>
                <a:cs typeface="Times New Roman" pitchFamily="18" charset="0"/>
              </a:rPr>
              <a:t>ờ</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a:t>
            </a:r>
            <a:r>
              <a:rPr lang="en-US" sz="1600" b="1" dirty="0" err="1">
                <a:latin typeface="Times New Roman" pitchFamily="18" charset="0"/>
                <a:cs typeface="Times New Roman" pitchFamily="18" charset="0"/>
              </a:rPr>
              <a:t>ẳ</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có</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chim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én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a:t>
            </a:r>
            <a:r>
              <a:rPr lang="en-US" sz="1600" b="1" dirty="0" err="1">
                <a:latin typeface="Times New Roman" pitchFamily="18" charset="0"/>
                <a:cs typeface="Times New Roman" pitchFamily="18" charset="0"/>
              </a:rPr>
              <a:t>ữ</a:t>
            </a:r>
            <a:r>
              <a:rPr lang="en-US" sz="1800" b="1" dirty="0" err="1">
                <a:latin typeface="Times New Roman" pitchFamily="18" charset="0"/>
                <a:cs typeface="Times New Roman" pitchFamily="18" charset="0"/>
              </a:rPr>
              <a:t>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vì</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th</a:t>
            </a:r>
            <a:r>
              <a:rPr lang="en-US" sz="1600" b="1" dirty="0" err="1">
                <a:latin typeface="Times New Roman" pitchFamily="18" charset="0"/>
                <a:cs typeface="Times New Roman" pitchFamily="18" charset="0"/>
              </a:rPr>
              <a:t>ế</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a:t>
            </a:r>
            <a:r>
              <a:rPr lang="en-US" sz="1600" b="1" dirty="0" err="1">
                <a:latin typeface="Times New Roman" pitchFamily="18" charset="0"/>
                <a:cs typeface="Times New Roman" pitchFamily="18" charset="0"/>
              </a:rPr>
              <a:t>ầ</a:t>
            </a:r>
            <a:r>
              <a:rPr lang="en-US" sz="1800" b="1" dirty="0" err="1">
                <a:latin typeface="Times New Roman" pitchFamily="18" charset="0"/>
                <a:cs typeface="Times New Roman" pitchFamily="18" charset="0"/>
              </a:rPr>
              <a:t>u</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tr</a:t>
            </a:r>
            <a:r>
              <a:rPr lang="en-US" sz="1600" b="1" dirty="0" err="1">
                <a:latin typeface="Times New Roman" pitchFamily="18" charset="0"/>
                <a:cs typeface="Times New Roman" pitchFamily="18" charset="0"/>
              </a:rPr>
              <a:t>ờ</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cúi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xu</a:t>
            </a:r>
            <a:r>
              <a:rPr lang="en-US" sz="1600" b="1" dirty="0" err="1">
                <a:latin typeface="Times New Roman" pitchFamily="18" charset="0"/>
                <a:cs typeface="Times New Roman" pitchFamily="18" charset="0"/>
              </a:rPr>
              <a:t>ố</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a:t>
            </a:r>
            <a:r>
              <a:rPr lang="en-US" sz="1600" b="1" dirty="0" err="1">
                <a:latin typeface="Times New Roman" pitchFamily="18" charset="0"/>
                <a:cs typeface="Times New Roman" pitchFamily="18" charset="0"/>
              </a:rPr>
              <a:t>ắ</a:t>
            </a:r>
            <a:r>
              <a:rPr lang="en-US" sz="1800" b="1" dirty="0" err="1">
                <a:latin typeface="Times New Roman" pitchFamily="18" charset="0"/>
                <a:cs typeface="Times New Roman" pitchFamily="18" charset="0"/>
              </a:rPr>
              <a:t>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nghe</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a:t>
            </a:r>
            <a:r>
              <a:rPr lang="en-US" sz="1600" b="1" dirty="0" err="1">
                <a:latin typeface="Times New Roman" pitchFamily="18" charset="0"/>
                <a:cs typeface="Times New Roman" pitchFamily="18" charset="0"/>
              </a:rPr>
              <a:t>ể</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tìm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xem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chim</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én</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đang</a:t>
            </a:r>
            <a:r>
              <a:rPr lang="en-US" sz="1800" b="1" dirty="0">
                <a:latin typeface="Times New Roman" pitchFamily="18" charset="0"/>
                <a:cs typeface="Times New Roman" pitchFamily="18" charset="0"/>
              </a:rPr>
              <a:t> </a:t>
            </a:r>
            <a:r>
              <a:rPr lang="en-US" sz="1600" b="1" dirty="0">
                <a:latin typeface="Times New Roman" pitchFamily="18" charset="0"/>
                <a:cs typeface="Times New Roman" pitchFamily="18" charset="0"/>
              </a:rPr>
              <a:t>ở </a:t>
            </a:r>
            <a:r>
              <a:rPr lang="en-US" sz="1800" b="1" dirty="0" err="1">
                <a:latin typeface="Times New Roman" pitchFamily="18" charset="0"/>
                <a:cs typeface="Times New Roman" pitchFamily="18" charset="0"/>
              </a:rPr>
              <a:t>trong</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b</a:t>
            </a:r>
            <a:r>
              <a:rPr lang="en-US" sz="1600" b="1" dirty="0" err="1">
                <a:latin typeface="Times New Roman" pitchFamily="18" charset="0"/>
                <a:cs typeface="Times New Roman" pitchFamily="18" charset="0"/>
              </a:rPr>
              <a:t>ụ</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cây</a:t>
            </a:r>
            <a:r>
              <a:rPr lang="en-US" sz="1800" b="1" dirty="0">
                <a:latin typeface="Times New Roman" pitchFamily="18" charset="0"/>
                <a:cs typeface="Times New Roman" pitchFamily="18" charset="0"/>
              </a:rPr>
              <a:t> hay </a:t>
            </a:r>
            <a:r>
              <a:rPr lang="en-US" sz="1600" b="1" dirty="0">
                <a:latin typeface="Times New Roman" pitchFamily="18" charset="0"/>
                <a:cs typeface="Times New Roman" pitchFamily="18" charset="0"/>
              </a:rPr>
              <a:t>ở</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nơi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nào</a:t>
            </a:r>
            <a:r>
              <a:rPr lang="en-US" sz="1800" b="1" dirty="0">
                <a:latin typeface="Times New Roman" pitchFamily="18" charset="0"/>
                <a:cs typeface="Times New Roman" pitchFamily="18" charset="0"/>
              </a:rPr>
              <a:t>. </a:t>
            </a:r>
            <a:r>
              <a:rPr lang="en-US" sz="1800" b="1" dirty="0">
                <a:latin typeface="Times New Roman" pitchFamily="18" charset="0"/>
                <a:cs typeface="Times New Roman" pitchFamily="18" charset="0"/>
                <a:hlinkClick r:id="" action="ppaction://noaction"/>
              </a:rPr>
              <a:t> </a:t>
            </a:r>
            <a:r>
              <a:rPr lang="en-US" sz="1800" b="1" dirty="0">
                <a:latin typeface="Times New Roman" pitchFamily="18" charset="0"/>
                <a:cs typeface="Times New Roman" pitchFamily="18" charset="0"/>
              </a:rPr>
              <a:t>                           </a:t>
            </a:r>
          </a:p>
        </p:txBody>
      </p:sp>
    </p:spTree>
    <p:extLst>
      <p:ext uri="{BB962C8B-B14F-4D97-AF65-F5344CB8AC3E}">
        <p14:creationId xmlns:p14="http://schemas.microsoft.com/office/powerpoint/2010/main" val="3495694118"/>
      </p:ext>
    </p:extLst>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DA800-4AC0-4042-950A-B4802A9C9E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FBDB1C-AAA0-412B-AD3B-EA928CB39FCF}"/>
              </a:ext>
            </a:extLst>
          </p:cNvPr>
          <p:cNvSpPr>
            <a:spLocks noGrp="1"/>
          </p:cNvSpPr>
          <p:nvPr>
            <p:ph idx="1"/>
          </p:nvPr>
        </p:nvSpPr>
        <p:spPr/>
        <p:txBody>
          <a:bodyPr/>
          <a:lstStyle/>
          <a:p>
            <a:endParaRPr lang="en-US" dirty="0"/>
          </a:p>
        </p:txBody>
      </p:sp>
      <p:sp>
        <p:nvSpPr>
          <p:cNvPr id="4" name="Rectangles 3">
            <a:extLst>
              <a:ext uri="{FF2B5EF4-FFF2-40B4-BE49-F238E27FC236}">
                <a16:creationId xmlns:a16="http://schemas.microsoft.com/office/drawing/2014/main" id="{A5B30EAB-A37E-4F84-9505-AB7AF88A4579}"/>
              </a:ext>
            </a:extLst>
          </p:cNvPr>
          <p:cNvSpPr/>
          <p:nvPr/>
        </p:nvSpPr>
        <p:spPr>
          <a:xfrm>
            <a:off x="1905000" y="2228671"/>
            <a:ext cx="5181600" cy="1200329"/>
          </a:xfrm>
          <a:prstGeom prst="rect">
            <a:avLst/>
          </a:prstGeom>
          <a:noFill/>
          <a:ln>
            <a:noFill/>
          </a:ln>
        </p:spPr>
        <p:txBody>
          <a:bodyPr>
            <a:spAutoFit/>
          </a:bodyPr>
          <a:lstStyle/>
          <a:p>
            <a:pPr algn="ctr">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Luyện</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tập</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2645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1255</Words>
  <Application>Microsoft Office PowerPoint</Application>
  <PresentationFormat>On-screen Show (4:3)</PresentationFormat>
  <Paragraphs>108</Paragraphs>
  <Slides>18</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8" baseType="lpstr">
      <vt:lpstr>.VnTime</vt:lpstr>
      <vt:lpstr>Arial</vt:lpstr>
      <vt:lpstr>Calibri</vt:lpstr>
      <vt:lpstr>Tahoma</vt:lpstr>
      <vt:lpstr>Times New Roman</vt:lpstr>
      <vt:lpstr>VNI-Times</vt:lpstr>
      <vt:lpstr>Wingdings</vt:lpstr>
      <vt:lpstr>Office Theme</vt:lpstr>
      <vt:lpstr>Photo Editor Photo</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70</cp:revision>
  <dcterms:created xsi:type="dcterms:W3CDTF">2014-10-11T23:54:18Z</dcterms:created>
  <dcterms:modified xsi:type="dcterms:W3CDTF">2021-09-03T09:39:52Z</dcterms:modified>
</cp:coreProperties>
</file>