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  <p:sldMasterId id="2147483746" r:id="rId5"/>
  </p:sldMasterIdLst>
  <p:notesMasterIdLst>
    <p:notesMasterId r:id="rId15"/>
  </p:notesMasterIdLst>
  <p:sldIdLst>
    <p:sldId id="295" r:id="rId6"/>
    <p:sldId id="278" r:id="rId7"/>
    <p:sldId id="256" r:id="rId8"/>
    <p:sldId id="308" r:id="rId9"/>
    <p:sldId id="269" r:id="rId10"/>
    <p:sldId id="298" r:id="rId11"/>
    <p:sldId id="304" r:id="rId12"/>
    <p:sldId id="270" r:id="rId13"/>
    <p:sldId id="276" r:id="rId14"/>
  </p:sldIdLst>
  <p:sldSz cx="11887200" cy="8229600"/>
  <p:notesSz cx="6858000" cy="9144000"/>
  <p:custDataLst>
    <p:tags r:id="rId16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3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05/11/2022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05/11/2022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05/11/2022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05/11/2022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05/11/2022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05/11/2022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2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FBC4-C0E2-4F1A-981E-99D7CC4C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2456-835B-4420-92BB-89215BD956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494B-F877-42FA-9195-86C564BE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33C0-8668-46BA-A79A-0BE544A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E6BD-2431-4BF3-8CF9-8D93609C9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39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C1EE-DBE7-4B29-BD94-CFDBF1D6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7B8E-3003-4131-B12F-DE64503C83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7D11-DFED-4866-AE5C-AF742601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5454-8E56-430C-849F-7611A19E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33434-034C-42D1-9458-EB549378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32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2"/>
            <a:ext cx="1010412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0EFE-008F-4CD0-8889-887441E8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24B8-A2A6-4108-B06F-EFCE775B2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0586-5455-40B5-A4C5-00D22333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4F9D-E4BC-4830-8346-286331E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031E-931F-4621-9514-16C2781E9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5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ED50A0-2ECE-40AB-A06E-72B501C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C3B6-7A52-47DB-9C3A-94E1A3A9FA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FEBF80-80CC-4059-A4C0-8BBE303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60F99-1946-47B7-9347-47BFF04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16EC-C615-47B3-A614-EF3E54EB9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41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842136"/>
            <a:ext cx="5252244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609850"/>
            <a:ext cx="5252244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6"/>
            <a:ext cx="5254307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50"/>
            <a:ext cx="5254307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975AC1-759B-4942-8A6F-F5EB0235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09D3-7DF5-495B-9120-A76DB2CD63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C3BAC4-3F31-4EB7-8816-90297015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666F76-EA72-4BD2-88C1-4ED28D9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07FB-E8E6-4BD8-8982-01C9C1A40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39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05/11/2022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1A75B9-01CB-4AD4-B02D-FE2335C0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8D99-36D8-454F-B3B2-4CB53A09E8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32850B-7438-4B3B-A4E8-040768C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C1095-521C-43E4-8594-5DC27BA9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F2FE-4985-419A-97B2-1FC231BC2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41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9EC17F-5678-4C52-B06E-30CC35D7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F2E-4597-4345-A86D-DF58ED9D18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FA79FE-6695-4ACC-9AF0-5CEB6221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63F913-C70A-41D0-8366-F4840D8B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55311-3AFD-41A1-B991-CD3335858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8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327660"/>
            <a:ext cx="3910807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327662"/>
            <a:ext cx="6645275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722122"/>
            <a:ext cx="3910807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E4482-E767-47FB-A833-93744462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332A-7628-4AF9-B552-2C68B38E9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C157D7-A7FC-4D3C-A175-F73D28C9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DFC51-1BCE-417C-A4B2-592A3631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D111-39A6-45E4-9D49-2FB40617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25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D66F3F-CCC4-4F4F-84FA-3302FD4E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EE7D-873C-42DE-B0FE-1AE1C56A26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A5508-0EAB-4B0E-B46D-C98C0449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C344C-7759-4AD0-A0EB-64DFED04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4D9B-92F4-4D6D-A68E-40CDB4857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615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AEFA-15DE-4912-BEBE-97EC715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ECD3-B463-4F10-964A-3D72E1EAA8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25F3-0B21-4B19-9FF1-9FBF023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A3D0-8262-4F70-89D5-3823B6F6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FE607-D3EA-4DB8-A3B8-CD602D1AF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30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329567"/>
            <a:ext cx="267462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329567"/>
            <a:ext cx="782574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CC09-A4AE-478B-8D03-21A1555A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2192-821D-4954-A129-24ACAE81B8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D6CC-EE1C-445D-A9E9-783A5A09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192F-FAFA-467D-A4FB-AD1E35C4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1A12-F538-438F-8C01-D233A8A9D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2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05/11/2022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05/11/2022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05/11/2022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05/11/2022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05/11/2022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97D3387-D5F7-48E5-8785-EE66E9C50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94360" y="329566"/>
            <a:ext cx="1069848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B68420-B13E-47E2-874B-7A6E1CB0C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4360" y="1920242"/>
            <a:ext cx="1069848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B314B-88EC-4D6A-A983-ADB43334A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360" y="7627622"/>
            <a:ext cx="27736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32C034F-E93E-42D2-A3C2-66B5E8A71E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DAD2-B2F3-49D9-9247-12BDE32C2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1460" y="7627622"/>
            <a:ext cx="37642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468A-86BB-4F74-9F7E-CE237B63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160" y="7627622"/>
            <a:ext cx="2773680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CC58EC9-A783-4572-B468-86F36621584F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3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20.png"/><Relationship Id="rId9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33600" y="5748132"/>
            <a:ext cx="8504401" cy="548062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U, 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A0393-65B8-3B5B-D423-624C61CB0693}"/>
              </a:ext>
            </a:extLst>
          </p:cNvPr>
          <p:cNvSpPr txBox="1"/>
          <p:nvPr/>
        </p:nvSpPr>
        <p:spPr>
          <a:xfrm>
            <a:off x="1524000" y="3582688"/>
            <a:ext cx="8504401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T, Y, O do </a:t>
            </a:r>
            <a:r>
              <a:rPr lang="en-US" sz="2800" dirty="0" err="1"/>
              <a:t>ngón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gõ</a:t>
            </a:r>
            <a:r>
              <a:rPr lang="en-US" sz="2800" dirty="0"/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32C592-362C-7E5A-A1D0-F5F6655C6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42144"/>
              </p:ext>
            </p:extLst>
          </p:nvPr>
        </p:nvGraphicFramePr>
        <p:xfrm>
          <a:off x="1066800" y="2708814"/>
          <a:ext cx="10439400" cy="5063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9400">
                  <a:extLst>
                    <a:ext uri="{9D8B030D-6E8A-4147-A177-3AD203B41FA5}">
                      <a16:colId xmlns:a16="http://schemas.microsoft.com/office/drawing/2014/main" val="89965624"/>
                    </a:ext>
                  </a:extLst>
                </a:gridCol>
              </a:tblGrid>
              <a:tr h="5063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- Trong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biểu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sau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biểu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đúng</a:t>
                      </a:r>
                      <a:r>
                        <a:rPr lang="en-US" sz="2800" dirty="0">
                          <a:effectLst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1) Hai </a:t>
                      </a:r>
                      <a:r>
                        <a:rPr lang="en-US" sz="2800" dirty="0" err="1">
                          <a:effectLst/>
                        </a:rPr>
                        <a:t>ngón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luôn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đặt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F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J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sở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2) Hai </a:t>
                      </a:r>
                      <a:r>
                        <a:rPr lang="en-US" sz="2800" dirty="0" err="1">
                          <a:effectLst/>
                        </a:rPr>
                        <a:t>ngón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luôn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đặt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G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H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sở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3)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ngón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còn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đặt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lượt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sở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đưa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hoặc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xuống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gõ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dưới</a:t>
                      </a:r>
                      <a:r>
                        <a:rPr lang="en-US" sz="2800" dirty="0">
                          <a:effectLst/>
                        </a:rPr>
                        <a:t>. Sau </a:t>
                      </a:r>
                      <a:r>
                        <a:rPr lang="en-US" sz="2800" dirty="0" err="1">
                          <a:effectLst/>
                        </a:rPr>
                        <a:t>đó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đưa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ngón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đúng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trí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sở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4)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ngón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còn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lượt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đặt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sở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đưa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hoặc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xuống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gõ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dưới</a:t>
                      </a:r>
                      <a:r>
                        <a:rPr lang="en-US" sz="2800" dirty="0">
                          <a:effectLst/>
                        </a:rPr>
                        <a:t>. Sau </a:t>
                      </a:r>
                      <a:r>
                        <a:rPr lang="en-US" sz="2800" dirty="0" err="1">
                          <a:effectLst/>
                        </a:rPr>
                        <a:t>đó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giữ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nguyên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ngón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793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64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486" y="4635889"/>
            <a:ext cx="11494473" cy="83097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dirty="0" err="1"/>
              <a:t>Bài</a:t>
            </a:r>
            <a:r>
              <a:rPr lang="en-US" sz="4800" b="1" dirty="0"/>
              <a:t>  4: </a:t>
            </a:r>
            <a:r>
              <a:rPr lang="en-US" sz="4800" b="1" dirty="0" err="1"/>
              <a:t>Cùng</a:t>
            </a:r>
            <a:r>
              <a:rPr lang="en-US" sz="4800" b="1" dirty="0"/>
              <a:t> </a:t>
            </a:r>
            <a:r>
              <a:rPr lang="en-US" sz="4800" b="1" dirty="0" err="1"/>
              <a:t>thi</a:t>
            </a:r>
            <a:r>
              <a:rPr lang="en-US" sz="4800" b="1" dirty="0"/>
              <a:t> </a:t>
            </a:r>
            <a:r>
              <a:rPr lang="en-US" sz="4800" b="1" dirty="0" err="1"/>
              <a:t>đua</a:t>
            </a:r>
            <a:r>
              <a:rPr lang="en-US" sz="4800" b="1" dirty="0"/>
              <a:t> </a:t>
            </a:r>
            <a:r>
              <a:rPr lang="en-US" sz="4800" b="1" dirty="0" err="1"/>
              <a:t>gõ</a:t>
            </a:r>
            <a:r>
              <a:rPr lang="en-US" sz="4800" b="1" dirty="0"/>
              <a:t> </a:t>
            </a:r>
            <a:r>
              <a:rPr lang="en-US" sz="4800" b="1" dirty="0" err="1"/>
              <a:t>phím</a:t>
            </a:r>
            <a:r>
              <a:rPr lang="en-US" sz="4800" b="1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9185" y="395081"/>
            <a:ext cx="11157436" cy="1323413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0579" y="1655665"/>
            <a:ext cx="11497048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Wordpad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096" y="1199681"/>
            <a:ext cx="10205677" cy="580635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83D16-1F8D-ED2F-BB49-7E8456081BCD}"/>
              </a:ext>
            </a:extLst>
          </p:cNvPr>
          <p:cNvSpPr/>
          <p:nvPr/>
        </p:nvSpPr>
        <p:spPr>
          <a:xfrm>
            <a:off x="304800" y="1797294"/>
            <a:ext cx="11497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Wordpad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6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421</Words>
  <Application>Microsoft Office PowerPoint</Application>
  <PresentationFormat>Custom</PresentationFormat>
  <Paragraphs>33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Huu Phuc</cp:lastModifiedBy>
  <cp:revision>166</cp:revision>
  <dcterms:created xsi:type="dcterms:W3CDTF">2019-10-13T09:09:41Z</dcterms:created>
  <dcterms:modified xsi:type="dcterms:W3CDTF">2022-11-05T13:57:06Z</dcterms:modified>
</cp:coreProperties>
</file>