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22" r:id="rId3"/>
    <p:sldMasterId id="2147483734" r:id="rId4"/>
  </p:sldMasterIdLst>
  <p:notesMasterIdLst>
    <p:notesMasterId r:id="rId11"/>
  </p:notesMasterIdLst>
  <p:sldIdLst>
    <p:sldId id="295" r:id="rId5"/>
    <p:sldId id="278" r:id="rId6"/>
    <p:sldId id="269" r:id="rId7"/>
    <p:sldId id="298" r:id="rId8"/>
    <p:sldId id="270" r:id="rId9"/>
    <p:sldId id="276" r:id="rId10"/>
  </p:sldIdLst>
  <p:sldSz cx="11887200" cy="8229600"/>
  <p:notesSz cx="6858000" cy="9144000"/>
  <p:custDataLst>
    <p:tags r:id="rId12"/>
  </p:custDataLst>
  <p:defaultTextStyle>
    <a:defPPr>
      <a:defRPr lang="en-US"/>
    </a:defPPr>
    <a:lvl1pPr marL="0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2" autoAdjust="0"/>
  </p:normalViewPr>
  <p:slideViewPr>
    <p:cSldViewPr>
      <p:cViewPr varScale="1">
        <p:scale>
          <a:sx n="53" d="100"/>
          <a:sy n="53" d="100"/>
        </p:scale>
        <p:origin x="1204" y="24"/>
      </p:cViewPr>
      <p:guideLst>
        <p:guide orient="horz" pos="2592"/>
        <p:guide pos="3744"/>
      </p:guideLst>
    </p:cSldViewPr>
  </p:slideViewPr>
  <p:outlineViewPr>
    <p:cViewPr>
      <p:scale>
        <a:sx n="33" d="100"/>
        <a:sy n="33" d="100"/>
      </p:scale>
      <p:origin x="0" y="2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86B95-1E9A-4EF7-B272-FA72E038922C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3ED4B-97CE-429B-9EBF-0D27CF923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8D260E-9314-4D9B-BB0D-4032EE17D30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3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60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59335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4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3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1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643-37E5-49F6-82B0-A268EFC5FC1D}" type="datetime1">
              <a:rPr lang="vi-VN" smtClean="0"/>
              <a:t>19/12/2022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1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C32-41B1-4D9F-A49A-F0BAAD8D1A56}" type="datetime1">
              <a:rPr lang="vi-VN" smtClean="0"/>
              <a:t>19/12/2022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396245"/>
            <a:ext cx="3477418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83" y="396245"/>
            <a:ext cx="10234137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E212-CEBD-46ED-9F0A-4D3D4D158BB1}" type="datetime1">
              <a:rPr lang="vi-VN" smtClean="0"/>
              <a:t>19/12/2022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372253" y="80352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932052" y="3186920"/>
            <a:ext cx="6023160" cy="1855680"/>
          </a:xfrm>
          <a:prstGeom prst="rect">
            <a:avLst/>
          </a:prstGeom>
        </p:spPr>
        <p:txBody>
          <a:bodyPr spcFirstLastPara="1" wrap="square" lIns="128686" tIns="128686" rIns="128686" bIns="12868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47815" y="-14188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0853538" y="461180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932053" y="86688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778575" y="5544160"/>
            <a:ext cx="2969460" cy="365472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79108" y="510912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89515" y="674764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718013" y="40671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9878408" y="-4804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0718013" y="1284560"/>
            <a:ext cx="854880" cy="105216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78168" y="1113440"/>
            <a:ext cx="1132950" cy="13944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-158828" y="4693200"/>
            <a:ext cx="1530750" cy="1884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0595098" y="1133280"/>
            <a:ext cx="1100580" cy="13545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371923" y="624732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30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975660" y="-472720"/>
            <a:ext cx="3935880" cy="484464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305875" y="3874480"/>
            <a:ext cx="7275450" cy="185568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305875" y="5519446"/>
            <a:ext cx="7275450" cy="125568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838899" y="638116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9919195" y="39514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489515" y="1822720"/>
            <a:ext cx="1272180" cy="1565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9412358" y="7460320"/>
            <a:ext cx="854880" cy="10521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300528" y="-914720"/>
            <a:ext cx="2969460" cy="365472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759913" y="146796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10485703" y="-47272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1842360" y="32842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319860" y="538487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9194023" y="7191560"/>
            <a:ext cx="1291680" cy="15892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581325" y="1248160"/>
            <a:ext cx="1212120" cy="149184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234650" y="5280000"/>
            <a:ext cx="762840" cy="93888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0053388" y="74768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777628" y="-327520"/>
            <a:ext cx="2015130" cy="24801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403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0834785" y="6623400"/>
            <a:ext cx="552240" cy="679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5600774" y="-1725840"/>
            <a:ext cx="3051360" cy="375552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5262075" y="1288200"/>
            <a:ext cx="1363050" cy="167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2445105" y="3072480"/>
            <a:ext cx="6996990" cy="3327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 algn="ctr" rtl="0">
              <a:spcBef>
                <a:spcPts val="845"/>
              </a:spcBef>
              <a:spcAft>
                <a:spcPts val="0"/>
              </a:spcAft>
              <a:buSzPts val="2400"/>
              <a:buChar char="◎"/>
              <a:defRPr/>
            </a:lvl1pPr>
            <a:lvl2pPr marL="1287079" lvl="1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217696" lvl="4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861238" lvl="5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504775" lvl="6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5148315" lvl="7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791854" lvl="8" indent="-536283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4671420" y="1250190"/>
            <a:ext cx="2544360" cy="10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/>
          <a:p>
            <a:pPr algn="ctr" defTabSz="914118">
              <a:buClr>
                <a:srgbClr val="000000"/>
              </a:buClr>
              <a:buFont typeface="Arial"/>
              <a:buNone/>
            </a:pPr>
            <a:r>
              <a:rPr lang="en" sz="13500" ker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3500" kern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97993" y="4781360"/>
            <a:ext cx="1043640" cy="12849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-574893" y="6399840"/>
            <a:ext cx="2204670" cy="271344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1734233" y="-370760"/>
            <a:ext cx="2166840" cy="26668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715683" y="1136480"/>
            <a:ext cx="625950" cy="77088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1341633" y="60663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582165" y="2098120"/>
            <a:ext cx="396240" cy="4876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0067818" y="2357280"/>
            <a:ext cx="1363050" cy="1677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10465878" y="3267480"/>
            <a:ext cx="1976130" cy="243216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0360708" y="5942160"/>
            <a:ext cx="777270" cy="95712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1191408" y="1907360"/>
            <a:ext cx="239460" cy="2947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282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487460" y="4317720"/>
            <a:ext cx="1161810" cy="142992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>
              <a:spcBef>
                <a:spcPts val="845"/>
              </a:spcBef>
              <a:spcAft>
                <a:spcPts val="0"/>
              </a:spcAft>
              <a:buSzPts val="2400"/>
              <a:buChar char="◎"/>
              <a:defRPr sz="3400"/>
            </a:lvl1pPr>
            <a:lvl2pPr marL="1287079" lvl="1" indent="-536283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4pPr>
            <a:lvl5pPr marL="3217696" lvl="4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5pPr>
            <a:lvl6pPr marL="3861238" lvl="5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6pPr>
            <a:lvl7pPr marL="4504775" lvl="6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7pPr>
            <a:lvl8pPr marL="5148315" lvl="7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8pPr>
            <a:lvl9pPr marL="5791854" lvl="8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337903" y="-33008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-198803" y="217608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3041480" y="38980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025343" y="3741840"/>
            <a:ext cx="1054560" cy="129792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99778" y="6639920"/>
            <a:ext cx="1570140" cy="19324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1710540" y="6177560"/>
            <a:ext cx="715650" cy="880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570148" y="47888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10068305" y="6727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11491350" y="1631640"/>
            <a:ext cx="516750" cy="636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10783955" y="-513800"/>
            <a:ext cx="964080" cy="118656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11246950" y="258612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2832830" y="1330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10481673" y="1102200"/>
            <a:ext cx="584610" cy="7195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0178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1 column + 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5943600" y="1454480"/>
            <a:ext cx="473148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5943600" y="2441206"/>
            <a:ext cx="473148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00531" rtl="0">
              <a:spcBef>
                <a:spcPts val="845"/>
              </a:spcBef>
              <a:spcAft>
                <a:spcPts val="0"/>
              </a:spcAft>
              <a:buSzPts val="2000"/>
              <a:buChar char="◎"/>
              <a:defRPr sz="2800"/>
            </a:lvl1pPr>
            <a:lvl2pPr marL="1287079" lvl="1" indent="-500531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800"/>
            </a:lvl2pPr>
            <a:lvl3pPr marL="1930618" lvl="2" indent="-500531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800"/>
            </a:lvl3pPr>
            <a:lvl4pPr marL="2574156" lvl="3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4pPr>
            <a:lvl5pPr marL="3217696" lvl="4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5pPr>
            <a:lvl6pPr marL="3861238" lvl="5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6pPr>
            <a:lvl7pPr marL="4504775" lvl="6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7pPr>
            <a:lvl8pPr marL="5148315" lvl="7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8pPr>
            <a:lvl9pPr marL="5791854" lvl="8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754357" y="1203120"/>
            <a:ext cx="4731480" cy="58233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-384345" y="-570320"/>
            <a:ext cx="1375140" cy="169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3687580" y="287720"/>
            <a:ext cx="1272180" cy="156576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605768" y="5908400"/>
            <a:ext cx="1325220" cy="16310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1930988" y="7295600"/>
            <a:ext cx="469950" cy="5784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3074240" y="555120"/>
            <a:ext cx="356460" cy="43824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-614380" y="-853440"/>
            <a:ext cx="1835340" cy="22588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3768700" y="387560"/>
            <a:ext cx="1109940" cy="13660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379495" y="228720"/>
            <a:ext cx="700050" cy="86112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1654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7346104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466635" y="3511040"/>
            <a:ext cx="3051360" cy="375552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257985" y="-5138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257985" y="672760"/>
            <a:ext cx="854880" cy="10521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1530166" y="1051960"/>
            <a:ext cx="1100970" cy="135504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1153945" y="6627680"/>
            <a:ext cx="1570140" cy="193248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199778" y="7679360"/>
            <a:ext cx="715650" cy="8808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1524283" y="2715120"/>
            <a:ext cx="396240" cy="487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10197525" y="99084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9770150" y="-116000"/>
            <a:ext cx="516750" cy="636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11246950" y="1649360"/>
            <a:ext cx="396240" cy="48768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10527270" y="267920"/>
            <a:ext cx="964080" cy="118656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10913175" y="240700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-267313" y="3756360"/>
            <a:ext cx="2652780" cy="32649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396663" y="-343120"/>
            <a:ext cx="994890" cy="12244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11092380" y="1459120"/>
            <a:ext cx="705510" cy="86832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48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11230083" y="235616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140385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464132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321418" y="4770560"/>
            <a:ext cx="572520" cy="70464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-89343" y="5353840"/>
            <a:ext cx="1065480" cy="131136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1769918" y="225160"/>
            <a:ext cx="1121640" cy="138144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1869563" y="5475200"/>
            <a:ext cx="1380600" cy="16992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2677253" y="1779960"/>
            <a:ext cx="396240" cy="4876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11340550" y="4323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11110840" y="973800"/>
            <a:ext cx="516750" cy="6360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10674658" y="1844240"/>
            <a:ext cx="516750" cy="6360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9879480" y="-440400"/>
            <a:ext cx="964080" cy="118656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11743908" y="2988560"/>
            <a:ext cx="244530" cy="30096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1321418" y="6546720"/>
            <a:ext cx="1570140" cy="193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265297" y="148468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584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664894" y="587064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319860" y="514103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92950" y="4861760"/>
            <a:ext cx="1046370" cy="128784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1664910" y="2573560"/>
            <a:ext cx="1356420" cy="16704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2132618" y="-323000"/>
            <a:ext cx="975390" cy="12004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-289868" y="801400"/>
            <a:ext cx="2382510" cy="29323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1664910" y="6320200"/>
            <a:ext cx="975390" cy="1200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10286900" y="96036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11314420" y="2573560"/>
            <a:ext cx="373230" cy="45936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11452190" y="1418302"/>
            <a:ext cx="541320" cy="66624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10553400" y="-391280"/>
            <a:ext cx="964080" cy="1186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10157843" y="50044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1240970" y="1158341"/>
            <a:ext cx="964080" cy="118656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920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1226-1C96-4053-9B23-3EF3D180E5BA}" type="datetime1">
              <a:rPr lang="vi-VN" smtClean="0"/>
              <a:t>19/12/2022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2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620092" y="6684320"/>
            <a:ext cx="8647080" cy="831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321770" algn="ctr">
              <a:spcBef>
                <a:spcPts val="507"/>
              </a:spcBef>
              <a:spcAft>
                <a:spcPts val="0"/>
              </a:spcAft>
              <a:buSzPts val="1600"/>
              <a:buNone/>
              <a:defRPr sz="23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11317735" y="6043621"/>
            <a:ext cx="802620" cy="98784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0"/>
          <p:cNvSpPr/>
          <p:nvPr/>
        </p:nvSpPr>
        <p:spPr>
          <a:xfrm rot="10800000">
            <a:off x="791375" y="1346178"/>
            <a:ext cx="670020" cy="82464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 rot="10800000">
            <a:off x="10653527" y="7285280"/>
            <a:ext cx="1081080" cy="1330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0"/>
          <p:cNvSpPr/>
          <p:nvPr/>
        </p:nvSpPr>
        <p:spPr>
          <a:xfrm rot="10800000">
            <a:off x="10995899" y="6694021"/>
            <a:ext cx="274170" cy="3374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99091" y="-711275"/>
            <a:ext cx="1466790" cy="18052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0"/>
          <p:cNvSpPr/>
          <p:nvPr/>
        </p:nvSpPr>
        <p:spPr>
          <a:xfrm rot="10800000">
            <a:off x="10415621" y="213426"/>
            <a:ext cx="565110" cy="69552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95650" y="1346400"/>
            <a:ext cx="430170" cy="52944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0"/>
          <p:cNvSpPr/>
          <p:nvPr/>
        </p:nvSpPr>
        <p:spPr>
          <a:xfrm rot="10800000">
            <a:off x="11065795" y="213446"/>
            <a:ext cx="1054560" cy="129792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53397" y="-277444"/>
            <a:ext cx="762060" cy="9379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0"/>
          <p:cNvSpPr/>
          <p:nvPr/>
        </p:nvSpPr>
        <p:spPr>
          <a:xfrm rot="10800000">
            <a:off x="973473" y="7512080"/>
            <a:ext cx="448500" cy="552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40122" y="6814453"/>
            <a:ext cx="861900" cy="106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411661" y="5509654"/>
            <a:ext cx="657930" cy="8097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94021" y="6625040"/>
            <a:ext cx="1169220" cy="143904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0"/>
          <p:cNvSpPr/>
          <p:nvPr/>
        </p:nvSpPr>
        <p:spPr>
          <a:xfrm rot="10800000">
            <a:off x="11310833" y="1760400"/>
            <a:ext cx="433290" cy="5332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356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544830" y="-2529840"/>
            <a:ext cx="10797540" cy="1328928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1764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953" y="238795"/>
            <a:ext cx="5830565" cy="99268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953" y="1389753"/>
            <a:ext cx="5830565" cy="3931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8727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70D6-85A6-4959-902C-045326B4A8C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23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26C3-E750-4BAD-AB12-818FDA2C2FC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66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8868-224A-47B5-AB59-BD8E76EDC8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71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571F-F8E3-4C05-B22A-3A86A20E31D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19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12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DBD-C627-4ABC-A5B4-5DFE4D00DCB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06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1B04-976A-4874-8FB7-7A49498B720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73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9227-D34D-42B6-97D7-20AF3A6800A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4"/>
            <a:ext cx="10104120" cy="1634490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5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35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25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70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15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6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FFCB-1E37-4FEB-92F4-514C07F0384E}" type="datetime1">
              <a:rPr lang="vi-VN" smtClean="0"/>
              <a:t>19/12/2022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3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EDF6-895E-4717-84CA-E784D260315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94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0BA8-03BE-465E-9446-B7591F528B1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EB43-4CFF-49E9-97D3-7AF9F4592F01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4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202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77" y="438202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82C4-7233-4F2F-9F48-B9F35471F83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87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1934-283C-43E0-BBF9-E9D62656C0F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49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C393-DF02-4F42-A19D-D5167743BE5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02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22C2-7A2B-4FAF-9749-534FC0A4B68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8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56F-1C13-4F3C-A546-4CECA7F991F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26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08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08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1249-34B9-4DA2-8598-96E890E71814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65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FD3-1259-47A2-8775-080617BBAD4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7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6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C97-333B-42EB-931C-A9F5A3CB087B}" type="datetime1">
              <a:rPr lang="vi-VN" smtClean="0"/>
              <a:t>19/12/2022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7CC4-F617-4FC7-8A98-B32A62F0CDE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71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05DD-4ED7-40A3-8A40-FC0B8500713C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52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A0C-30EF-4B45-8392-1513FFB227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47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40F7-BD8B-46D7-9A21-BA7CF258916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13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178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57" y="438178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D2AB-147A-4F39-A200-48B1AFD408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2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2" y="1842138"/>
            <a:ext cx="5252244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2" y="2609849"/>
            <a:ext cx="5252244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8"/>
            <a:ext cx="5254308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49"/>
            <a:ext cx="5254308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DDB5-D831-49C1-84AF-8CFB3564CD8A}" type="datetime1">
              <a:rPr lang="vi-VN" smtClean="0"/>
              <a:t>19/12/2022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6E3B-9028-4EB5-AF4B-AA0AB96333FB}" type="datetime1">
              <a:rPr lang="vi-VN" smtClean="0"/>
              <a:t>19/12/2022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3D3F-CCDD-4405-AF61-926E1DD6B3D1}" type="datetime1">
              <a:rPr lang="vi-VN" smtClean="0"/>
              <a:t>19/12/2022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8" y="327702"/>
            <a:ext cx="3910807" cy="139446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97" y="327665"/>
            <a:ext cx="6645275" cy="7023736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8" y="1722121"/>
            <a:ext cx="3910807" cy="5629277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6A7-677C-4B7E-9797-07E1D2D4C94C}" type="datetime1">
              <a:rPr lang="vi-VN" smtClean="0"/>
              <a:t>19/12/2022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/>
          <a:lstStyle>
            <a:lvl1pPr marL="0" indent="0">
              <a:buNone/>
              <a:defRPr sz="3900"/>
            </a:lvl1pPr>
            <a:lvl2pPr marL="574502" indent="0">
              <a:buNone/>
              <a:defRPr sz="3500"/>
            </a:lvl2pPr>
            <a:lvl3pPr marL="1149006" indent="0">
              <a:buNone/>
              <a:defRPr sz="3000"/>
            </a:lvl3pPr>
            <a:lvl4pPr marL="1723508" indent="0">
              <a:buNone/>
              <a:defRPr sz="2500"/>
            </a:lvl4pPr>
            <a:lvl5pPr marL="2298011" indent="0">
              <a:buNone/>
              <a:defRPr sz="2500"/>
            </a:lvl5pPr>
            <a:lvl6pPr marL="2872517" indent="0">
              <a:buNone/>
              <a:defRPr sz="2500"/>
            </a:lvl6pPr>
            <a:lvl7pPr marL="3447016" indent="0">
              <a:buNone/>
              <a:defRPr sz="2500"/>
            </a:lvl7pPr>
            <a:lvl8pPr marL="4021521" indent="0">
              <a:buNone/>
              <a:defRPr sz="2500"/>
            </a:lvl8pPr>
            <a:lvl9pPr marL="4596027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3F8-DFDF-4492-B456-5DC84BC47BA4}" type="datetime1">
              <a:rPr lang="vi-VN" smtClean="0"/>
              <a:t>19/12/2022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0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920246"/>
            <a:ext cx="10698480" cy="5431157"/>
          </a:xfrm>
          <a:prstGeom prst="rect">
            <a:avLst/>
          </a:prstGeom>
        </p:spPr>
        <p:txBody>
          <a:bodyPr vert="horz" lIns="114901" tIns="57451" rIns="114901" bIns="574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3C0A-992F-4F6C-8E0C-C5E6D9E7CBD7}" type="datetime1">
              <a:rPr lang="vi-VN" smtClean="0"/>
              <a:t>19/12/2022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7627624"/>
            <a:ext cx="37642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149006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877" indent="-430877" algn="l" defTabSz="114900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33568" indent="-359064" algn="l" defTabSz="114900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25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0760" indent="-287251" algn="l" defTabSz="114900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5263" indent="-287251" algn="l" defTabSz="114900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9766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270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8771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327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502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00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508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01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251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701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152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02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118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914118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509514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85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727C231-3F7D-4CF9-AB6A-7FF951615E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61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0C193A9-945C-4F18-8CE6-393EB48932D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8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11.gi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image" Target="../media/image4.png"/><Relationship Id="rId15" Type="http://schemas.openxmlformats.org/officeDocument/2006/relationships/image" Target="../media/image13.wmf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9.gif"/><Relationship Id="rId7" Type="http://schemas.openxmlformats.org/officeDocument/2006/relationships/image" Target="../media/image7.gif"/><Relationship Id="rId2" Type="http://schemas.openxmlformats.org/officeDocument/2006/relationships/hyperlink" Target="http://www.taoch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5.png"/><Relationship Id="rId4" Type="http://schemas.openxmlformats.org/officeDocument/2006/relationships/image" Target="../media/image10.gi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18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hyperlink" Target="http://www.taochu.com/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19.png"/><Relationship Id="rId9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6"/>
          <p:cNvGrpSpPr>
            <a:grpSpLocks/>
          </p:cNvGrpSpPr>
          <p:nvPr/>
        </p:nvGrpSpPr>
        <p:grpSpPr bwMode="auto">
          <a:xfrm>
            <a:off x="-103188" y="-91440"/>
            <a:ext cx="12093576" cy="8321040"/>
            <a:chOff x="134" y="48"/>
            <a:chExt cx="5422" cy="4115"/>
          </a:xfrm>
        </p:grpSpPr>
        <p:sp>
          <p:nvSpPr>
            <p:cNvPr id="141325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89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377" eaLnBrk="1" hangingPunct="1"/>
              <a:endParaRPr lang="vi-VN" alt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41326" name="Picture 8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7" name="Picture 9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8" name="Picture 10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9" name="Picture 11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13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0" y="5420360"/>
            <a:ext cx="1461136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167" y="5613400"/>
            <a:ext cx="156019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Text Box 18"/>
          <p:cNvSpPr txBox="1">
            <a:spLocks noChangeArrowheads="1"/>
          </p:cNvSpPr>
          <p:nvPr/>
        </p:nvSpPr>
        <p:spPr bwMode="auto">
          <a:xfrm>
            <a:off x="1640360" y="5982530"/>
            <a:ext cx="8872145" cy="6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11" tIns="71710" rIns="143411" bIns="71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eaLnBrk="1" hangingPunct="1"/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Trịnh</a:t>
            </a:r>
            <a:r>
              <a:rPr lang="en-US" altLang="en-US" sz="36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36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 Thanh Dung</a:t>
            </a:r>
            <a:endParaRPr lang="en-US" altLang="en-US" sz="3600" b="1" i="1" dirty="0">
              <a:solidFill>
                <a:srgbClr val="0B03B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1319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54" y="6197565"/>
            <a:ext cx="4038758" cy="1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Picture 21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"/>
            <a:ext cx="237744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2" name="Picture 24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2700" y="-68580"/>
            <a:ext cx="164592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3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338089" y="6364554"/>
            <a:ext cx="1534160" cy="220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4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3799" y="6657343"/>
            <a:ext cx="2214403" cy="152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33905" y="1645925"/>
            <a:ext cx="8083545" cy="4106992"/>
          </a:xfrm>
          <a:prstGeom prst="rect">
            <a:avLst/>
          </a:prstGeom>
          <a:noFill/>
        </p:spPr>
        <p:txBody>
          <a:bodyPr spcFirstLastPara="1" wrap="none" lIns="91438" tIns="45719" rIns="91438" bIns="45719">
            <a:prstTxWarp prst="textArchUp">
              <a:avLst>
                <a:gd name="adj" fmla="val 1041450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>
              <a:defRPr/>
            </a:pPr>
            <a:r>
              <a:rPr lang="en-US" sz="55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5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HÀO </a:t>
            </a:r>
            <a:r>
              <a:rPr lang="en-US" sz="55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 CÁC EM HỌC SINH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0986" y="268966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GIA THỤY</a:t>
            </a:r>
            <a:endParaRPr lang="vi-VN" sz="1800" kern="0" dirty="0">
              <a:solidFill>
                <a:srgbClr val="FF0000"/>
              </a:solidFill>
            </a:endParaRPr>
          </a:p>
        </p:txBody>
      </p:sp>
      <p:pic>
        <p:nvPicPr>
          <p:cNvPr id="23" name="Picture 22" descr="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92" y="2857503"/>
            <a:ext cx="670203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36" y="27813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n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48" y="270891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6" y="268415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o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88" y="26670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23" y="273368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74868" y="4791583"/>
            <a:ext cx="2601723" cy="10475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 defTabSz="914377"/>
            <a:r>
              <a:rPr lang="en-US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 3</a:t>
            </a:r>
          </a:p>
        </p:txBody>
      </p:sp>
      <p:pic>
        <p:nvPicPr>
          <p:cNvPr id="31" name="Picture 9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5" y="4085256"/>
            <a:ext cx="14859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35" y="3959189"/>
            <a:ext cx="1857375" cy="22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759950" y="3604017"/>
            <a:ext cx="9152720" cy="15621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 fontScale="97500"/>
          </a:bodyPr>
          <a:lstStyle>
            <a:lvl1pPr algn="ctr" defTabSz="1149006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149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SÁCH</a:t>
            </a:r>
            <a:r>
              <a:rPr kumimoji="0" lang="en-US" sz="5400" b="1" i="0" u="none" strike="noStrike" kern="1200" cap="none" spc="0" normalizeH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CÁNH DIỀU</a:t>
            </a:r>
            <a:endParaRPr kumimoji="0" lang="en-US" sz="5400" b="1" i="0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9" y="1111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23" y="904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17" y="762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1317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5" y="1793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92" y="1714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4" y="866781"/>
            <a:ext cx="5194455" cy="725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4" y="969352"/>
            <a:ext cx="5881281" cy="67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4542" r="204" b="26690"/>
          <a:stretch/>
        </p:blipFill>
        <p:spPr>
          <a:xfrm>
            <a:off x="46928" y="2057400"/>
            <a:ext cx="11852031" cy="4560358"/>
          </a:xfrm>
        </p:spPr>
      </p:pic>
      <p:sp>
        <p:nvSpPr>
          <p:cNvPr id="7" name="TextBox 6"/>
          <p:cNvSpPr txBox="1"/>
          <p:nvPr/>
        </p:nvSpPr>
        <p:spPr>
          <a:xfrm>
            <a:off x="1219220" y="4038604"/>
            <a:ext cx="8458200" cy="44625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4486" y="4635889"/>
            <a:ext cx="11494473" cy="70786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dirty="0" err="1"/>
              <a:t>Bài</a:t>
            </a:r>
            <a:r>
              <a:rPr lang="en-US" sz="4000" dirty="0"/>
              <a:t> </a:t>
            </a:r>
            <a:r>
              <a:rPr lang="en-US" sz="4000" dirty="0" err="1"/>
              <a:t>Ôn</a:t>
            </a:r>
            <a:r>
              <a:rPr lang="en-US" sz="4000" dirty="0"/>
              <a:t> </a:t>
            </a:r>
            <a:r>
              <a:rPr lang="en-US" sz="4000" dirty="0" err="1"/>
              <a:t>thi</a:t>
            </a:r>
            <a:r>
              <a:rPr lang="en-US" sz="4000" dirty="0"/>
              <a:t> </a:t>
            </a:r>
            <a:r>
              <a:rPr lang="en-US" sz="4000" dirty="0" err="1"/>
              <a:t>học</a:t>
            </a:r>
            <a:r>
              <a:rPr lang="en-US" sz="4000" dirty="0"/>
              <a:t> </a:t>
            </a:r>
            <a:r>
              <a:rPr lang="en-US" sz="4000" dirty="0" err="1"/>
              <a:t>kì</a:t>
            </a:r>
            <a:r>
              <a:rPr lang="en-US" sz="4000" dirty="0"/>
              <a:t> 1</a:t>
            </a:r>
            <a:endParaRPr lang="en-US" sz="4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1" t="63817" r="-6389"/>
          <a:stretch/>
        </p:blipFill>
        <p:spPr>
          <a:xfrm>
            <a:off x="8077204" y="6553200"/>
            <a:ext cx="3423138" cy="189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5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D4CDB7-BC3E-8F92-6F1C-6F961A4C6894}"/>
              </a:ext>
            </a:extLst>
          </p:cNvPr>
          <p:cNvSpPr txBox="1"/>
          <p:nvPr/>
        </p:nvSpPr>
        <p:spPr>
          <a:xfrm>
            <a:off x="5334000" y="990600"/>
            <a:ext cx="60097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</a:t>
            </a:r>
          </a:p>
          <a:p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vị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thơm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Ngọt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bùi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cay…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4315DE-1A0D-6637-7714-5EF2DF669F0D}"/>
              </a:ext>
            </a:extLst>
          </p:cNvPr>
          <p:cNvSpPr txBox="1"/>
          <p:nvPr/>
        </p:nvSpPr>
        <p:spPr>
          <a:xfrm>
            <a:off x="1600200" y="5562600"/>
            <a:ext cx="9144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bản word và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gạo</a:t>
            </a:r>
            <a:r>
              <a:rPr lang="en-US" dirty="0"/>
              <a:t> </a:t>
            </a:r>
            <a:r>
              <a:rPr lang="en-US" dirty="0" err="1"/>
              <a:t>làng</a:t>
            </a:r>
            <a:r>
              <a:rPr lang="en-US" dirty="0"/>
              <a:t> ta, </a:t>
            </a:r>
            <a:r>
              <a:rPr lang="en-US" dirty="0" err="1"/>
              <a:t>yêu</a:t>
            </a:r>
            <a:r>
              <a:rPr lang="en-US" dirty="0"/>
              <a:t> cầu đặt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hàng </a:t>
            </a:r>
            <a:r>
              <a:rPr lang="en-US" dirty="0" err="1"/>
              <a:t>phím</a:t>
            </a:r>
            <a:r>
              <a:rPr lang="en-US" dirty="0"/>
              <a:t> cơ </a:t>
            </a:r>
            <a:r>
              <a:rPr lang="en-US" dirty="0" err="1"/>
              <a:t>sở</a:t>
            </a:r>
            <a:r>
              <a:rPr lang="en-US" dirty="0"/>
              <a:t> và thực hiện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cầu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10 </a:t>
            </a:r>
            <a:r>
              <a:rPr lang="en-US" dirty="0" err="1"/>
              <a:t>phút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889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863" y="281256"/>
            <a:ext cx="8990194" cy="81479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43" y="4764871"/>
            <a:ext cx="3315684" cy="31834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矩形 14342"/>
          <p:cNvSpPr/>
          <p:nvPr/>
        </p:nvSpPr>
        <p:spPr>
          <a:xfrm>
            <a:off x="3524446" y="2514600"/>
            <a:ext cx="7366937" cy="25944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0039" tIns="35020" rIns="70039" bIns="35020" anchor="t">
            <a:spAutoFit/>
          </a:bodyPr>
          <a:lstStyle/>
          <a:p>
            <a:pPr defTabSz="1149333"/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Khi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hoàn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thành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thực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hành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sẽ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l</a:t>
            </a:r>
          </a:p>
          <a:p>
            <a:pPr defTabSz="1149333"/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àm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bài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trắc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nghiệm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từ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1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đến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14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trong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đề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cương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vào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vở</a:t>
            </a:r>
            <a:endParaRPr lang="en-US" altLang="zh-CN" sz="41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1" name="Picture 10" descr="t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2" y="2555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0" y="2476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n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73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666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o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2" y="1524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079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6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" y="5556"/>
            <a:ext cx="11868080" cy="821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186" y="1926077"/>
            <a:ext cx="2186462" cy="896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36" y="1313924"/>
            <a:ext cx="11325963" cy="138313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7531" y="362645"/>
            <a:ext cx="2449649" cy="139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" y="362606"/>
            <a:ext cx="1657842" cy="9458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895602" y="3733803"/>
            <a:ext cx="7486720" cy="996629"/>
          </a:xfrm>
          <a:prstGeom prst="rect">
            <a:avLst/>
          </a:prstGeom>
          <a:noFill/>
          <a:ln w="9525">
            <a:noFill/>
          </a:ln>
        </p:spPr>
        <p:txBody>
          <a:bodyPr wrap="square" lIns="72590" tIns="36295" rIns="72590" bIns="36295">
            <a:spAutoFit/>
          </a:bodyPr>
          <a:lstStyle/>
          <a:p>
            <a:pPr algn="ctr" defTabSz="1191185">
              <a:spcBef>
                <a:spcPct val="50000"/>
              </a:spcBef>
            </a:pP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086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27&quot;&gt;&lt;/object&gt;&lt;object type=&quot;2&quot; unique_id=&quot;10028&quot;&gt;&lt;object type=&quot;3&quot; unique_id=&quot;10029&quot;&gt;&lt;property id=&quot;20148&quot; value=&quot;5&quot;/&gt;&lt;property id=&quot;20300&quot; value=&quot;Slide 1&quot;/&gt;&lt;property id=&quot;20307&quot; value=&quot;295&quot;/&gt;&lt;/object&gt;&lt;object type=&quot;3&quot; unique_id=&quot;10030&quot;&gt;&lt;property id=&quot;20148&quot; value=&quot;5&quot;/&gt;&lt;property id=&quot;20300&quot; value=&quot;Slide 2&quot;/&gt;&lt;property id=&quot;20307&quot; value=&quot;278&quot;/&gt;&lt;/object&gt;&lt;object type=&quot;3&quot; unique_id=&quot;10031&quot;&gt;&lt;property id=&quot;20148&quot; value=&quot;5&quot;/&gt;&lt;property id=&quot;20300&quot; value=&quot;Slide 3&quot;/&gt;&lt;property id=&quot;20307&quot; value=&quot;256&quot;/&gt;&lt;/object&gt;&lt;object type=&quot;3&quot; unique_id=&quot;10032&quot;&gt;&lt;property id=&quot;20148&quot; value=&quot;5&quot;/&gt;&lt;property id=&quot;20300&quot; value=&quot;Slide 4&quot;/&gt;&lt;property id=&quot;20307&quot; value=&quot;269&quot;/&gt;&lt;/object&gt;&lt;object type=&quot;3&quot; unique_id=&quot;10033&quot;&gt;&lt;property id=&quot;20148&quot; value=&quot;5&quot;/&gt;&lt;property id=&quot;20300&quot; value=&quot;Slide 5&quot;/&gt;&lt;property id=&quot;20307&quot; value=&quot;298&quot;/&gt;&lt;/object&gt;&lt;object type=&quot;3&quot; unique_id=&quot;10034&quot;&gt;&lt;property id=&quot;20148&quot; value=&quot;5&quot;/&gt;&lt;property id=&quot;20300&quot; value=&quot;Slide 6&quot;/&gt;&lt;property id=&quot;20307&quot; value=&quot;304&quot;/&gt;&lt;/object&gt;&lt;object type=&quot;3&quot; unique_id=&quot;10035&quot;&gt;&lt;property id=&quot;20148&quot; value=&quot;5&quot;/&gt;&lt;property id=&quot;20300&quot; value=&quot;Slide 7&quot;/&gt;&lt;property id=&quot;20307&quot; value=&quot;263&quot;/&gt;&lt;/object&gt;&lt;object type=&quot;3&quot; unique_id=&quot;10036&quot;&gt;&lt;property id=&quot;20148&quot; value=&quot;5&quot;/&gt;&lt;property id=&quot;20300&quot; value=&quot;Slide 8&quot;/&gt;&lt;property id=&quot;20307&quot; value=&quot;272&quot;/&gt;&lt;/object&gt;&lt;object type=&quot;3&quot; unique_id=&quot;10037&quot;&gt;&lt;property id=&quot;20148&quot; value=&quot;5&quot;/&gt;&lt;property id=&quot;20300&quot; value=&quot;Slide 9&quot;/&gt;&lt;property id=&quot;20307&quot; value=&quot;270&quot;/&gt;&lt;/object&gt;&lt;object type=&quot;3&quot; unique_id=&quot;10038&quot;&gt;&lt;property id=&quot;20148&quot; value=&quot;5&quot;/&gt;&lt;property id=&quot;20300&quot; value=&quot;Slide 10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</TotalTime>
  <Words>140</Words>
  <Application>Microsoft Office PowerPoint</Application>
  <PresentationFormat>Custom</PresentationFormat>
  <Paragraphs>17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Nixie One</vt:lpstr>
      <vt:lpstr>Rockwell Extra Bold</vt:lpstr>
      <vt:lpstr>Times New Roman</vt:lpstr>
      <vt:lpstr>Varela Round</vt:lpstr>
      <vt:lpstr>Office Theme</vt:lpstr>
      <vt:lpstr>2_Puck template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SAL - Nguyen Huu Phuc</cp:lastModifiedBy>
  <cp:revision>171</cp:revision>
  <dcterms:created xsi:type="dcterms:W3CDTF">2019-10-13T09:09:41Z</dcterms:created>
  <dcterms:modified xsi:type="dcterms:W3CDTF">2022-12-19T01:59:33Z</dcterms:modified>
</cp:coreProperties>
</file>