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8" r:id="rId5"/>
    <p:sldId id="289" r:id="rId6"/>
    <p:sldId id="290" r:id="rId7"/>
    <p:sldId id="291" r:id="rId8"/>
    <p:sldId id="257" r:id="rId9"/>
    <p:sldId id="258" r:id="rId10"/>
    <p:sldId id="260" r:id="rId11"/>
    <p:sldId id="261" r:id="rId12"/>
    <p:sldId id="280" r:id="rId13"/>
    <p:sldId id="281" r:id="rId14"/>
    <p:sldId id="267" r:id="rId15"/>
    <p:sldId id="286" r:id="rId16"/>
    <p:sldId id="287" r:id="rId17"/>
    <p:sldId id="265" r:id="rId18"/>
    <p:sldId id="282" r:id="rId19"/>
    <p:sldId id="268" r:id="rId20"/>
    <p:sldId id="26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2518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58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17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0459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5887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667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1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86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0382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008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9993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CB180D-1A91-48B1-80A7-3F304B71C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4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FE1C6DE-54C3-48C7-B62A-0344109F1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5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101815-2A3D-4C7A-AB0C-EA58129BA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08D8B-F953-4597-8109-4E3906E0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3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92CB7E-D2FA-408F-991E-F1039585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3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D7C60-0374-4AE4-8CDA-B6020E003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6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45E897-9DB3-4C3F-8182-7797B7A2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3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43CAE9-27C8-41C5-B27A-FE04CBAEA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5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CB4E97-FD6D-465B-9449-C7CA440E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8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24146D-F67B-4022-9431-CAA30CA52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8FABC73-0949-453B-A5CA-4C09AA03F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9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242410-81CA-4686-ACC8-6750335B6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2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2D09DA-8B97-487E-BEF7-D12E51DFD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97CC73-3D10-4615-B18C-51F17B640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730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834D3-40FD-4D4C-B55F-58E368F1E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6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4DDB02-CB45-4106-9CD6-DF0A49606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5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77FFDDA-E62F-4D48-AC44-3707553DD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7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63C1-B387-4D90-BD90-95B47856E8A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195B6-6E42-4878-AB9B-5A269E61367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>
                <a:cs typeface="Arial" charset="0"/>
              </a:rPr>
              <a:pPr>
                <a:defRPr/>
              </a:pPr>
              <a:t>11/18/2022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267A-DFEC-41F5-8C0D-F310036501F3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12"/>
          <p:cNvSpPr>
            <a:spLocks noChangeArrowheads="1"/>
          </p:cNvSpPr>
          <p:nvPr/>
        </p:nvSpPr>
        <p:spPr bwMode="auto">
          <a:xfrm>
            <a:off x="1181100" y="756271"/>
            <a:ext cx="6858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GIA THỤY</a:t>
            </a:r>
          </a:p>
        </p:txBody>
      </p:sp>
      <p:pic>
        <p:nvPicPr>
          <p:cNvPr id="57" name="Picture 214" descr="nature39d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7138"/>
            <a:ext cx="228600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216"/>
          <p:cNvSpPr txBox="1">
            <a:spLocks noChangeArrowheads="1"/>
          </p:cNvSpPr>
          <p:nvPr/>
        </p:nvSpPr>
        <p:spPr bwMode="auto">
          <a:xfrm>
            <a:off x="1981200" y="3588603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Tin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4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TRỊNH THỊ THANH DUNG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23826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3886200" y="555626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3350" y="1600200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thực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hiện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Chèn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hình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ảnh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soạn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thảo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046" r="61600" b="10614"/>
          <a:stretch>
            <a:fillRect/>
          </a:stretch>
        </p:blipFill>
        <p:spPr bwMode="auto">
          <a:xfrm>
            <a:off x="463715" y="3300413"/>
            <a:ext cx="185086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537118" y="1921967"/>
            <a:ext cx="6225882" cy="1968500"/>
          </a:xfrm>
          <a:prstGeom prst="cloudCallout">
            <a:avLst>
              <a:gd name="adj1" fmla="val -54822"/>
              <a:gd name="adj2" fmla="val 8522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sẻ kết quả thảo luận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268611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Chèn tranh ảnh vào văn bản:</a:t>
            </a: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352800" y="228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2819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Picture.</a:t>
            </a: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hiện</a:t>
            </a:r>
            <a:r>
              <a:rPr lang="en-US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3505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Insert Picture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461236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84275" y="2819400"/>
            <a:ext cx="6096000" cy="2286000"/>
          </a:xfrm>
          <a:prstGeom prst="roundRect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/>
              <a:t>Chọn tranh ảnh cần điều chỉnh kích thước, di chuyển con trỏ chuột đến vị trí có ô vuông ở mỗi cạnh hoặc chấm tròn nhỏ ở mỗi góc. Khi đó con trỏ chuột chuyển thành các dấu mũi tên.</a:t>
            </a:r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7975" y="2016919"/>
            <a:ext cx="1752600" cy="9906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Bước 1</a:t>
            </a:r>
            <a:endParaRPr lang="en-US" sz="2400" b="1" dirty="0" err="1">
              <a:solidFill>
                <a:srgbClr val="0000FF"/>
              </a:solidFill>
            </a:endParaRPr>
          </a:p>
        </p:txBody>
      </p:sp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12775" y="94932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57" y="2157711"/>
            <a:ext cx="7543800" cy="43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>
          <a:xfrm>
            <a:off x="1905000" y="4495800"/>
            <a:ext cx="5105400" cy="1143000"/>
          </a:xfrm>
          <a:prstGeom prst="roundRect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/>
          </a:p>
          <a:p>
            <a:r>
              <a:rPr lang="en-US" sz="2400" b="1"/>
              <a:t>Kéo thả chuột để thay đổi kích thước của tranh. 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1371600" y="3733800"/>
            <a:ext cx="1676400" cy="9144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Bước 2</a:t>
            </a:r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 rot="2340145">
            <a:off x="7491574" y="6095790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2340145">
            <a:off x="481173" y="2155429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9201219">
            <a:off x="7490021" y="2158110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 rot="19201219">
            <a:off x="524401" y="6160732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00FF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4572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B05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 rot="5400000">
            <a:off x="4045675" y="615211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B050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75438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B050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5400000">
            <a:off x="3969475" y="212652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00B050"/>
              </a:solidFill>
            </a:endParaRPr>
          </a:p>
        </p:txBody>
      </p:sp>
      <p:pic>
        <p:nvPicPr>
          <p:cNvPr id="2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17938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41300" y="4008438"/>
            <a:ext cx="85217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Thực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hiện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kích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1.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90788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590800" y="2922588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046" r="61600" b="10614"/>
          <a:stretch>
            <a:fillRect/>
          </a:stretch>
        </p:blipFill>
        <p:spPr bwMode="auto">
          <a:xfrm>
            <a:off x="463715" y="3300413"/>
            <a:ext cx="185086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537118" y="1921967"/>
            <a:ext cx="6225882" cy="1968500"/>
          </a:xfrm>
          <a:prstGeom prst="cloudCallout">
            <a:avLst>
              <a:gd name="adj1" fmla="val -54822"/>
              <a:gd name="adj2" fmla="val 8522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sẻ kết quả thảo luận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676400" y="2347119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en-US" sz="2400" b="1" i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81000" y="3375025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96875" y="4022725"/>
            <a:ext cx="814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2425" y="1486694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286000" y="0"/>
            <a:ext cx="5029200" cy="1447800"/>
          </a:xfrm>
          <a:prstGeom prst="cloudCallout">
            <a:avLst>
              <a:gd name="adj1" fmla="val 16946"/>
              <a:gd name="adj2" fmla="val 3659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HÀNH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8.PNG"/>
          <p:cNvPicPr>
            <a:picLocks noChangeAspect="1"/>
          </p:cNvPicPr>
          <p:nvPr/>
        </p:nvPicPr>
        <p:blipFill rotWithShape="1">
          <a:blip r:embed="rId3"/>
          <a:srcRect t="13235" b="7479"/>
          <a:stretch/>
        </p:blipFill>
        <p:spPr>
          <a:xfrm>
            <a:off x="2514600" y="1676400"/>
            <a:ext cx="4695827" cy="477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7200" y="213360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1916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44714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 ĐẦU GIỜ</a:t>
            </a:r>
            <a:endParaRPr lang="en-US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BA9D07-F460-46F1-9281-4EE5D3B4FEE1}" type="slidenum">
              <a:rPr lang="en-US" sz="10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95300" y="3219816"/>
            <a:ext cx="8153400" cy="1085483"/>
            <a:chOff x="186" y="873"/>
            <a:chExt cx="2626" cy="771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36"/>
                <a:ext cx="61" cy="6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36"/>
                <a:ext cx="61" cy="61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38"/>
                <a:ext cx="1300" cy="61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24"/>
                <a:ext cx="1300" cy="614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38"/>
                <a:ext cx="1170" cy="61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3333FF"/>
                  </a:solidFill>
                  <a:latin typeface="Times New Roman" pitchFamily="18" charset="0"/>
                </a:rPr>
                <a:t>Trò chơi: Ai nhanh ai đúng?</a:t>
              </a:r>
              <a:endParaRPr lang="en-US" sz="32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22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63057"/>
            <a:ext cx="6178550" cy="1768427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itchFamily="18" charset="0"/>
              </a:rPr>
              <a:t>Câu 1: Để chèn hình có sẵn vào trang văn bản em thực hiện thao tác nào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69118"/>
            <a:ext cx="8391525" cy="273547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A. Chọn thẻ Insert -&gt; Chọn Shapes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3" y="325553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32012" y="442282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D. Chọn thẻ Format -&gt; Chọn Pictures </a:t>
            </a:r>
          </a:p>
        </p:txBody>
      </p:sp>
    </p:spTree>
    <p:extLst>
      <p:ext uri="{BB962C8B-B14F-4D97-AF65-F5344CB8AC3E}">
        <p14:creationId xmlns:p14="http://schemas.microsoft.com/office/powerpoint/2010/main" val="3666113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476376" y="887412"/>
            <a:ext cx="6508749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itchFamily="18" charset="0"/>
              </a:rPr>
              <a:t>Câu 2: Để thay đổi màu, độ dày đường viền của hình em chọn thẻ nào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476211" y="4565758"/>
            <a:ext cx="6990880" cy="3138833"/>
            <a:chOff x="674" y="-403"/>
            <a:chExt cx="3963" cy="2638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674" y="-403"/>
              <a:ext cx="2740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B. Thẻ Format.</a:t>
              </a: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759928" y="2703159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A. Thẻ Insert.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759928" y="3429000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B. Thẻ Format.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5400" y="2777376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C. Thẻ Home.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105400" y="3429000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D. Thẻ Design </a:t>
            </a:r>
          </a:p>
        </p:txBody>
      </p:sp>
    </p:spTree>
    <p:extLst>
      <p:ext uri="{BB962C8B-B14F-4D97-AF65-F5344CB8AC3E}">
        <p14:creationId xmlns:p14="http://schemas.microsoft.com/office/powerpoint/2010/main" val="75050156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38086"/>
            <a:ext cx="6178550" cy="181837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Câu 3: Để chèn tranh ảnh vào trang văn bản em thực hiện thao tác nào sau đây?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67928"/>
            <a:ext cx="8391525" cy="2736663"/>
            <a:chOff x="-9" y="-65"/>
            <a:chExt cx="4757" cy="2300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65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D. Chọn thẻ Insert -&gt; Chọn Pictures 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3" y="325553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32012" y="442282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D. Chọn thẻ Insert -&gt; Chọn Pictures </a:t>
            </a:r>
          </a:p>
        </p:txBody>
      </p:sp>
    </p:spTree>
    <p:extLst>
      <p:ext uri="{BB962C8B-B14F-4D97-AF65-F5344CB8AC3E}">
        <p14:creationId xmlns:p14="http://schemas.microsoft.com/office/powerpoint/2010/main" val="12040054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NG"/>
          <p:cNvPicPr>
            <a:picLocks noChangeAspect="1"/>
          </p:cNvPicPr>
          <p:nvPr/>
        </p:nvPicPr>
        <p:blipFill rotWithShape="1">
          <a:blip r:embed="rId2"/>
          <a:srcRect l="15415" t="41336" r="12777"/>
          <a:stretch/>
        </p:blipFill>
        <p:spPr>
          <a:xfrm>
            <a:off x="240374" y="2576930"/>
            <a:ext cx="3569626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324" y="51033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Hình 1</a:t>
            </a:r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 rotWithShape="1">
          <a:blip r:embed="rId3"/>
          <a:srcRect l="2147" t="42857"/>
          <a:stretch/>
        </p:blipFill>
        <p:spPr>
          <a:xfrm>
            <a:off x="4343400" y="2576930"/>
            <a:ext cx="4651545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399" y="513046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Hình 2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2400" y="16002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</a:rPr>
              <a:t>” ở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266666" y="2084695"/>
            <a:ext cx="4724400" cy="830262"/>
            <a:chOff x="2895600" y="84138"/>
            <a:chExt cx="4724400" cy="830262"/>
          </a:xfrm>
        </p:grpSpPr>
        <p:sp>
          <p:nvSpPr>
            <p:cNvPr id="9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800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11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65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00" b="1" dirty="0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13" name="Flowchart: Terminator 12"/>
          <p:cNvSpPr/>
          <p:nvPr/>
        </p:nvSpPr>
        <p:spPr>
          <a:xfrm>
            <a:off x="1905000" y="3130550"/>
            <a:ext cx="6757988" cy="973137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>
                <a:solidFill>
                  <a:schemeClr val="tx1"/>
                </a:solidFill>
              </a:rPr>
              <a:t>Chèn được tranh ảnh vào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939925" y="5197475"/>
            <a:ext cx="675957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>
                <a:solidFill>
                  <a:schemeClr val="tx1"/>
                </a:solidFill>
              </a:rPr>
              <a:t>Biết cách điều chỉnh kích thước của tranh ảnh trong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21521" y="3265487"/>
            <a:ext cx="1554917" cy="2745403"/>
            <a:chOff x="350838" y="1876799"/>
            <a:chExt cx="1554162" cy="2746001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25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169" y="2099"/>
                <a:ext cx="1412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2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pic>
        <p:nvPicPr>
          <p:cNvPr id="3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0" y="533400"/>
            <a:ext cx="9448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1)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09600" y="1380331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5653469" cy="19812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09800" y="5181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594360" cy="685800"/>
          </a:xfrm>
          <a:prstGeom prst="rect">
            <a:avLst/>
          </a:prstGeom>
          <a:noFill/>
        </p:spPr>
      </p:pic>
      <p:sp>
        <p:nvSpPr>
          <p:cNvPr id="40" name="WordArt 24"/>
          <p:cNvSpPr>
            <a:spLocks noChangeArrowheads="1" noChangeShapeType="1" noTextEdit="1"/>
          </p:cNvSpPr>
          <p:nvPr/>
        </p:nvSpPr>
        <p:spPr bwMode="auto">
          <a:xfrm>
            <a:off x="1790700" y="2101374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hiện</a:t>
            </a:r>
            <a:r>
              <a:rPr lang="en-US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32004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76048" y="358140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40" grpId="0"/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11162" y="1159877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Chèn tranh ảnh vào văn bản:</a:t>
            </a: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2362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Trong cửa sổ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nháy chuột lên ảnh muốn chèn vào văn bản.</a:t>
            </a:r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4419600" cy="312487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343400" y="31242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4724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Chọn Insert để chèn ảnh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81200" y="5105400"/>
            <a:ext cx="5638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638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</vt:lpstr>
      <vt:lpstr>.VnTimeH</vt:lpstr>
      <vt:lpstr>Arial</vt:lpstr>
      <vt:lpstr>Calibri</vt:lpstr>
      <vt:lpstr>time new roman</vt:lpstr>
      <vt:lpstr>Times New Roman</vt:lpstr>
      <vt:lpstr>Tw Cen MT</vt:lpstr>
      <vt:lpstr>Wingdings</vt:lpstr>
      <vt:lpstr>Office Theme</vt:lpstr>
      <vt:lpstr>Default Design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Huu Phuc</cp:lastModifiedBy>
  <cp:revision>115</cp:revision>
  <dcterms:created xsi:type="dcterms:W3CDTF">2017-11-24T11:21:01Z</dcterms:created>
  <dcterms:modified xsi:type="dcterms:W3CDTF">2022-11-18T06:11:59Z</dcterms:modified>
</cp:coreProperties>
</file>