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1" r:id="rId2"/>
    <p:sldId id="279" r:id="rId3"/>
    <p:sldId id="287" r:id="rId4"/>
    <p:sldId id="314" r:id="rId5"/>
    <p:sldId id="315" r:id="rId6"/>
    <p:sldId id="316" r:id="rId7"/>
    <p:sldId id="280" r:id="rId8"/>
    <p:sldId id="317" r:id="rId9"/>
    <p:sldId id="3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32B56-A378-4B00-84DE-2ABE39B457A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EDF-E055-401D-A96B-6F3231C0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8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7EDA-DF0D-19B7-1CAB-F4C4B984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2ED14-4971-8716-ECF5-1E64852D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8152-A457-C9B7-D394-788BFB52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9DD2-65D7-3C8A-FAF1-BE51EF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6278-D9CF-7958-3385-C83675CC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6F76-9C22-0C8D-ED67-8673E1D9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82435-F18E-6370-BF9C-9E774566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7213A-55D3-70C1-B58F-E24DD3DF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D4E4-83CD-9BD4-54BB-714490BF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2B99-9997-8E5E-CF05-FF76421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E1031-BFFB-949B-4940-61C23997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A84D-4808-1C9F-6E3C-509F0243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30B8-EAC0-85A8-A894-65E1624E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16F8-9D4F-4ED3-17E0-9FDAE273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1FF5-3DF6-E446-670D-9E2AF18E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3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AA4B-211B-F0F7-72E2-06812BE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E4CF-5444-AB53-CF28-5C9603C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5D37-67DF-7F3E-E238-6E87A553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4108-6D5F-57A3-2BBB-8431D17F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64ED-3FEC-CFCE-1380-C81C21AA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E4BE-4817-835E-DE16-3ED53FA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50AF-67AD-8B76-28E3-E897BBEA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C040-4B7E-0F7A-031A-21E7D738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9B3-88A5-CD09-5233-4C5001E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A98C-A055-4190-4BE4-57ECC87A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0772-BF0D-6FAC-5161-F06B38E5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CE6-3168-35C4-E990-F5F8B2F4F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5468-764A-9B23-F3F2-0392E18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53D5-CC73-0120-3E17-713E4B8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2E1-5F30-A045-B019-EE29E52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756E-A1EE-C876-096C-0AA1DFB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FA6-4FA0-0629-9AF9-EE41820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02E7-6112-7642-8D73-945C4C34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65DA-9321-02EC-3A88-8ABCE28D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794D0-2720-5E98-8AA6-C0FC388A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93A-9667-A688-A387-6F08C264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F8D37-E656-A8FE-39B4-3899EE9B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FCE2-27A8-D679-5CEB-80B35588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BD9B1-68AF-1D22-4F7D-082741B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9E4E-1F08-E9D1-6B02-1F8FDE4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153B-7FF5-969D-E739-E16A3C7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142AD-C210-1FD4-D4A1-9E9D6898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6B340-5C92-9E82-FF2B-A140BE7D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70F12-B1CE-D395-5270-618FAB7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EF0E4-3CA3-125B-CE35-7E9EC23A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E6BC-4413-DF84-F2D2-0868FDC7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B84-DA27-0B64-5676-64AC74E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C784-FF03-6B68-CC1C-34B5772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B0529-6254-7657-A2A0-CBBE35E0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5F42-164C-699A-103A-BA14F652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1244-43F2-81BA-E393-3F3BC0B3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C73D-2DA3-AABB-9D7D-69A24E0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5D4-43FE-2C61-BCB7-10C57293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43E0-72A8-C09D-60D3-2AA2DF51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E1315-56A3-0907-A2BC-EA9349D0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14E3-35C9-FB09-2689-89D0FC77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A13B-2237-6398-063B-9B6C5E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E3006-367B-1DAD-AF88-000A5C6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8A8-22A8-9BBF-B46F-5FE0A29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F92D-A9DA-4037-60C0-C46657D8D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98F3-7AC5-1BE1-1191-5BB051734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982-01B1-3362-E23F-A54D0E7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2CD7-B9A6-BFF6-9911-68CD59C30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9C21F102-A761-2ADC-CC4A-3CEF5A00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9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F64F0D55-D46B-F7F5-0595-1D01F823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73087C4-C086-8E6B-F156-E88CF91F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1752601"/>
            <a:ext cx="589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2: SOẠN THẢO VĂN BẢN</a:t>
            </a:r>
            <a:endParaRPr lang="vi-VN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362FFAEB-5454-3D7C-1EED-6E98F180F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2B9995-C38F-E11A-3642-1999FF797922}"/>
              </a:ext>
            </a:extLst>
          </p:cNvPr>
          <p:cNvSpPr/>
          <p:nvPr/>
        </p:nvSpPr>
        <p:spPr>
          <a:xfrm>
            <a:off x="1839000" y="2438401"/>
            <a:ext cx="8335438" cy="5539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2: Kĩ thuật điều chỉnh một đoạn văn bản (T1)</a:t>
            </a:r>
            <a:endParaRPr lang="en-US" sz="3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9" name="Picture 2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1B80A53E-BE2E-2D1B-CE1A-BBA6F9C8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858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BB671-262B-9B0B-439F-1D9CC8EE0546}"/>
              </a:ext>
            </a:extLst>
          </p:cNvPr>
          <p:cNvSpPr/>
          <p:nvPr/>
        </p:nvSpPr>
        <p:spPr>
          <a:xfrm>
            <a:off x="1524000" y="339190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2: Kĩ thuật điều chỉnh một đoạn văn bản 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D35EF-8137-2E19-5ABF-82878812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2438401"/>
            <a:ext cx="84089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1763714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B3DB5D71-7AE5-4E43-EB68-9A410D5B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837" y="2999106"/>
            <a:ext cx="971550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B1: Nháy chuột vào đoạn văn băn cần thụt lề</a:t>
            </a:r>
          </a:p>
          <a:p>
            <a:pPr eaLnBrk="1" hangingPunct="1"/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B2: - Nháy nút lệnh    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vi-VN" sz="3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kích thước thụt lề</a:t>
            </a:r>
          </a:p>
          <a:p>
            <a:pPr eaLnBrk="1" hangingPunct="1"/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Nháy nút lệnh  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vi-VN" sz="3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kích thước thụt lề</a:t>
            </a:r>
          </a:p>
          <a:p>
            <a:pPr eaLnBrk="1" hangingPunct="1"/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82010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HÌNH THÀNH KIẾN THỨC</a:t>
            </a: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2194368"/>
            <a:ext cx="78470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 cách thụt lề đoạn văn bản?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53257">
            <a:extLst>
              <a:ext uri="{FF2B5EF4-FFF2-40B4-BE49-F238E27FC236}">
                <a16:creationId xmlns:a16="http://schemas.microsoft.com/office/drawing/2014/main" id="{EB9CE873-3581-C095-1DF9-C6CD73329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90" y="3412293"/>
            <a:ext cx="669783" cy="65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3256">
            <a:extLst>
              <a:ext uri="{FF2B5EF4-FFF2-40B4-BE49-F238E27FC236}">
                <a16:creationId xmlns:a16="http://schemas.microsoft.com/office/drawing/2014/main" id="{CA4B98DF-897C-AA94-E964-153456073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91" y="4155800"/>
            <a:ext cx="669783" cy="68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8A65698-D133-4E05-2523-AA9B85256920}"/>
              </a:ext>
            </a:extLst>
          </p:cNvPr>
          <p:cNvSpPr/>
          <p:nvPr/>
        </p:nvSpPr>
        <p:spPr>
          <a:xfrm>
            <a:off x="1242481" y="40099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2: Kĩ thuật điều chỉnh một đoạn văn bản 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1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82010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HÌNH THÀNH KIẾN THỨC</a:t>
            </a: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9" y="2332086"/>
            <a:ext cx="78470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alt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alt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alt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 chỉnh khoảng cách giữa các dòng?</a:t>
            </a:r>
            <a:endParaRPr lang="en-US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CBF375-AA7D-169B-474D-25C387A9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5" y="3342344"/>
            <a:ext cx="86629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B1: Nháy chọn văn bản cần điều chỉnh</a:t>
            </a: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 (Headings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B2: Nháy chọn nút lệnh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                    </a:t>
            </a:r>
            <a:r>
              <a:rPr kumimoji="0" lang="en-US" altLang="en-US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rồi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 </a:t>
            </a:r>
            <a:r>
              <a:rPr kumimoji="0" lang="en-US" altLang="en-US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chọn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 </a:t>
            </a:r>
            <a:r>
              <a:rPr kumimoji="0" lang="en-US" altLang="en-US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thông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 </a:t>
            </a:r>
            <a:r>
              <a:rPr kumimoji="0" lang="en-US" altLang="en-US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số</a:t>
            </a:r>
            <a:r>
              <a:rPr kumimoji="0" lang="vi-VN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(Headings)"/>
                <a:ea typeface="Times New Roman" panose="02020603050405020304" pitchFamily="18" charset="0"/>
              </a:rPr>
              <a:t>  </a:t>
            </a:r>
            <a:endParaRPr kumimoji="0" lang="vi-VN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 (Headings)"/>
            </a:endParaRPr>
          </a:p>
        </p:txBody>
      </p:sp>
      <p:pic>
        <p:nvPicPr>
          <p:cNvPr id="3076" name="Picture 53259">
            <a:extLst>
              <a:ext uri="{FF2B5EF4-FFF2-40B4-BE49-F238E27FC236}">
                <a16:creationId xmlns:a16="http://schemas.microsoft.com/office/drawing/2014/main" id="{40BDEDE6-96F7-6917-37A0-1633F0C93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4" y="3960354"/>
            <a:ext cx="1025525" cy="79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B7B9AE-DC07-5DA3-73D7-424E2A53A973}"/>
              </a:ext>
            </a:extLst>
          </p:cNvPr>
          <p:cNvSpPr/>
          <p:nvPr/>
        </p:nvSpPr>
        <p:spPr>
          <a:xfrm>
            <a:off x="1242481" y="410518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2: Kĩ thuật điều chỉnh một đoạn văn bản 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36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92106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HÌNH THÀNH KIẾN THỨC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BB671-262B-9B0B-439F-1D9CC8EE0546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9" y="1873825"/>
            <a:ext cx="78470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alt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alt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alt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 chỉnh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rộng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lề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thước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word?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5F56A8-DD40-AB5E-DDF3-6BDE13D69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3510252"/>
            <a:ext cx="72771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B732B4E3-F4A3-8279-5C68-5549B45E9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7637"/>
            <a:ext cx="11235266" cy="631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10615FAC-0ABE-9BC6-D93E-673DB72B2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49" y="2003868"/>
            <a:ext cx="78470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nay?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0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25D2B5A8-20EB-4A85-B1A0-3832C2643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243</Words>
  <Application>Microsoft Office PowerPoint</Application>
  <PresentationFormat>Widescreen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Times New Roman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9</cp:revision>
  <dcterms:created xsi:type="dcterms:W3CDTF">2022-09-18T12:47:13Z</dcterms:created>
  <dcterms:modified xsi:type="dcterms:W3CDTF">2022-10-04T15:24:23Z</dcterms:modified>
</cp:coreProperties>
</file>