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1"/>
  </p:notesMasterIdLst>
  <p:sldIdLst>
    <p:sldId id="305" r:id="rId2"/>
    <p:sldId id="277" r:id="rId3"/>
    <p:sldId id="280" r:id="rId4"/>
    <p:sldId id="324" r:id="rId5"/>
    <p:sldId id="325" r:id="rId6"/>
    <p:sldId id="326" r:id="rId7"/>
    <p:sldId id="328" r:id="rId8"/>
    <p:sldId id="327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24" autoAdjust="0"/>
  </p:normalViewPr>
  <p:slideViewPr>
    <p:cSldViewPr>
      <p:cViewPr varScale="1">
        <p:scale>
          <a:sx n="60" d="100"/>
          <a:sy n="60" d="100"/>
        </p:scale>
        <p:origin x="13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352-DDD5-4989-BED4-647F2E7F16BA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15FA-9C67-41B1-A681-C4E5BB420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năm, ngày 9 tháng 02 năm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ba, ngày 31 tháng 11 năm 2017</a:t>
            </a:r>
          </a:p>
        </p:txBody>
      </p:sp>
    </p:spTree>
    <p:extLst>
      <p:ext uri="{BB962C8B-B14F-4D97-AF65-F5344CB8AC3E}">
        <p14:creationId xmlns:p14="http://schemas.microsoft.com/office/powerpoint/2010/main" val="151888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 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2.gif"/><Relationship Id="rId11" Type="http://schemas.openxmlformats.org/officeDocument/2006/relationships/slide" Target="slide3.xml"/><Relationship Id="rId5" Type="http://schemas.openxmlformats.org/officeDocument/2006/relationships/slide" Target="slide1.xml"/><Relationship Id="rId10" Type="http://schemas.openxmlformats.org/officeDocument/2006/relationships/image" Target="../media/image5.png"/><Relationship Id="rId4" Type="http://schemas.openxmlformats.org/officeDocument/2006/relationships/audio" Target="../media/audio1.wav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12" Type="http://schemas.openxmlformats.org/officeDocument/2006/relationships/image" Target="../media/image12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9.png"/><Relationship Id="rId5" Type="http://schemas.openxmlformats.org/officeDocument/2006/relationships/audio" Target="../media/audio4.wav"/><Relationship Id="rId10" Type="http://schemas.openxmlformats.org/officeDocument/2006/relationships/image" Target="../media/image11.png"/><Relationship Id="rId4" Type="http://schemas.openxmlformats.org/officeDocument/2006/relationships/audio" Target="../media/audio3.wav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3.wav"/><Relationship Id="rId7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114940" y="3724232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349448" y="3630373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87338" y="222250"/>
            <a:ext cx="88566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463550"/>
            <a:ext cx="8689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 20"/>
          </p:cNvPr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7099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 : AI NHANH AI ĐÚNG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60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44958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7032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67438"/>
            <a:ext cx="46482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67438"/>
            <a:ext cx="4495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1524000" y="22098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306215" y="3724232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18262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31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5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5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1. </a:t>
              </a:r>
              <a:r>
                <a:rPr lang="en-US" sz="4000" b="1" dirty="0" err="1">
                  <a:solidFill>
                    <a:srgbClr val="FF0000"/>
                  </a:solidFill>
                </a:rPr>
                <a:t>Biểu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tượng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sau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có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chức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năng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gì</a:t>
              </a:r>
              <a:r>
                <a:rPr lang="en-US" sz="4000" b="1" dirty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hướng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màu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nền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C</a:t>
              </a: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7956948" y="1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>
                <a:solidFill>
                  <a:srgbClr val="FF0000"/>
                </a:solidFill>
              </a:rPr>
              <a:t>Tạo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đường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viền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văn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59" y="987405"/>
            <a:ext cx="1098008" cy="11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564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5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5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8092"/>
            <a:ext cx="8534338" cy="2145627"/>
            <a:chOff x="130" y="910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0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>
                  <a:solidFill>
                    <a:srgbClr val="FF0000"/>
                  </a:solidFill>
                </a:rPr>
                <a:t>Để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đánh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số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trang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cho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văn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bản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em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chọn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nút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lệnh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nào</a:t>
              </a:r>
              <a:r>
                <a:rPr lang="en-US" sz="4000" b="1" dirty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2743200"/>
            <a:ext cx="1168208" cy="69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60" y="3626682"/>
            <a:ext cx="1101540" cy="619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4419600"/>
            <a:ext cx="1168207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2525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6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5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5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3. </a:t>
              </a:r>
              <a:r>
                <a:rPr lang="en-US" sz="4000" b="1" dirty="0" err="1">
                  <a:solidFill>
                    <a:srgbClr val="FF0000"/>
                  </a:solidFill>
                </a:rPr>
                <a:t>Biểu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tượng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sau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có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chức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năng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gì</a:t>
              </a:r>
              <a:r>
                <a:rPr lang="en-US" sz="4000" b="1" dirty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42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hướng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45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màu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nền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cho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văn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bản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B</a:t>
              </a:r>
            </a:p>
          </p:txBody>
        </p:sp>
      </p:grpSp>
      <p:sp>
        <p:nvSpPr>
          <p:cNvPr id="51" name="Oval 30"/>
          <p:cNvSpPr>
            <a:spLocks noChangeArrowheads="1"/>
          </p:cNvSpPr>
          <p:nvPr/>
        </p:nvSpPr>
        <p:spPr bwMode="auto">
          <a:xfrm>
            <a:off x="7956948" y="-76200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60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61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62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>
                <a:solidFill>
                  <a:srgbClr val="FF0000"/>
                </a:solidFill>
              </a:rPr>
              <a:t>Tạo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đường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viền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văn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6340" y="914400"/>
            <a:ext cx="946660" cy="1177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4"/>
          <p:cNvSpPr txBox="1">
            <a:spLocks noChangeArrowheads="1"/>
          </p:cNvSpPr>
          <p:nvPr/>
        </p:nvSpPr>
        <p:spPr bwMode="auto">
          <a:xfrm>
            <a:off x="152400" y="940475"/>
            <a:ext cx="88392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ĐỊNH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 TRANG VĂN BẢN,</a:t>
            </a:r>
          </a:p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 SỐ TRANG TRONG VĂN BẢN (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3710789644"/>
      </p:ext>
    </p:extLst>
  </p:cSld>
  <p:clrMapOvr>
    <a:masterClrMapping/>
  </p:clrMapOvr>
  <p:transition>
    <p:cover dir="u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625" y="162538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8575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cá nhân theo yêu cầu trong sách (trang 49) rồi báo cáo kết quả 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625" y="162538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8575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cá nhân theo yêu cầu trong sách (trang 49) rồi báo cáo kết quả 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574" y="16253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ỨNG DỤNG, MỞ RỘNG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575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cá nhân theo yêu cầu trong sách (trang 49) rồi báo cáo kết quả 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7789" y="-1"/>
            <a:ext cx="9066212" cy="685800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7029344" cy="532201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2902857" cy="117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9300" y="-364244"/>
            <a:ext cx="1294544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410918" y="5188551"/>
            <a:ext cx="1206143" cy="202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39957" y="5562600"/>
            <a:ext cx="2027843" cy="120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" y="2133600"/>
            <a:ext cx="9144000" cy="1546612"/>
            <a:chOff x="-69242" y="2133600"/>
            <a:chExt cx="12022847" cy="1638672"/>
          </a:xfrm>
        </p:grpSpPr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/>
                  <a:cs typeface="Arial"/>
                </a:rPr>
                <a:t>CHÚC QUÝ THẤY CÔ  NHIỀU SỨC KHỎE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69242" y="3087469"/>
              <a:ext cx="12022847" cy="684803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học giỏi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505200" y="4495800"/>
            <a:ext cx="1981200" cy="1028700"/>
            <a:chOff x="249" y="75"/>
            <a:chExt cx="5216" cy="3651"/>
          </a:xfrm>
        </p:grpSpPr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269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256</Words>
  <Application>Microsoft Office PowerPoint</Application>
  <PresentationFormat>On-screen Show (4:3)</PresentationFormat>
  <Paragraphs>64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.VnArial</vt:lpstr>
      <vt:lpstr>.VnTimeH</vt:lpstr>
      <vt:lpstr>Arial</vt:lpstr>
      <vt:lpstr>Calibri</vt:lpstr>
      <vt:lpstr>Times New Roman</vt:lpstr>
      <vt:lpstr>VNI-Bodon-Poster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AutoBVT</dc:creator>
  <cp:lastModifiedBy>SAL - Nguyen Huu Phuc</cp:lastModifiedBy>
  <cp:revision>172</cp:revision>
  <dcterms:created xsi:type="dcterms:W3CDTF">2017-10-20T06:02:06Z</dcterms:created>
  <dcterms:modified xsi:type="dcterms:W3CDTF">2023-10-21T15:33:32Z</dcterms:modified>
</cp:coreProperties>
</file>