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2"/>
  </p:sldMasterIdLst>
  <p:notesMasterIdLst>
    <p:notesMasterId r:id="rId12"/>
  </p:notesMasterIdLst>
  <p:sldIdLst>
    <p:sldId id="336" r:id="rId3"/>
    <p:sldId id="341" r:id="rId4"/>
    <p:sldId id="342" r:id="rId5"/>
    <p:sldId id="343" r:id="rId6"/>
    <p:sldId id="337" r:id="rId7"/>
    <p:sldId id="338" r:id="rId8"/>
    <p:sldId id="339" r:id="rId9"/>
    <p:sldId id="340" r:id="rId10"/>
    <p:sldId id="31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0000FF"/>
    <a:srgbClr val="3333FF"/>
    <a:srgbClr val="0D3B07"/>
    <a:srgbClr val="FF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62DF6CC-2262-428C-8870-F61819376E7F}" type="datetimeFigureOut">
              <a:rPr lang="en-US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6CF070-2B5B-4171-942E-3501D7D2908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5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3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5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fld id="{5DC8A7AA-188D-483B-B7B4-6576578DAABC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6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40514-BB60-47C9-8284-332024F5C47F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B5B5-8529-41D6-866C-8707AF5E36A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F167-2C6E-47D2-8AF6-84E9C6499F3F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CF64-7DFD-44C4-8301-F542CAA6FB9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53A4F-1CE9-4B33-9884-13B49DCB6651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173E4-CB81-495E-8393-FC4A0F3B159B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1073C3-2AE2-43A9-BC28-4E98E7FC6F3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42E9AFB-220D-4A87-AC73-22F2D71D0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847C6A6-7979-4248-9E27-BDC86D48B1B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A32A3A2-25A4-43F2-935F-32303B169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5B2AD4E-1D4B-4C95-88BD-7FE8A0534B5F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EEB1380-0C15-49D2-8D5F-BC4CBB12B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2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C64D33-8AEB-4BFB-B0DB-B687F75A272F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5400C16-63FD-485A-AC93-682FF6EB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65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41C4AC1-B42D-4D72-AEAF-E20C53C5F751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BF9CC409-415A-4236-87D1-A404477D0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8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33DAC0-296C-4B63-8F12-7DB26B86FF67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26AB48-052A-4C23-AA39-3F4C7FCD2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01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53A9246-670C-4C97-A0B4-75FBA6A3644D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FEF2B92-D527-46F8-A556-49A2A8E71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72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06A9879-6548-4DC0-8ADA-102DA5BE3899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4DFE6FD-BB67-412E-A6D5-240DEC0D6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0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1FC7E-C874-48B9-A23B-4DC39FF483EE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77C1-D235-4441-B86C-2757A1B7868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A8DAD9E-0ADA-4285-B82F-C5BB02D5CF09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4FB0477-712C-4B69-A300-F36011C78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3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C52A168-514F-442C-8B4C-142036172858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CD3579E7-9585-4D98-BC90-5525D968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1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1F93B8C-F134-4C96-9157-18C1EA205D40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CBD759E-50C4-4E9A-B45D-F4BC51B98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9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17EF6-A2E4-41DD-A62F-02A323742C72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4CCD-7EA7-4B35-8A95-250A065F9D8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0C41-D097-4805-9D9B-F175290F4064}" type="datetimeFigureOut">
              <a:rPr lang="en-US"/>
              <a:t>3/15/2023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9345E-2119-4F3A-8D6C-26797DBA719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86A0-B8A5-4414-AD20-C5D947F29B0E}" type="datetimeFigureOut">
              <a:rPr lang="en-US"/>
              <a:t>3/15/2023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1106-2B95-4EB3-A003-C0D3751A157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125C0-A56A-4CF1-A945-8A0A10BEBB7D}" type="datetimeFigureOut">
              <a:rPr lang="en-US"/>
              <a:t>3/15/2023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50B9-2413-417F-8C76-683C15279717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A1C0-D6B1-4325-A815-010FE6977E15}" type="datetimeFigureOut">
              <a:rPr lang="en-US"/>
              <a:t>3/15/2023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8B740-9CA8-4789-8D9D-0A4CF0324E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122F-3338-4ED1-98D4-FA7129707A67}" type="datetimeFigureOut">
              <a:rPr lang="en-US"/>
              <a:t>3/15/2023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7A998-0D6F-4B11-B735-6792B38F9C0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F364F-1474-4601-AAF2-9FA765A3005B}" type="datetimeFigureOut">
              <a:rPr lang="en-US"/>
              <a:t>3/15/2023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11C35-A827-48A7-917B-F1AF5F6D913C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611D4-35BF-44B9-9213-DCC2ED053064}" type="datetimeFigureOut">
              <a:rPr lang="en-US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E38C66-F592-4B20-A9D0-3D2833CDF7E9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E5C55C-1E71-46B7-B401-EE085AE8A86B}" type="datetimeFigureOut">
              <a:rPr lang="en-US"/>
              <a:pPr>
                <a:defRPr/>
              </a:pPr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405CE0-1FC0-4745-ABDB-06B4B206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144462"/>
            <a:ext cx="91582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88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AutoShape 2" descr="Hình ảnh có li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7975" y="2577783"/>
            <a:ext cx="8215313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lưu thủ tục vào tệp Cacthutuc.lgo, em phải gõ lệnh gì?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Edit “Cacthutuc.lgo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Save “Cacthutuc.lgo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4600" y="2941327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Load “Cacthutuc.lgo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4600" y="3636313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Save “Cacthutuclgo</a:t>
            </a:r>
          </a:p>
        </p:txBody>
      </p:sp>
    </p:spTree>
    <p:extLst>
      <p:ext uri="{BB962C8B-B14F-4D97-AF65-F5344CB8AC3E}">
        <p14:creationId xmlns:p14="http://schemas.microsoft.com/office/powerpoint/2010/main" val="140595040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nạp tệp Cacthutuc.lgo, em phải gõ lệnh gì?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C</a:t>
              </a:r>
            </a:p>
          </p:txBody>
        </p:sp>
      </p:grp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514600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Edit “Cacthutuc.lgo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438400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Save “Cacthutuc.lgo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14600" y="2941327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Load “Cacthutuc.lgo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4600" y="3636313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Save “Cacthutuclgo</a:t>
            </a:r>
          </a:p>
        </p:txBody>
      </p:sp>
    </p:spTree>
    <p:extLst>
      <p:ext uri="{BB962C8B-B14F-4D97-AF65-F5344CB8AC3E}">
        <p14:creationId xmlns:p14="http://schemas.microsoft.com/office/powerpoint/2010/main" val="123486827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457200" y="533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b="1" u="sng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en-US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tệp nào sau đây là đúng?</a:t>
            </a:r>
          </a:p>
        </p:txBody>
      </p:sp>
      <p:pic>
        <p:nvPicPr>
          <p:cNvPr id="14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5668963"/>
            <a:ext cx="960437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568325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chika8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5638800"/>
            <a:ext cx="960437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  <p:sp>
        <p:nvSpPr>
          <p:cNvPr id="18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4105275" y="5576888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20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21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22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23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24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4114800" y="556260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757613" y="5543550"/>
            <a:ext cx="1285875" cy="300038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813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en-US" sz="2813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26" name="Oval 35"/>
          <p:cNvSpPr>
            <a:spLocks noChangeArrowheads="1"/>
          </p:cNvSpPr>
          <p:nvPr/>
        </p:nvSpPr>
        <p:spPr bwMode="auto">
          <a:xfrm>
            <a:off x="4124325" y="5543550"/>
            <a:ext cx="600075" cy="3429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375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grpSp>
        <p:nvGrpSpPr>
          <p:cNvPr id="28" name="Group 26"/>
          <p:cNvGrpSpPr>
            <a:grpSpLocks/>
          </p:cNvGrpSpPr>
          <p:nvPr/>
        </p:nvGrpSpPr>
        <p:grpSpPr bwMode="auto">
          <a:xfrm>
            <a:off x="1143000" y="4398963"/>
            <a:ext cx="2981325" cy="646112"/>
            <a:chOff x="142" y="1414"/>
            <a:chExt cx="4860" cy="1403"/>
          </a:xfrm>
        </p:grpSpPr>
        <p:sp>
          <p:nvSpPr>
            <p:cNvPr id="38935" name="Rectangle 27"/>
            <p:cNvSpPr>
              <a:spLocks noChangeArrowheads="1"/>
            </p:cNvSpPr>
            <p:nvPr/>
          </p:nvSpPr>
          <p:spPr bwMode="auto">
            <a:xfrm>
              <a:off x="4513" y="1783"/>
              <a:ext cx="489" cy="654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vi-VN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36" name="AutoShape 28"/>
            <p:cNvSpPr>
              <a:spLocks noChangeArrowheads="1"/>
            </p:cNvSpPr>
            <p:nvPr/>
          </p:nvSpPr>
          <p:spPr bwMode="auto">
            <a:xfrm>
              <a:off x="142" y="1414"/>
              <a:ext cx="4756" cy="140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án:Đ</a:t>
              </a: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586608" y="1628800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Baihoc1lgo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10408" y="2238400"/>
            <a:ext cx="4221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Bài học 1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586608" y="2924200"/>
            <a:ext cx="4649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Bai hoc1.lgo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627784" y="3564305"/>
            <a:ext cx="47937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Baihoc1.lgo</a:t>
            </a:r>
          </a:p>
        </p:txBody>
      </p:sp>
    </p:spTree>
    <p:extLst>
      <p:ext uri="{BB962C8B-B14F-4D97-AF65-F5344CB8AC3E}">
        <p14:creationId xmlns:p14="http://schemas.microsoft.com/office/powerpoint/2010/main" val="11631884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7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-144462"/>
            <a:ext cx="915828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67150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68642" y="2652672"/>
            <a:ext cx="80416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Logo</a:t>
            </a:r>
          </a:p>
          <a:p>
            <a:pPr algn="ctr"/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5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5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21508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38" y="3840163"/>
            <a:ext cx="1349375" cy="2611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88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Picture 9" descr="465af30fc0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3825875"/>
            <a:ext cx="1349375" cy="2611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AutoShape 2" descr="Hình ảnh có liên quan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en-US" altLang="zh-CN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94970" y="926143"/>
            <a:ext cx="82153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zh-CN" sz="4000" b="1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2" y="1196752"/>
            <a:ext cx="8327268" cy="4525963"/>
          </a:xfrm>
        </p:spPr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1: Thực hiện</a:t>
            </a:r>
          </a:p>
          <a:p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4719" y="1772816"/>
            <a:ext cx="436129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HS hoạt cá</a:t>
            </a:r>
            <a:r>
              <a:rPr kumimoji="0" lang="nl-NL" sz="32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</a:t>
            </a:r>
            <a:r>
              <a:rPr kumimoji="0" lang="nl-NL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viết thủ tục bongtuyet8 để vẽ hình bông tuyết 8 cánh. Lưu thủ tục bongtuyet8 vào tệp cacthutuc.lgo. Nạp tệp cacthutuc.lgo</a:t>
            </a:r>
            <a:endParaRPr kumimoji="0" lang="vi-VN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1440637"/>
            <a:ext cx="3150096" cy="30642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917" y="4725144"/>
            <a:ext cx="86127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 bongtuyet8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REPEAT 8[FD 50 REPEAT 6[FD 10 BK 10 RT 60] BK 50 RT 360/8]</a:t>
            </a:r>
            <a:endParaRPr lang="vi-VN" sz="320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End</a:t>
            </a:r>
            <a:endParaRPr lang="vi-VN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2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460" y="1016732"/>
            <a:ext cx="8496944" cy="1872208"/>
          </a:xfrm>
        </p:spPr>
        <p:txBody>
          <a:bodyPr/>
          <a:lstStyle/>
          <a:p>
            <a:pPr algn="l"/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 Trả lời các câu hỏi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cacthutuc.lgo, em gõ thêm lệnh gì?</a:t>
            </a:r>
            <a:b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cacthutuc.lgo, em gõ 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hêm lệnh gì?</a:t>
            </a: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7056" y="3068960"/>
            <a:ext cx="8496944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lưu thủ tục vào tệp cacthutuc.lgo, em gõ thêm lệnh lệnh: save “tên têp.lgo.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4509120"/>
            <a:ext cx="8496944" cy="108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nạp tệp cacthutuc.lgo, em gõ </a:t>
            </a:r>
            <a:r>
              <a:rPr lang="vi-VN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hêm lệnh: load “tên têp.lgo.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672408"/>
          </a:xfrm>
        </p:spPr>
        <p:txBody>
          <a:bodyPr/>
          <a:lstStyle/>
          <a:p>
            <a:r>
              <a:rPr lang="vi-VN" sz="3600" b="1">
                <a:solidFill>
                  <a:srgbClr val="FF0000"/>
                </a:solidFill>
              </a:rPr>
              <a:t>C. HOẠT ĐỘNG ỨNG DỤNG, MỞ RỘNG</a:t>
            </a:r>
            <a:br>
              <a:rPr lang="vi-VN" sz="3600" b="1">
                <a:solidFill>
                  <a:srgbClr val="FF0000"/>
                </a:solidFill>
              </a:rPr>
            </a:br>
            <a:br>
              <a:rPr lang="vi-VN" sz="3600" b="1">
                <a:solidFill>
                  <a:srgbClr val="FF0000"/>
                </a:solidFill>
              </a:rPr>
            </a:br>
            <a:br>
              <a:rPr lang="vi-VN" sz="3600" b="1">
                <a:solidFill>
                  <a:srgbClr val="FF0000"/>
                </a:solidFill>
              </a:rPr>
            </a:br>
            <a:r>
              <a:rPr lang="vi-VN" sz="3600" b="1">
                <a:solidFill>
                  <a:srgbClr val="FF0000"/>
                </a:solidFill>
              </a:rPr>
              <a:t>Thực hiện cá nhân theo hướng dẫn trong sách, nói cho nhau nghe rồi chia sẻ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1676786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8200" y="4995863"/>
            <a:ext cx="19558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05454" y="1484784"/>
            <a:ext cx="259398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286000"/>
            <a:ext cx="20669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rtical Scroll 6"/>
          <p:cNvSpPr/>
          <p:nvPr/>
        </p:nvSpPr>
        <p:spPr>
          <a:xfrm>
            <a:off x="3348038" y="2781201"/>
            <a:ext cx="2519362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6043613" y="2755801"/>
            <a:ext cx="2519362" cy="3240087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luyện tập về thủ tục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utucquyen3Nhu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Thutucquyen3Nhung</Template>
  <TotalTime>49</TotalTime>
  <Words>400</Words>
  <Application>Microsoft Office PowerPoint</Application>
  <PresentationFormat>On-screen Show (4:3)</PresentationFormat>
  <Paragraphs>71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.VnArial</vt:lpstr>
      <vt:lpstr>.VnTime</vt:lpstr>
      <vt:lpstr>Arial</vt:lpstr>
      <vt:lpstr>Calibri</vt:lpstr>
      <vt:lpstr>Times New Roman</vt:lpstr>
      <vt:lpstr>Thutucquyen3Nhung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HOẠT ĐỘNG THỰC HÀNH</vt:lpstr>
      <vt:lpstr>2. Trả lời các câu hỏi - Để lưu thủ tục vào tệp cacthutuc.lgo, em gõ thêm lệnh gì? - Để nạp tệp cacthutuc.lgo, em gõ thêm lệnh gì?</vt:lpstr>
      <vt:lpstr>C. HOẠT ĐỘNG ỨNG DỤNG, MỞ RỘNG   Thực hiện cá nhân theo hướng dẫn trong sách, nói cho nhau nghe rồi chia sẻ trước lớp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Uti</dc:creator>
  <cp:lastModifiedBy>SAL - Nguyen Huu Phuc</cp:lastModifiedBy>
  <cp:revision>128</cp:revision>
  <dcterms:created xsi:type="dcterms:W3CDTF">2013-03-07T15:35:00Z</dcterms:created>
  <dcterms:modified xsi:type="dcterms:W3CDTF">2023-03-15T05:17:59Z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