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7" r:id="rId3"/>
    <p:sldId id="272" r:id="rId4"/>
    <p:sldId id="260" r:id="rId5"/>
    <p:sldId id="288" r:id="rId6"/>
    <p:sldId id="282" r:id="rId7"/>
    <p:sldId id="283" r:id="rId8"/>
    <p:sldId id="285" r:id="rId9"/>
    <p:sldId id="284" r:id="rId10"/>
    <p:sldId id="286" r:id="rId11"/>
    <p:sldId id="289" r:id="rId12"/>
    <p:sldId id="276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48" y="4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452984832,'-21'0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1811939328,'-21'0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21-1,'-21'0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A961-9F27-400D-B399-EDFA7CB8CC05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emf"/><Relationship Id="rId5" Type="http://schemas.openxmlformats.org/officeDocument/2006/relationships/customXml" Target="../ink/ink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emf"/><Relationship Id="rId5" Type="http://schemas.openxmlformats.org/officeDocument/2006/relationships/customXml" Target="../ink/ink8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emf"/><Relationship Id="rId4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emf"/><Relationship Id="rId4" Type="http://schemas.openxmlformats.org/officeDocument/2006/relationships/customXml" Target="../ink/ink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emf"/><Relationship Id="rId4" Type="http://schemas.openxmlformats.org/officeDocument/2006/relationships/customXml" Target="../ink/ink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emf"/><Relationship Id="rId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 descr="White marble"/>
          <p:cNvSpPr>
            <a:spLocks noChangeArrowheads="1" noChangeShapeType="1" noTextEdit="1"/>
          </p:cNvSpPr>
          <p:nvPr/>
        </p:nvSpPr>
        <p:spPr bwMode="auto">
          <a:xfrm>
            <a:off x="2362200" y="2476500"/>
            <a:ext cx="5257800" cy="209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TIN HỌC</a:t>
            </a:r>
          </a:p>
          <a:p>
            <a:pPr algn="ctr"/>
            <a:r>
              <a:rPr lang="en-US" sz="3600" b="1" kern="10" err="1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Lớp</a:t>
            </a:r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 4 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33CC"/>
              </a:solidFill>
              <a:latin typeface="Times New Roman"/>
              <a:cs typeface="Times New Roman"/>
            </a:endParaRPr>
          </a:p>
        </p:txBody>
      </p:sp>
      <p:pic>
        <p:nvPicPr>
          <p:cNvPr id="2051" name="Picture 10" descr="book_page_flip_h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698500"/>
            <a:ext cx="2362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5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-2336668" y="2705233"/>
            <a:ext cx="5081323" cy="4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1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6361643" y="2807759"/>
            <a:ext cx="5156729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4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81001" y="5397500"/>
            <a:ext cx="8564563" cy="5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5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76400" cy="139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6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00000">
            <a:off x="137319" y="4180681"/>
            <a:ext cx="13970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7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7391400" y="4258470"/>
            <a:ext cx="1752600" cy="145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8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7958138" y="-106363"/>
            <a:ext cx="10795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0" descr="bar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1" y="-30427"/>
            <a:ext cx="3725863" cy="4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447800" y="317501"/>
            <a:ext cx="67056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Trường Tiểu học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GIA THỤY</a:t>
            </a:r>
          </a:p>
        </p:txBody>
      </p:sp>
      <p:sp>
        <p:nvSpPr>
          <p:cNvPr id="2061" name="TextBox 13"/>
          <p:cNvSpPr txBox="1">
            <a:spLocks noChangeArrowheads="1"/>
          </p:cNvSpPr>
          <p:nvPr/>
        </p:nvSpPr>
        <p:spPr bwMode="auto">
          <a:xfrm>
            <a:off x="1292226" y="4826000"/>
            <a:ext cx="7443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TRỊNH THỊ THANH DUNG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876299"/>
            <a:ext cx="8991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>
                <a:solidFill>
                  <a:srgbClr val="FF0000"/>
                </a:solidFill>
              </a:rPr>
              <a:t>BT 3.</a:t>
            </a:r>
            <a:r>
              <a:rPr lang="en-US" sz="2400" b="1">
                <a:solidFill>
                  <a:srgbClr val="FF0000"/>
                </a:solidFill>
              </a:rPr>
              <a:t> Điều khiển Rùa vẽ hình sau, có số bước tương ứng trên hình</a:t>
            </a:r>
            <a:endParaRPr lang="en-US" sz="2400"/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943100"/>
            <a:ext cx="3124200" cy="274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5486400" y="30099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50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72200" y="24003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50</a:t>
            </a: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858000" y="16383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50</a:t>
            </a:r>
            <a:endParaRPr lang="en-US"/>
          </a:p>
        </p:txBody>
      </p:sp>
      <p:sp>
        <p:nvSpPr>
          <p:cNvPr id="32" name="Content Placeholder 46"/>
          <p:cNvSpPr>
            <a:spLocks noGrp="1"/>
          </p:cNvSpPr>
          <p:nvPr>
            <p:ph sz="half" idx="2"/>
          </p:nvPr>
        </p:nvSpPr>
        <p:spPr>
          <a:xfrm>
            <a:off x="304800" y="1485900"/>
            <a:ext cx="57150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3" name="Content Placeholder 46"/>
          <p:cNvSpPr>
            <a:spLocks noGrp="1"/>
          </p:cNvSpPr>
          <p:nvPr>
            <p:ph sz="half" idx="2"/>
          </p:nvPr>
        </p:nvSpPr>
        <p:spPr>
          <a:xfrm>
            <a:off x="2438400" y="4610100"/>
            <a:ext cx="57150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Repeat 4[fd 50 rt 90 fd 50 lt 90 fd 50 rt 90]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86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286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  <p:bldP spid="3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389353"/>
            <a:ext cx="3102429" cy="3006791"/>
          </a:xfrm>
          <a:prstGeom prst="rect">
            <a:avLst/>
          </a:prstGeom>
        </p:spPr>
      </p:pic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876299"/>
            <a:ext cx="8991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3.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Điều khiển Rùa vẽ hình sau, có số bước tương ứng trên hình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5677296" y="30099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60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39296" y="24765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60</a:t>
            </a: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858000" y="16383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60</a:t>
            </a:r>
            <a:endParaRPr lang="en-US"/>
          </a:p>
        </p:txBody>
      </p:sp>
      <p:sp>
        <p:nvSpPr>
          <p:cNvPr id="33" name="Content Placeholder 46"/>
          <p:cNvSpPr>
            <a:spLocks noGrp="1"/>
          </p:cNvSpPr>
          <p:nvPr>
            <p:ph sz="half" idx="2"/>
          </p:nvPr>
        </p:nvSpPr>
        <p:spPr>
          <a:xfrm>
            <a:off x="152400" y="1420978"/>
            <a:ext cx="6629974" cy="685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45 REPEAT 4 [REPEAT 4[FD 60 RT 90]  RT 90]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86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286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Rectangle 14"/>
          <p:cNvSpPr/>
          <p:nvPr/>
        </p:nvSpPr>
        <p:spPr>
          <a:xfrm>
            <a:off x="6820296" y="309776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60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96496" y="23241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60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658496" y="24765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60</a:t>
            </a: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24600" y="370736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60</a:t>
            </a: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15000" y="225956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60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5959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457200" y="2628900"/>
            <a:ext cx="85344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 vững các lệnh trong Logo</a:t>
            </a:r>
          </a:p>
          <a:p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 lại các bài tập đã làm 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1409700"/>
            <a:ext cx="3094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 - DẶN DÒ</a:t>
            </a:r>
          </a:p>
        </p:txBody>
      </p:sp>
      <p:pic>
        <p:nvPicPr>
          <p:cNvPr id="9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1717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ĐẦU GIỜ</a:t>
            </a:r>
          </a:p>
          <a:p>
            <a:pPr algn="ctr"/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TRUYỀN ĐIỆN</a:t>
            </a:r>
          </a:p>
        </p:txBody>
      </p:sp>
    </p:spTree>
    <p:extLst>
      <p:ext uri="{BB962C8B-B14F-4D97-AF65-F5344CB8AC3E}">
        <p14:creationId xmlns:p14="http://schemas.microsoft.com/office/powerpoint/2010/main" val="306897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304800" y="146050"/>
            <a:ext cx="8991600" cy="5867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 lệnh tương ứng với hành động của Rùa: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000701"/>
              </p:ext>
            </p:extLst>
          </p:nvPr>
        </p:nvGraphicFramePr>
        <p:xfrm>
          <a:off x="4206846" y="732796"/>
          <a:ext cx="4022754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2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của Rùa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Quay phải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 độ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Nhấc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bút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Lùi lại sau n bước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 về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trước n bước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Quay trái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 độ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Xóa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màn hình, Rùa ở vị trí hiện tại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bút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 vị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trí xuất phát, xóa toàn bộ sân chơi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 vị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trí xuất phát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Rùa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hiện hình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Thoát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khỏi chương trình Logo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Rùa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ẩn mình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719525"/>
              </p:ext>
            </p:extLst>
          </p:nvPr>
        </p:nvGraphicFramePr>
        <p:xfrm>
          <a:off x="1219200" y="712281"/>
          <a:ext cx="1123677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FD 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BK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RT 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LT 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PU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PD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Clean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HT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Home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Bye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508250"/>
                <a:ext cx="26701" cy="84164"/>
              </a:xfrm>
              <a:prstGeom prst="rect">
                <a:avLst/>
              </a:prstGeom>
            </p:spPr>
          </p:pic>
        </mc:Fallback>
      </mc:AlternateContent>
      <p:cxnSp>
        <p:nvCxnSpPr>
          <p:cNvPr id="3" name="Straight Arrow Connector 2"/>
          <p:cNvCxnSpPr/>
          <p:nvPr/>
        </p:nvCxnSpPr>
        <p:spPr>
          <a:xfrm>
            <a:off x="2342877" y="1257300"/>
            <a:ext cx="1924323" cy="1143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42877" y="1598166"/>
            <a:ext cx="1952761" cy="4116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342877" y="1319543"/>
            <a:ext cx="1924323" cy="6902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408223" y="2380233"/>
            <a:ext cx="1858977" cy="4010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314439" y="1711777"/>
            <a:ext cx="1924757" cy="9933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133600" y="3086100"/>
            <a:ext cx="2085838" cy="40361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057400" y="3467100"/>
            <a:ext cx="22098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232811" y="3110236"/>
            <a:ext cx="2062827" cy="7589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161604" y="4194413"/>
            <a:ext cx="2125241" cy="10783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2250396" y="4165809"/>
            <a:ext cx="1956450" cy="74909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981200" y="4554657"/>
            <a:ext cx="2257996" cy="424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057400" y="4985674"/>
            <a:ext cx="2162038" cy="3864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7" name="WordArt 20"/>
          <p:cNvSpPr>
            <a:spLocks noChangeArrowheads="1" noChangeShapeType="1" noTextEdit="1"/>
          </p:cNvSpPr>
          <p:nvPr/>
        </p:nvSpPr>
        <p:spPr bwMode="auto">
          <a:xfrm>
            <a:off x="76200" y="1"/>
            <a:ext cx="9067800" cy="1923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Tuesday, </a:t>
            </a:r>
            <a:r>
              <a:rPr 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b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</a:p>
          <a:p>
            <a:pPr algn="ctr"/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58: LUYỆN TẬP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362200" y="2007405"/>
            <a:ext cx="4495800" cy="838200"/>
            <a:chOff x="2895600" y="-44142"/>
            <a:chExt cx="4724400" cy="1220543"/>
          </a:xfrm>
        </p:grpSpPr>
        <p:sp>
          <p:nvSpPr>
            <p:cNvPr id="19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-44142"/>
              <a:ext cx="4724400" cy="1220543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/>
            </a:p>
          </p:txBody>
        </p: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244914" y="9073"/>
              <a:ext cx="3863173" cy="1119328"/>
              <a:chOff x="682" y="109"/>
              <a:chExt cx="4633" cy="830"/>
            </a:xfrm>
          </p:grpSpPr>
          <p:sp>
            <p:nvSpPr>
              <p:cNvPr id="21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682" y="109"/>
                <a:ext cx="4633" cy="830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1" y="256"/>
                <a:ext cx="4371" cy="532"/>
              </a:xfrm>
              <a:prstGeom prst="rect">
                <a:avLst/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600" b="1" u="sng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23" name="Flowchart: Terminator 22"/>
          <p:cNvSpPr/>
          <p:nvPr/>
        </p:nvSpPr>
        <p:spPr>
          <a:xfrm>
            <a:off x="1981200" y="2933700"/>
            <a:ext cx="6430989" cy="1006148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600">
                <a:solidFill>
                  <a:schemeClr val="tx1"/>
                </a:solidFill>
              </a:rPr>
              <a:t>Rèn luyện kỹ năng sử dụng các lệnh trong Logo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2133600" y="4533900"/>
            <a:ext cx="6432499" cy="1066800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b="0">
                <a:solidFill>
                  <a:schemeClr val="tx1"/>
                </a:solidFill>
              </a:rPr>
              <a:t>Bước  đầu hình thành tư duy thuật toán</a:t>
            </a:r>
            <a:endParaRPr lang="en-US" sz="2600" b="0" dirty="0">
              <a:solidFill>
                <a:schemeClr val="tx1"/>
              </a:solidFill>
            </a:endParaRPr>
          </a:p>
        </p:txBody>
      </p: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742959" y="3097555"/>
            <a:ext cx="1447799" cy="2349745"/>
            <a:chOff x="350838" y="1796676"/>
            <a:chExt cx="1554162" cy="2903218"/>
          </a:xfrm>
        </p:grpSpPr>
        <p:grpSp>
          <p:nvGrpSpPr>
            <p:cNvPr id="26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42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3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40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14"/>
            <p:cNvGrpSpPr>
              <a:grpSpLocks/>
            </p:cNvGrpSpPr>
            <p:nvPr/>
          </p:nvGrpSpPr>
          <p:grpSpPr bwMode="auto">
            <a:xfrm rot="5400000">
              <a:off x="273056" y="1881603"/>
              <a:ext cx="806441" cy="636587"/>
              <a:chOff x="1879" y="1824"/>
              <a:chExt cx="2003" cy="1615"/>
            </a:xfrm>
          </p:grpSpPr>
          <p:sp>
            <p:nvSpPr>
              <p:cNvPr id="35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6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7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8" name="Oval 22"/>
              <p:cNvSpPr>
                <a:spLocks noChangeArrowheads="1"/>
              </p:cNvSpPr>
              <p:nvPr/>
            </p:nvSpPr>
            <p:spPr bwMode="gray">
              <a:xfrm>
                <a:off x="1879" y="2099"/>
                <a:ext cx="1992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9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890" y="2085"/>
                <a:ext cx="1992" cy="1095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33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4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14"/>
            <p:cNvGrpSpPr>
              <a:grpSpLocks/>
            </p:cNvGrpSpPr>
            <p:nvPr/>
          </p:nvGrpSpPr>
          <p:grpSpPr bwMode="auto">
            <a:xfrm rot="5400000">
              <a:off x="269593" y="3978888"/>
              <a:ext cx="802251" cy="639762"/>
              <a:chOff x="3957" y="1832"/>
              <a:chExt cx="1998" cy="1610"/>
            </a:xfrm>
          </p:grpSpPr>
          <p:sp>
            <p:nvSpPr>
              <p:cNvPr id="31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2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57" y="2090"/>
                <a:ext cx="1998" cy="1091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</p:grpSp>
      <p:pic>
        <p:nvPicPr>
          <p:cNvPr id="45" name="Picture 91" descr="3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2155" y="3227023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304800" y="146050"/>
            <a:ext cx="8991600" cy="5867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Nối lệnh tương ứng với hành động của Rùa: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4206846" y="732796"/>
          <a:ext cx="4022754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2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của Rùa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Quay phải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 độ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Nhấc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bút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Lùi lại sau n bước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 về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trước n bước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Quay trái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 độ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Xóa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màn hình, Rùa ở vị trí hiện tại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bút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 vị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trí xuất phát, xóa toàn bộ sân chơi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 vị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trí xuất phát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Rùa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hiện hình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Thoát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khỏi chương trình Logo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Rùa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ẩn mình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219200" y="712281"/>
          <a:ext cx="1123677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FD 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BK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RT 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LT 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PU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PD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Clean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en-US" sz="1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HT</a:t>
                      </a: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Home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Bye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508250"/>
                <a:ext cx="26701" cy="84164"/>
              </a:xfrm>
              <a:prstGeom prst="rect">
                <a:avLst/>
              </a:prstGeom>
            </p:spPr>
          </p:pic>
        </mc:Fallback>
      </mc:AlternateContent>
      <p:cxnSp>
        <p:nvCxnSpPr>
          <p:cNvPr id="3" name="Straight Arrow Connector 2"/>
          <p:cNvCxnSpPr/>
          <p:nvPr/>
        </p:nvCxnSpPr>
        <p:spPr>
          <a:xfrm>
            <a:off x="2342877" y="1257300"/>
            <a:ext cx="1924323" cy="1143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42877" y="1598166"/>
            <a:ext cx="1952761" cy="4116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342877" y="1319543"/>
            <a:ext cx="1924323" cy="6902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408223" y="2380233"/>
            <a:ext cx="1858977" cy="4010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314439" y="1711777"/>
            <a:ext cx="1924757" cy="9933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133600" y="3086100"/>
            <a:ext cx="2085838" cy="40361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057400" y="3467100"/>
            <a:ext cx="22098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232811" y="3110236"/>
            <a:ext cx="2062827" cy="7589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161604" y="4194413"/>
            <a:ext cx="2125241" cy="10783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2250396" y="4165809"/>
            <a:ext cx="1956450" cy="74909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981200" y="4554657"/>
            <a:ext cx="2257996" cy="424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057400" y="4985674"/>
            <a:ext cx="2162038" cy="3864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236572"/>
      </p:ext>
    </p:extLst>
  </p:cSld>
  <p:clrMapOvr>
    <a:masterClrMapping/>
  </p:clrMapOvr>
  <p:transition spd="slow"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2.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Viết lệnh Rùa vẽ các hình sau: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Không dùng lệnh lặp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100 rt 90 fd 200 rt 90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100 rt 90 fd 200 rt 90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314700"/>
            <a:ext cx="4041775" cy="533135"/>
          </a:xfrm>
        </p:spPr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Dùng lệnh lặp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381000" y="3924300"/>
            <a:ext cx="4876800" cy="1219200"/>
          </a:xfrm>
        </p:spPr>
        <p:txBody>
          <a:bodyPr/>
          <a:lstStyle/>
          <a:p>
            <a:pPr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2[Fd 100 rt 90 fd 200 rt 90]</a:t>
            </a:r>
          </a:p>
          <a:p>
            <a:endParaRPr lang="en-US"/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334000" y="1866900"/>
            <a:ext cx="3352800" cy="16002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5181600" y="33147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457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2457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>
                <a:solidFill>
                  <a:srgbClr val="FF0000"/>
                </a:solidFill>
              </a:rPr>
              <a:t>BT 2.</a:t>
            </a:r>
            <a:r>
              <a:rPr lang="en-US" sz="2400" b="1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/>
              <a:t>Không dùng lệnh lặp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75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90 rt 90 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90 rt 90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90 rt 90 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90 rt 90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695700"/>
            <a:ext cx="4041775" cy="533135"/>
          </a:xfrm>
        </p:spPr>
        <p:txBody>
          <a:bodyPr/>
          <a:lstStyle/>
          <a:p>
            <a:r>
              <a:rPr lang="en-US"/>
              <a:t>Dùng lệnh lặp</a:t>
            </a: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5867400" y="1866900"/>
            <a:ext cx="2286000" cy="22860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46"/>
          <p:cNvSpPr>
            <a:spLocks noGrp="1"/>
          </p:cNvSpPr>
          <p:nvPr>
            <p:ph sz="half" idx="2"/>
          </p:nvPr>
        </p:nvSpPr>
        <p:spPr>
          <a:xfrm>
            <a:off x="1219200" y="41148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>
                <a:solidFill>
                  <a:srgbClr val="FF0000"/>
                </a:solidFill>
              </a:rPr>
              <a:t>Repeat 4[Fd 90 rt 90]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5715000" y="40005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560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2560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>
                <a:solidFill>
                  <a:srgbClr val="FF0000"/>
                </a:solidFill>
              </a:rPr>
              <a:t>BT 2.</a:t>
            </a:r>
            <a:r>
              <a:rPr lang="en-US" sz="2400" b="1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/>
              <a:t>Không dùng lệnh lặp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>
                <a:solidFill>
                  <a:srgbClr val="FF0000"/>
                </a:solidFill>
              </a:rPr>
              <a:t>Fd 150 </a:t>
            </a:r>
            <a:r>
              <a:rPr lang="en-US" b="1">
                <a:solidFill>
                  <a:srgbClr val="FF0000"/>
                </a:solidFill>
              </a:rPr>
              <a:t>l</a:t>
            </a:r>
            <a:r>
              <a:rPr lang="en-US" sz="2400" b="1">
                <a:solidFill>
                  <a:srgbClr val="FF0000"/>
                </a:solidFill>
              </a:rPr>
              <a:t>t 120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150 lt 120</a:t>
            </a:r>
          </a:p>
          <a:p>
            <a:pPr>
              <a:buNone/>
            </a:pPr>
            <a:r>
              <a:rPr lang="en-US" sz="2400" b="1">
                <a:solidFill>
                  <a:srgbClr val="FF0000"/>
                </a:solidFill>
              </a:rPr>
              <a:t>Fd 150 lt 120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314700"/>
            <a:ext cx="4041775" cy="533135"/>
          </a:xfrm>
        </p:spPr>
        <p:txBody>
          <a:bodyPr/>
          <a:lstStyle/>
          <a:p>
            <a:r>
              <a:rPr lang="en-US"/>
              <a:t>Dùng lệnh lặp</a:t>
            </a: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4" name="Isosceles Triangle 13"/>
          <p:cNvSpPr/>
          <p:nvPr/>
        </p:nvSpPr>
        <p:spPr>
          <a:xfrm rot="16200000">
            <a:off x="5791200" y="2095500"/>
            <a:ext cx="2209800" cy="1905000"/>
          </a:xfrm>
          <a:prstGeom prst="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46"/>
          <p:cNvSpPr>
            <a:spLocks noGrp="1"/>
          </p:cNvSpPr>
          <p:nvPr>
            <p:ph sz="half" idx="2"/>
          </p:nvPr>
        </p:nvSpPr>
        <p:spPr>
          <a:xfrm>
            <a:off x="457200" y="37719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>
                <a:solidFill>
                  <a:srgbClr val="FF0000"/>
                </a:solidFill>
              </a:rPr>
              <a:t>Repeat 3[Fd 150 lt 120]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7696200" y="40005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76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276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2.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Viết lệnh Rùa vẽ các hình sau: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Không dùng lệnh lặp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60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1: 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90 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100 rt 120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100 rt 120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100 rt 120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314700"/>
            <a:ext cx="4041775" cy="533135"/>
          </a:xfrm>
        </p:spPr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Dùng lệnh lặp</a:t>
            </a: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4" name="Isosceles Triangle 13"/>
          <p:cNvSpPr/>
          <p:nvPr/>
        </p:nvSpPr>
        <p:spPr>
          <a:xfrm>
            <a:off x="5867400" y="2095500"/>
            <a:ext cx="19812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5715000" y="36195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46"/>
          <p:cNvSpPr>
            <a:spLocks noGrp="1"/>
          </p:cNvSpPr>
          <p:nvPr>
            <p:ph sz="half" idx="2"/>
          </p:nvPr>
        </p:nvSpPr>
        <p:spPr>
          <a:xfrm>
            <a:off x="457200" y="3848100"/>
            <a:ext cx="4267200" cy="914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1:</a:t>
            </a:r>
          </a:p>
          <a:p>
            <a:pPr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 90 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rt 120]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6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266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Content Placeholder 46"/>
          <p:cNvSpPr>
            <a:spLocks noGrp="1"/>
          </p:cNvSpPr>
          <p:nvPr>
            <p:ph sz="half" idx="2"/>
          </p:nvPr>
        </p:nvSpPr>
        <p:spPr>
          <a:xfrm>
            <a:off x="3133045" y="1665513"/>
            <a:ext cx="4267200" cy="160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2:</a:t>
            </a:r>
          </a:p>
          <a:p>
            <a:pPr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90 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100 lt 120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100 lt 120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100 lt 120</a:t>
            </a:r>
          </a:p>
        </p:txBody>
      </p:sp>
      <p:sp>
        <p:nvSpPr>
          <p:cNvPr id="13" name="Content Placeholder 46"/>
          <p:cNvSpPr>
            <a:spLocks noGrp="1"/>
          </p:cNvSpPr>
          <p:nvPr>
            <p:ph sz="half" idx="2"/>
          </p:nvPr>
        </p:nvSpPr>
        <p:spPr>
          <a:xfrm>
            <a:off x="3263900" y="3834229"/>
            <a:ext cx="4267200" cy="914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2:</a:t>
            </a:r>
          </a:p>
          <a:p>
            <a:pPr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90 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lt 120]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  <p:bldP spid="16" grpId="0" build="p"/>
      <p:bldP spid="12" grpId="0" uiExpand="1" build="p"/>
      <p:bldP spid="1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638</Words>
  <Application>Microsoft Office PowerPoint</Application>
  <PresentationFormat>On-screen Show (16:10)</PresentationFormat>
  <Paragraphs>127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BT 2. Viết lệnh Rùa vẽ các hình sau:</vt:lpstr>
      <vt:lpstr>BT 2. Viết lệnh Rùa vẽ các hình sau:</vt:lpstr>
      <vt:lpstr>BT 2. Viết lệnh Rùa vẽ các hình sau:</vt:lpstr>
      <vt:lpstr>BT 2. Viết lệnh Rùa vẽ các hình sau:</vt:lpstr>
      <vt:lpstr>BT 3. Điều khiển Rùa vẽ hình sau, có số bước tương ứng trên hình</vt:lpstr>
      <vt:lpstr>BT 3. Điều khiển Rùa vẽ hình sau, có số bước tương ứng trên hình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SAL - Nguyen Huu Phuc</cp:lastModifiedBy>
  <cp:revision>67</cp:revision>
  <dcterms:created xsi:type="dcterms:W3CDTF">2018-01-11T01:40:17Z</dcterms:created>
  <dcterms:modified xsi:type="dcterms:W3CDTF">2023-06-02T14:58:05Z</dcterms:modified>
</cp:coreProperties>
</file>