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01BE-04AC-46C5-8D50-9B6252FDB88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74BB-665B-4420-ABB0-36F51244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9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9C85E2-7FE6-4AA0-A385-B7146F6E3CE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E9DD8-63C5-45A0-960B-748C47232ED7}" type="slidenum">
              <a:rPr lang="vi-VN" altLang="en-US" smtClean="0"/>
              <a:pPr/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193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54782C-15FA-4AFB-960C-70BB3D92E60B}" type="slidenum">
              <a:rPr lang="vi-VN" altLang="en-US" smtClean="0"/>
              <a:pPr/>
              <a:t>15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3091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2700" y="2708275"/>
            <a:ext cx="122443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D528D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20800" y="4953000"/>
            <a:ext cx="9753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</a:t>
            </a:r>
            <a:br>
              <a:rPr lang="en-US" altLang="ko-KR" noProof="0"/>
            </a:br>
            <a:r>
              <a:rPr lang="en-US" altLang="ko-KR" noProof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4417508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8A99-A9A3-4D16-8410-F91A2AF8225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133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1779-5C18-45A9-A4D7-9887F09942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1922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C49F-3861-4567-BEAF-105615A0CA49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427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F671-B57F-4319-B2E9-148FEE0644B5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737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8BBE-1510-4405-8780-94A9F64823A0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164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1BAE-D658-456C-93B4-9E639B2D1CFB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86639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9744-B7C1-464B-8AB3-2D126A5454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566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E70D-618F-4C1A-AC75-030ECF66C0AD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0976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BAA3-7F50-473C-BCF8-0FFE22017F94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3670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79439"/>
            <a:ext cx="2743200" cy="5900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79439"/>
            <a:ext cx="8026400" cy="5900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BF77-6FD3-42D4-8118-4B8EC3A3D896}" type="slidenum">
              <a:rPr lang="en-US" altLang="en-US">
                <a:solidFill>
                  <a:srgbClr val="1D528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1211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B1AD-255F-4032-8CF8-85AD343A666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61F0-9F03-4ECC-B48E-27AD9120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12198350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12700" y="336550"/>
            <a:ext cx="122428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D528D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288925"/>
            <a:ext cx="2844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7325"/>
            <a:ext cx="3860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D528D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5850" y="6537325"/>
            <a:ext cx="28448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E4739E-E29B-4E76-9DF2-F4C58382022C}" type="slidenum">
              <a:rPr lang="en-US" altLang="en-US">
                <a:solidFill>
                  <a:srgbClr val="1D528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1D528D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12800" y="579438"/>
            <a:ext cx="1046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52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hyperlink" Target="Microsoft%20Windows%20Logo.l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gram%20Files%20(x86)/Softronics/Microsoft%20Windows%20Logo/logo32.ex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484688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1600201" y="19050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10542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4629150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1314" y="4508353"/>
            <a:ext cx="89492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TRỊNH THỊ THANH DUNG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6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7109" y="3880992"/>
            <a:ext cx="14798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196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404813" y="13716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457200" y="1981200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4663" y="25876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Vẽ hình vuông bằng câu lệnh: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REPEAT 4 [ FD 100 RT 90]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4663" y="3551238"/>
            <a:ext cx="8686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Sửa câu lệnh trên thành.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kết quả.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4663" y="4946650"/>
            <a:ext cx="11564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Thay đổi giá trị số [4]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4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hoạt động b và quan sát sự thay đổi màu vẽ.</a:t>
            </a:r>
          </a:p>
        </p:txBody>
      </p:sp>
    </p:spTree>
    <p:extLst>
      <p:ext uri="{BB962C8B-B14F-4D97-AF65-F5344CB8AC3E}">
        <p14:creationId xmlns:p14="http://schemas.microsoft.com/office/powerpoint/2010/main" val="23742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6334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998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và độ dày nét vẽ bằng câu lệnh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3170238"/>
            <a:ext cx="11412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đặt…………của nét vẽ. Để đặt màu cho nét vẽ, em thay đổi giá trị…….trong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76913" y="352107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39290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41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304800" y="10668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24100" y="1600200"/>
            <a:ext cx="746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MÀU CỦA LỆNH SETPENCOLOR 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122488"/>
          <a:ext cx="9372600" cy="46894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5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n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nét vẽ</a:t>
                      </a:r>
                      <a:endParaRPr lang="en-US" sz="28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Black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da trời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Blue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 lá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– Green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lơ – Cyan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Red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Pink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18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2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721100" y="5130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21100" y="5703888"/>
            <a:ext cx="381000" cy="381000"/>
          </a:xfrm>
          <a:prstGeom prst="ellipse">
            <a:avLst/>
          </a:prstGeom>
          <a:solidFill>
            <a:srgbClr val="FC4698"/>
          </a:solidFill>
          <a:ln>
            <a:solidFill>
              <a:srgbClr val="FC4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21100" y="4556125"/>
            <a:ext cx="381000" cy="381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25863" y="3983038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25863" y="3408363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863" y="2833688"/>
            <a:ext cx="3810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0"/>
          <p:cNvSpPr txBox="1">
            <a:spLocks noChangeArrowheads="1"/>
          </p:cNvSpPr>
          <p:nvPr/>
        </p:nvSpPr>
        <p:spPr bwMode="auto">
          <a:xfrm>
            <a:off x="404813" y="15240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39725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838" y="2971800"/>
            <a:ext cx="10768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Em hãy thực hiện câu lệnh sau và quan sát kết quả.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[1 10]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90]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9250" y="4267200"/>
            <a:ext cx="11644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Thay đổi giá trị số [1] và [10] trong lệnh SetPenSize [1 10], ở hoạt động a và quan sát sự thay đổi nét vẽ.</a:t>
            </a:r>
          </a:p>
        </p:txBody>
      </p:sp>
    </p:spTree>
    <p:extLst>
      <p:ext uri="{BB962C8B-B14F-4D97-AF65-F5344CB8AC3E}">
        <p14:creationId xmlns:p14="http://schemas.microsoft.com/office/powerpoint/2010/main" val="2484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346075" y="1689100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4339" name="TextBox 13"/>
          <p:cNvSpPr txBox="1">
            <a:spLocks noChangeArrowheads="1"/>
          </p:cNvSpPr>
          <p:nvPr/>
        </p:nvSpPr>
        <p:spPr bwMode="auto">
          <a:xfrm>
            <a:off x="533400" y="22860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thực hiện các yêu cầu sau: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0863" y="2846388"/>
            <a:ext cx="1148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Điền vào chỗ chấm (…):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chỉnh……….... của nét vẽ. Để điều chỉnh độ rộng của nét vẽ ta thay đổi giá trị ………trong câu lệnh.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97613" y="3122613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rộng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40400" y="35877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26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108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09800" y="341313"/>
            <a:ext cx="9753600" cy="2859087"/>
          </a:xfrm>
          <a:prstGeom prst="wedgeRoundRectCallout">
            <a:avLst>
              <a:gd name="adj1" fmla="val -52569"/>
              <a:gd name="adj2" fmla="val 1021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09850" y="441325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thêm một cách mới để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nét vẽ và điều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độ rộng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nét vẽ bằng các câu lệnh sau: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9850" y="12938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đặt màu cho nét vẽ.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13025" y="2144713"/>
            <a:ext cx="868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giá trị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lệnh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độ rộng cho nét vẽ.</a:t>
            </a:r>
          </a:p>
        </p:txBody>
      </p:sp>
    </p:spTree>
    <p:extLst>
      <p:ext uri="{BB962C8B-B14F-4D97-AF65-F5344CB8AC3E}">
        <p14:creationId xmlns:p14="http://schemas.microsoft.com/office/powerpoint/2010/main" val="8234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381000" y="1703388"/>
            <a:ext cx="470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8435" name="TextBox 13"/>
          <p:cNvSpPr txBox="1">
            <a:spLocks noChangeArrowheads="1"/>
          </p:cNvSpPr>
          <p:nvPr/>
        </p:nvSpPr>
        <p:spPr bwMode="auto">
          <a:xfrm>
            <a:off x="363538" y="2246313"/>
            <a:ext cx="11523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Thủ tục DuongTron sau thực hiện công việc gì? Điền vào ô trống trong bảng theo mẫu: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5000" y="3276600"/>
          <a:ext cx="8534400" cy="31083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DuongTron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Repeat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 [ FD 5 RT 15]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en-US" sz="280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71" marB="4567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2725" y="483711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vẽ đường tròn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42088" y="5338763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đen cho nét vẽ</a:t>
            </a:r>
          </a:p>
        </p:txBody>
      </p:sp>
    </p:spTree>
    <p:extLst>
      <p:ext uri="{BB962C8B-B14F-4D97-AF65-F5344CB8AC3E}">
        <p14:creationId xmlns:p14="http://schemas.microsoft.com/office/powerpoint/2010/main" val="393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au 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2170113"/>
            <a:ext cx="9372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thay đổi màu bút thành màu đỏ em sử dụng câu lệnh nào sau đây?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94250" y="3248025"/>
            <a:ext cx="2643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SetPenColor 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1450" y="3776663"/>
            <a:ext cx="2509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SetPenColor 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9738" y="4286250"/>
            <a:ext cx="2814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SetPenColor 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38800" y="4905375"/>
            <a:ext cx="31099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10]</a:t>
            </a:r>
          </a:p>
        </p:txBody>
      </p:sp>
      <p:sp>
        <p:nvSpPr>
          <p:cNvPr id="14" name="Oval 13"/>
          <p:cNvSpPr/>
          <p:nvPr/>
        </p:nvSpPr>
        <p:spPr>
          <a:xfrm>
            <a:off x="5519738" y="4332288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19466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562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au 2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0" y="2570163"/>
            <a:ext cx="9297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làm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3588" y="3567113"/>
            <a:ext cx="3903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Đặt lại màu cho nét vẽ.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7988" y="4699000"/>
            <a:ext cx="4154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độ cao cho nét vẽ.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91113" y="4133850"/>
            <a:ext cx="51323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rộng cho nét vẽ.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7400" y="5264150"/>
            <a:ext cx="4024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Đặt lại tên cho nét vẽ.</a:t>
            </a:r>
          </a:p>
        </p:txBody>
      </p:sp>
      <p:sp>
        <p:nvSpPr>
          <p:cNvPr id="18" name="Oval 17"/>
          <p:cNvSpPr/>
          <p:nvPr/>
        </p:nvSpPr>
        <p:spPr>
          <a:xfrm>
            <a:off x="4548188" y="3578225"/>
            <a:ext cx="485775" cy="5556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049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5280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au 3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31975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2516188"/>
            <a:ext cx="9366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các câu lệnh sau đây câu lệnh nào cho nét vẽ lớn nhất?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3382963"/>
            <a:ext cx="3189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SetPenSize [10 10]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4456113"/>
            <a:ext cx="4119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SetPenSize [ 20 5]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5300" y="3930650"/>
            <a:ext cx="3721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SetPenSize [5 20]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32538" y="5029200"/>
            <a:ext cx="3116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SetPenSize [1 15] </a:t>
            </a:r>
          </a:p>
        </p:txBody>
      </p:sp>
      <p:sp>
        <p:nvSpPr>
          <p:cNvPr id="14" name="Oval 13"/>
          <p:cNvSpPr/>
          <p:nvPr/>
        </p:nvSpPr>
        <p:spPr>
          <a:xfrm>
            <a:off x="5549900" y="3886200"/>
            <a:ext cx="485775" cy="557213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1514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8576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1916832"/>
            <a:ext cx="9144000" cy="178510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KHỞI ĐỘNG ĐẦU GIỜ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TRÒ CHƠI: AI NHANH AI ĐÚNG?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0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au 4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8638"/>
            <a:ext cx="289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95600" y="2500313"/>
            <a:ext cx="921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thay đổi giá trị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</a:t>
            </a:r>
            <a:r>
              <a:rPr 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điều chỉnh việc gì?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4875" y="3497263"/>
            <a:ext cx="4886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Điều chỉnh lại màu cho nét vẽ.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4510088"/>
            <a:ext cx="4784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Điều chỉnh độ cao cho nét vẽ.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92700" y="3990975"/>
            <a:ext cx="51323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Đặt lại tên cho nét vẽ.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10263" y="5156200"/>
            <a:ext cx="4976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Điều chỉnh độ rộng cho nét vẽ.</a:t>
            </a:r>
          </a:p>
        </p:txBody>
      </p:sp>
      <p:sp>
        <p:nvSpPr>
          <p:cNvPr id="20" name="Oval 19"/>
          <p:cNvSpPr/>
          <p:nvPr/>
        </p:nvSpPr>
        <p:spPr>
          <a:xfrm>
            <a:off x="5884863" y="5183188"/>
            <a:ext cx="485775" cy="5572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990600" y="1111250"/>
            <a:ext cx="5786438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22538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20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488" y="5273675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20913" y="188640"/>
            <a:ext cx="3623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6537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828801" y="29718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696825" y="3962401"/>
            <a:ext cx="8975725" cy="42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39700">
                    <a:srgbClr val="ACD5D5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glow rad="139700">
                  <a:srgbClr val="ACD5D5">
                    <a:satMod val="175000"/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1" y="464404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20552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266701" y="717517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Dòng lệnh: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repeat 4[Duongtron rt 90]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6929243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Dòng lệnh: 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4 [fd 100 lt 90] fd 70 rt 60 fd 70 repeat 5 [repeat 4[lt 90 fd 100]bk 20 rt 60 fd 70]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0440741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Dòng lệnh: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4 [REPEAT 4[FD 100 RT 90]  RT 360/4]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759268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52400" y="40433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Dòng lệnh: </a:t>
            </a:r>
            <a:r>
              <a:rPr 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Repeat 6 [fd 100 repeat 4 [rt 90 fd 50] bk 100 rt 60]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vẽ hình nào dưới đây 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31904" y="5373217"/>
            <a:ext cx="1534244" cy="57518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00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983533" y="5172018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63200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34" name="Picture 3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17247" r="48071" b="41293"/>
          <a:stretch>
            <a:fillRect/>
          </a:stretch>
        </p:blipFill>
        <p:spPr bwMode="auto">
          <a:xfrm>
            <a:off x="609600" y="2222500"/>
            <a:ext cx="2260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29353" r="55156" b="41624"/>
          <a:stretch>
            <a:fillRect/>
          </a:stretch>
        </p:blipFill>
        <p:spPr bwMode="auto">
          <a:xfrm>
            <a:off x="3853201" y="2350458"/>
            <a:ext cx="19299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2" t="29189" r="54784" b="42123"/>
          <a:stretch>
            <a:fillRect/>
          </a:stretch>
        </p:blipFill>
        <p:spPr bwMode="auto">
          <a:xfrm>
            <a:off x="6834982" y="2407009"/>
            <a:ext cx="1952874" cy="17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32504" r="55809" b="40463"/>
          <a:stretch>
            <a:fillRect/>
          </a:stretch>
        </p:blipFill>
        <p:spPr bwMode="auto">
          <a:xfrm>
            <a:off x="9604766" y="2455000"/>
            <a:ext cx="1812200" cy="18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371600" y="4267200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424334" y="4188224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467600" y="4230469"/>
            <a:ext cx="762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31157642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219200" y="542925"/>
            <a:ext cx="97917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81000" y="2124075"/>
            <a:ext cx="1158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8448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1000" y="351472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một số câu lệnh thay đổi màu và độ dày nét vẽ;</a:t>
            </a:r>
          </a:p>
        </p:txBody>
      </p:sp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381000" y="4124325"/>
            <a:ext cx="1158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thay đổi màu và nét vẽ trong khi viết chương trình.</a:t>
            </a:r>
          </a:p>
        </p:txBody>
      </p:sp>
    </p:spTree>
    <p:extLst>
      <p:ext uri="{BB962C8B-B14F-4D97-AF65-F5344CB8AC3E}">
        <p14:creationId xmlns:p14="http://schemas.microsoft.com/office/powerpoint/2010/main" val="3782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773113" y="1184275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1952625"/>
            <a:ext cx="8704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2557463"/>
            <a:ext cx="1141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  <a:defRPr/>
            </a:pP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Sử dụng </a:t>
            </a:r>
            <a:r>
              <a:rPr lang="en-US" sz="28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PenColor</a:t>
            </a: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spc="-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PenSize</a:t>
            </a:r>
            <a:r>
              <a:rPr lang="en-US" sz="2800" spc="-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chọn màu và độ dày nét vẽ như hình dưới đây.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54768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3" action="ppaction://hlinkfile" tooltip="logo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630078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5572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57200" y="2057400"/>
            <a:ext cx="870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em đã biết.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4663" y="2590800"/>
            <a:ext cx="996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Viết lệnh rùa vẽ hình vuông, quan sát kết quả trên màn hình.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33528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3352800"/>
            <a:ext cx="2743200" cy="2327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825" y="5156200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Thoát khỏi Logo.</a:t>
            </a:r>
          </a:p>
        </p:txBody>
      </p:sp>
    </p:spTree>
    <p:extLst>
      <p:ext uri="{BB962C8B-B14F-4D97-AF65-F5344CB8AC3E}">
        <p14:creationId xmlns:p14="http://schemas.microsoft.com/office/powerpoint/2010/main" val="29317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1137</Words>
  <Application>Microsoft Office PowerPoint</Application>
  <PresentationFormat>Widescreen</PresentationFormat>
  <Paragraphs>186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.VnTime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SAL - Nguyen Huu Phuc</cp:lastModifiedBy>
  <cp:revision>5</cp:revision>
  <dcterms:created xsi:type="dcterms:W3CDTF">2021-03-23T02:42:35Z</dcterms:created>
  <dcterms:modified xsi:type="dcterms:W3CDTF">2023-04-09T03:56:41Z</dcterms:modified>
</cp:coreProperties>
</file>