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58" r:id="rId4"/>
    <p:sldId id="273" r:id="rId5"/>
    <p:sldId id="275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BD34-1553-4CDA-96D5-43D8C20454F7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74C6-275F-43A7-B296-07D6F066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01F60-24A6-4478-846A-6F1348738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8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01F60-24A6-4478-846A-6F1348738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0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001F60-24A6-4478-846A-6F1348738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816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1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0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21916E-B9E6-43D7-870E-35F310B690E9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1AF71A-E4BD-4B65-9A2E-56DC7A10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0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2BCA88-22AD-4F47-B7B5-2406906B9227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8FD12D-7D73-4FAD-9BCD-AFBCEAA65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8BF3D3-EF28-48EA-99A6-AF0A4BAFC33C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3C86FF-9942-4334-8C37-BFC93BF0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38E19E-299A-4C8B-8656-14B2CB09CEAB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43E518-069F-4FC8-BC83-165D8CABF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2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4233BE-4B62-4D38-97D2-7D55C6D3BE60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982398-7DC2-44C7-8ECB-FD3934449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9D735C-AB3A-40EC-AD72-EE882A78E89F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ED4E88-7C44-4D59-A6D6-B340723CD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50E0F4-49DE-4762-8FF6-2AC93E77B5F2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3986F0-79BC-4ED8-91FA-3D4C06024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5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B45512-E25D-480A-A51B-6D900C69FB32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9C9164-5AD2-478F-B146-3242CA6A2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2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0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685C4B-AB9B-4353-9D9D-50AEC7C5B353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2A2D7-DAD4-44D3-8548-80B39E122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27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935FC8-3520-4F83-9ECE-A13A380B345E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0624ED-043F-4F29-83C3-BFC36B9BD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56A8A9-EBDD-4C0D-8E43-BAA6FA4FFD3E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9EF527-40E2-4360-9440-92FB71FC8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6A82-7FEF-4CB1-A8DD-D12A8E02D349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085A4-00B2-43B0-A304-F5492EC4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4B5504A-3A38-4A90-AE69-E2EE3C79367F}" type="datetimeFigureOut">
              <a:rPr lang="en-US">
                <a:cs typeface="Arial" panose="020B0604020202020204" pitchFamily="34" charset="0"/>
              </a:rPr>
              <a:pPr>
                <a:defRPr/>
              </a:pPr>
              <a:t>6/3/2023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3EC9ECB-1022-46B7-8A06-27B8D00781C8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ve%20duong%20cong(lay)\%20-%20Em%20van%20nho%20truong%20xua.wma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file:///C:\Users\Public\Desktop\Microsoft%20Windows%20Logo.ln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file:///C:\Users\Public\Desktop\Microsoft%20Windows%20Logo.ln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1514476" y="-215900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9906">
            <a:off x="9372600" y="76200"/>
            <a:ext cx="16002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681289" y="762000"/>
            <a:ext cx="6829425" cy="556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QUÝ THẦY CÔ VỀ DỰ GIỜ</a:t>
            </a:r>
          </a:p>
        </p:txBody>
      </p:sp>
      <p:pic>
        <p:nvPicPr>
          <p:cNvPr id="3078" name="Picture 6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877">
            <a:off x="9169401" y="5521326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1219201" y="5470526"/>
            <a:ext cx="16859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886200" y="1676400"/>
            <a:ext cx="4419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5257801" y="2209800"/>
            <a:ext cx="2035175" cy="395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5</a:t>
            </a:r>
          </a:p>
        </p:txBody>
      </p:sp>
      <p:sp>
        <p:nvSpPr>
          <p:cNvPr id="3082" name="WordArt 12"/>
          <p:cNvSpPr>
            <a:spLocks noChangeArrowheads="1" noChangeShapeType="1" noTextEdit="1"/>
          </p:cNvSpPr>
          <p:nvPr/>
        </p:nvSpPr>
        <p:spPr bwMode="auto">
          <a:xfrm>
            <a:off x="2652714" y="4419601"/>
            <a:ext cx="7024687" cy="63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4000" b="1" i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Thanh Dung</a:t>
            </a:r>
            <a:endParaRPr lang="en-US" sz="4000" b="1" i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659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28800" y="204789"/>
            <a:ext cx="71628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Cách chơi:</a:t>
            </a:r>
            <a:endParaRPr lang="en-US" altLang="en-US" sz="14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Di</a:t>
            </a:r>
            <a:r>
              <a:rPr lang="nl-NL" altLang="en-US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chuột vào vị trí ô trống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Nháy chuột, lựa chọn số 9 (từ 1-9) để điền vào ô.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Chú ý: </a:t>
            </a:r>
            <a:r>
              <a:rPr lang="nl-NL" altLang="en-US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Time: </a:t>
            </a: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của trò chơi.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nl-NL" altLang="en-US" sz="24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Hints left: </a:t>
            </a: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lần gợi ý.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417764"/>
            <a:ext cx="524827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D:\may kia\POWERPOINT\HINH NEN DEP\hinh nen dep\hinh trang tri\anhso.net_1012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6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924175"/>
            <a:ext cx="139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3900488"/>
            <a:ext cx="1174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187575" y="2362200"/>
            <a:ext cx="6934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Thoát khỏi lần chơi: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Lưu lại lần chơi và trở về màn hình bắt đầu </a:t>
            </a:r>
            <a:endParaRPr lang="nl-NL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187575" y="3635376"/>
            <a:ext cx="7543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Trở về màn hình bắt đầu mà không lưu lại lần chơi </a:t>
            </a:r>
            <a:endParaRPr lang="nl-NL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524001" y="7011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2295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5876"/>
            <a:ext cx="35718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D:\may kia\POWERPOINT\HINH NEN DEP\hinh nen dep\hinh trang tri\anhso.net_10120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1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6"/>
          <p:cNvGrpSpPr>
            <a:grpSpLocks/>
          </p:cNvGrpSpPr>
          <p:nvPr/>
        </p:nvGrpSpPr>
        <p:grpSpPr bwMode="auto">
          <a:xfrm>
            <a:off x="3505201" y="100015"/>
            <a:ext cx="4354513" cy="1039813"/>
            <a:chOff x="192" y="873"/>
            <a:chExt cx="2630" cy="655"/>
          </a:xfrm>
        </p:grpSpPr>
        <p:grpSp>
          <p:nvGrpSpPr>
            <p:cNvPr id="13317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3319" name="Oval 56"/>
              <p:cNvSpPr>
                <a:spLocks noChangeArrowheads="1"/>
              </p:cNvSpPr>
              <p:nvPr/>
            </p:nvSpPr>
            <p:spPr bwMode="gray">
              <a:xfrm>
                <a:off x="2781" y="1960"/>
                <a:ext cx="78" cy="5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0" name="Oval 57"/>
              <p:cNvSpPr>
                <a:spLocks noChangeArrowheads="1"/>
              </p:cNvSpPr>
              <p:nvPr/>
            </p:nvSpPr>
            <p:spPr bwMode="gray">
              <a:xfrm>
                <a:off x="2783" y="1960"/>
                <a:ext cx="78" cy="566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1" name="Oval 58"/>
              <p:cNvSpPr>
                <a:spLocks noChangeArrowheads="1"/>
              </p:cNvSpPr>
              <p:nvPr/>
            </p:nvSpPr>
            <p:spPr bwMode="gray">
              <a:xfrm>
                <a:off x="2163" y="1962"/>
                <a:ext cx="1300" cy="566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3" name="Oval 60"/>
              <p:cNvSpPr>
                <a:spLocks noChangeArrowheads="1"/>
              </p:cNvSpPr>
              <p:nvPr/>
            </p:nvSpPr>
            <p:spPr bwMode="gray">
              <a:xfrm>
                <a:off x="2228" y="1962"/>
                <a:ext cx="1170" cy="566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1332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/>
              </a:p>
            </p:txBody>
          </p:sp>
        </p:grpSp>
        <p:sp>
          <p:nvSpPr>
            <p:cNvPr id="13318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 cần ghi nhớ</a:t>
              </a:r>
            </a:p>
          </p:txBody>
        </p:sp>
      </p:grpSp>
      <p:sp>
        <p:nvSpPr>
          <p:cNvPr id="14" name="Cloud 13"/>
          <p:cNvSpPr/>
          <p:nvPr/>
        </p:nvSpPr>
        <p:spPr>
          <a:xfrm>
            <a:off x="1758950" y="1166813"/>
            <a:ext cx="8915400" cy="3657600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Xem luật chơi bằng cách chọn nút                 ở màn hình khởi động trò chơi.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Sử dụng giấy nháp để ghi chú vị trí các số khi chưa chắc chắn vị trí đúng.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91439" y="2043113"/>
            <a:ext cx="1112837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151798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29454" y="1484785"/>
            <a:ext cx="25939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10" descr="D:\may kia\POWERPOINT\HINH NEN DEP\hinh nen dep\hinh trang tri\Picture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2286000"/>
            <a:ext cx="20669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4872038" y="2781300"/>
            <a:ext cx="2519362" cy="32400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quy tắc chơi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7567613" y="2755900"/>
            <a:ext cx="2519362" cy="32400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209800" y="604838"/>
            <a:ext cx="7620000" cy="632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444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VÀ CÁC EM </a:t>
            </a:r>
            <a:endParaRPr lang="en-US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1524000" y="5729289"/>
            <a:ext cx="9220200" cy="985837"/>
            <a:chOff x="-48" y="3888"/>
            <a:chExt cx="5808" cy="621"/>
          </a:xfrm>
        </p:grpSpPr>
        <p:pic>
          <p:nvPicPr>
            <p:cNvPr id="15380" name="Picture 4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5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6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7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8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9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10" descr="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4068">
            <a:off x="5486400" y="3810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1676400" y="5881689"/>
            <a:ext cx="9220200" cy="985837"/>
            <a:chOff x="-48" y="3888"/>
            <a:chExt cx="5808" cy="621"/>
          </a:xfrm>
        </p:grpSpPr>
        <p:pic>
          <p:nvPicPr>
            <p:cNvPr id="15374" name="Picture 12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3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4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5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6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7" descr="FLOWRBO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Picture 20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341439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1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05082" y="4293395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2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149725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2444" y="2382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5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7785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6" descr="butterfly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24144" y="573881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 - Em van nho truong xu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076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31313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31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áº¹o hay Äá» chÆ¡i Sudoku cá»±c n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/>
          <a:stretch>
            <a:fillRect/>
          </a:stretch>
        </p:blipFill>
        <p:spPr bwMode="auto">
          <a:xfrm>
            <a:off x="3657600" y="1289050"/>
            <a:ext cx="5767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65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áº¹o hay Äá» chÆ¡i Sudoku cá»±c n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1"/>
          <a:stretch>
            <a:fillRect/>
          </a:stretch>
        </p:blipFill>
        <p:spPr bwMode="auto">
          <a:xfrm>
            <a:off x="3810000" y="1295400"/>
            <a:ext cx="5334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89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.dowload.vn/data/image/2014/11/17/Cach-choi-Sudoku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3"/>
          <a:stretch>
            <a:fillRect/>
          </a:stretch>
        </p:blipFill>
        <p:spPr bwMode="auto">
          <a:xfrm>
            <a:off x="4149725" y="1447800"/>
            <a:ext cx="5334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5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6"/>
          <p:cNvGrpSpPr>
            <a:grpSpLocks/>
          </p:cNvGrpSpPr>
          <p:nvPr/>
        </p:nvGrpSpPr>
        <p:grpSpPr bwMode="auto">
          <a:xfrm>
            <a:off x="1854558" y="1447801"/>
            <a:ext cx="8740116" cy="2976563"/>
            <a:chOff x="192" y="873"/>
            <a:chExt cx="2630" cy="655"/>
          </a:xfrm>
        </p:grpSpPr>
        <p:grpSp>
          <p:nvGrpSpPr>
            <p:cNvPr id="4101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4103" name="Oval 56"/>
              <p:cNvSpPr>
                <a:spLocks noChangeArrowheads="1"/>
              </p:cNvSpPr>
              <p:nvPr/>
            </p:nvSpPr>
            <p:spPr bwMode="gray">
              <a:xfrm>
                <a:off x="2781" y="2144"/>
                <a:ext cx="61" cy="19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4" name="Oval 57"/>
              <p:cNvSpPr>
                <a:spLocks noChangeArrowheads="1"/>
              </p:cNvSpPr>
              <p:nvPr/>
            </p:nvSpPr>
            <p:spPr bwMode="gray">
              <a:xfrm>
                <a:off x="2783" y="2144"/>
                <a:ext cx="61" cy="198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5" name="Oval 58"/>
              <p:cNvSpPr>
                <a:spLocks noChangeArrowheads="1"/>
              </p:cNvSpPr>
              <p:nvPr/>
            </p:nvSpPr>
            <p:spPr bwMode="gray">
              <a:xfrm>
                <a:off x="2163" y="2146"/>
                <a:ext cx="1300" cy="198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6" name="Oval 59"/>
              <p:cNvSpPr>
                <a:spLocks noChangeArrowheads="1"/>
              </p:cNvSpPr>
              <p:nvPr/>
            </p:nvSpPr>
            <p:spPr bwMode="gray">
              <a:xfrm>
                <a:off x="2160" y="2132"/>
                <a:ext cx="1300" cy="198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7" name="Oval 60"/>
              <p:cNvSpPr>
                <a:spLocks noChangeArrowheads="1"/>
              </p:cNvSpPr>
              <p:nvPr/>
            </p:nvSpPr>
            <p:spPr bwMode="gray">
              <a:xfrm>
                <a:off x="2228" y="2146"/>
                <a:ext cx="1170" cy="19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9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1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102" name="Text Box 65"/>
            <p:cNvSpPr txBox="1">
              <a:spLocks noChangeArrowheads="1"/>
            </p:cNvSpPr>
            <p:nvPr/>
          </p:nvSpPr>
          <p:spPr bwMode="auto">
            <a:xfrm>
              <a:off x="557" y="1052"/>
              <a:ext cx="184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Khởi động đầu giờ</a:t>
              </a:r>
            </a:p>
          </p:txBody>
        </p:sp>
      </p:grpSp>
      <p:pic>
        <p:nvPicPr>
          <p:cNvPr id="4099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8937">
            <a:off x="6965951" y="5132389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D:\may kia\POWERPOINT\HINH NEN DEP\hinh nen dep\hinh trang tri\anhso.net_1012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49768" y="736093"/>
            <a:ext cx="11359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câu lệnh để thay đổi màu vẽ thành màu đỏ?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67001" y="4398695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35101" y="1627406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25624" y="2286258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35101" y="352278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35100" y="290491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059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49768" y="736093"/>
            <a:ext cx="11359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câu lệnh để thay đổi màu vẽ thành màu tím?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67001" y="4398695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35101" y="1627406"/>
            <a:ext cx="479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25624" y="2286258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 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35101" y="352278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435100" y="2904912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674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549768" y="736093"/>
            <a:ext cx="11359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thủ tục trong Logo có mấy phần? Đó là những phần nào?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568325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5638801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5629276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638801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2667001" y="4398695"/>
            <a:ext cx="2917527" cy="647110"/>
            <a:chOff x="142" y="1414"/>
            <a:chExt cx="4756" cy="1403"/>
          </a:xfrm>
        </p:grpSpPr>
        <p:sp>
          <p:nvSpPr>
            <p:cNvPr id="67608" name="Rectangle 27"/>
            <p:cNvSpPr>
              <a:spLocks noChangeArrowheads="1"/>
            </p:cNvSpPr>
            <p:nvPr/>
          </p:nvSpPr>
          <p:spPr bwMode="auto">
            <a:xfrm>
              <a:off x="4513" y="1476"/>
              <a:ext cx="301" cy="12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4010" y="1534760"/>
            <a:ext cx="8228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A. Gồm 2 phần: Đầu thủ tục, kết thúc thủ thục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-228423" y="2139640"/>
            <a:ext cx="10759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B. Gồm 3 phần: Đầu thủ tục, thân thủ tục, kết thúc thủ thục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0152" y="2795093"/>
            <a:ext cx="12112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C. Gồm 4 phần: Đầu thủ tục, giữa thủ tục, thân thủ tục, kết thúc thủ thục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80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133600" y="1600201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66900" y="28956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VÀ CHƠI CÙNG MÁY TÍNH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SỐ VÀO ĐÚNG VỊ TRÍ (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SUDOKU)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5021264"/>
            <a:ext cx="17526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4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609600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trò chơi:</a:t>
            </a: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Bàn cờ Sodoku có dạng 9x9 với 9 hàng, 9 cột và 9 vùng, mỗi vùng có 3x3 ô vuông có 3 hàng và 3 cột. Có một vài ô đã được đánh số chính là gợi ý.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Nhiệm vụ của em là điền kín những ô còn lại với điều kiện: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Không trùng số nào ở hàng ngang.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Không trùng số nào ở hàng dọc.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 Không trùng số nào trong vùng 3x3.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4995864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570164"/>
            <a:ext cx="38481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905000" y="2286000"/>
            <a:ext cx="1828800" cy="990600"/>
          </a:xfrm>
          <a:prstGeom prst="wedgeRectCallout">
            <a:avLst>
              <a:gd name="adj1" fmla="val 199152"/>
              <a:gd name="adj2" fmla="val 1090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Bắt đầu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trò chơi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905000" y="3505201"/>
            <a:ext cx="1981200" cy="790575"/>
          </a:xfrm>
          <a:prstGeom prst="wedgeRectCallout">
            <a:avLst>
              <a:gd name="adj1" fmla="val 183836"/>
              <a:gd name="adj2" fmla="val 542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Tải màn chơi đã có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905000" y="4648200"/>
            <a:ext cx="1981200" cy="762000"/>
          </a:xfrm>
          <a:prstGeom prst="wedgeRectCallout">
            <a:avLst>
              <a:gd name="adj1" fmla="val 188812"/>
              <a:gd name="adj2" fmla="val -447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Xem điểm số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905001" y="5562600"/>
            <a:ext cx="2276475" cy="838200"/>
          </a:xfrm>
          <a:prstGeom prst="wedgeRectCallout">
            <a:avLst>
              <a:gd name="adj1" fmla="val 160696"/>
              <a:gd name="adj2" fmla="val -1058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Hướng dẫn cách chơi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676400" y="-25400"/>
            <a:ext cx="7696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Bắt đầu trò chơi:</a:t>
            </a:r>
            <a:endParaRPr lang="en-US" altLang="en-US" sz="14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52600" y="657226"/>
            <a:ext cx="8305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Khởi động trò chơi bằng cách nháy đúp chuột vào biểu tượng SODOKU trên màn hình Desktop.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1676401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</p:spTree>
    <p:extLst>
      <p:ext uri="{BB962C8B-B14F-4D97-AF65-F5344CB8AC3E}">
        <p14:creationId xmlns:p14="http://schemas.microsoft.com/office/powerpoint/2010/main" val="38248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238375"/>
            <a:ext cx="4044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057400" y="2157413"/>
            <a:ext cx="2209800" cy="881062"/>
          </a:xfrm>
          <a:prstGeom prst="wedgeRectCallout">
            <a:avLst>
              <a:gd name="adj1" fmla="val 169173"/>
              <a:gd name="adj2" fmla="val 1187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>
                <a:latin typeface="Times New Roman"/>
                <a:ea typeface="Calibri"/>
                <a:cs typeface="Times New Roman"/>
              </a:rPr>
              <a:t>Chọn chế độ 1 hoặc 2 người chơi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905000" y="3273426"/>
            <a:ext cx="2362200" cy="728663"/>
          </a:xfrm>
          <a:prstGeom prst="wedgeRectCallout">
            <a:avLst>
              <a:gd name="adj1" fmla="val 153645"/>
              <a:gd name="adj2" fmla="val 838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>
                <a:latin typeface="Times New Roman"/>
                <a:ea typeface="Calibri"/>
                <a:cs typeface="Times New Roman"/>
              </a:rPr>
              <a:t>Mức độ chơi: Rất dễ, dễ, khó…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209801" y="4222750"/>
            <a:ext cx="1584325" cy="730250"/>
          </a:xfrm>
          <a:prstGeom prst="wedgeRectCallout">
            <a:avLst>
              <a:gd name="adj1" fmla="val 228326"/>
              <a:gd name="adj2" fmla="val 51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000" b="1">
                <a:latin typeface="Times New Roman"/>
                <a:ea typeface="Calibri"/>
                <a:cs typeface="Times New Roman"/>
              </a:rPr>
              <a:t>Bắt đầu chơi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084389" y="284164"/>
            <a:ext cx="287813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2400" b="1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Chọn chế độ chơi:</a:t>
            </a:r>
            <a:endParaRPr lang="en-US" altLang="en-US" sz="12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1524001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10249" name="Picture 2" descr="D:\may kia\POWERPOINT\HINH NEN DEP\hinh nen dep\hinh trang tri\anhso.net_101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1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D:\may kia\POWERPOINT\HINH NEN DEP\hinh nen dep\hinh trang tri\anhso.net_10120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1" y="5273676"/>
            <a:ext cx="3571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539</Words>
  <Application>Microsoft Office PowerPoint</Application>
  <PresentationFormat>Widescreen</PresentationFormat>
  <Paragraphs>97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.VnArial</vt:lpstr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SAL - Nguyen Huu Phuc</cp:lastModifiedBy>
  <cp:revision>9</cp:revision>
  <dcterms:created xsi:type="dcterms:W3CDTF">2021-04-02T01:13:45Z</dcterms:created>
  <dcterms:modified xsi:type="dcterms:W3CDTF">2023-06-03T01:08:26Z</dcterms:modified>
</cp:coreProperties>
</file>