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2"/>
  </p:notesMasterIdLst>
  <p:sldIdLst>
    <p:sldId id="295" r:id="rId5"/>
    <p:sldId id="278" r:id="rId6"/>
    <p:sldId id="308" r:id="rId7"/>
    <p:sldId id="321" r:id="rId8"/>
    <p:sldId id="309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270" r:id="rId20"/>
    <p:sldId id="276" r:id="rId21"/>
  </p:sldIdLst>
  <p:sldSz cx="11887200" cy="8229600"/>
  <p:notesSz cx="6858000" cy="9144000"/>
  <p:custDataLst>
    <p:tags r:id="rId23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28/04/2023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28/04/2023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28/04/2023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28/04/2023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28/04/2023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28/04/2023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4.png"/><Relationship Id="rId9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388C3-CC09-4E18-C836-A0D9A4D8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162050"/>
            <a:ext cx="11220450" cy="59055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8032BE-C5CF-3A58-6DC4-2342494581B3}"/>
              </a:ext>
            </a:extLst>
          </p:cNvPr>
          <p:cNvSpPr/>
          <p:nvPr/>
        </p:nvSpPr>
        <p:spPr>
          <a:xfrm>
            <a:off x="914400" y="34290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749FBF5-A505-C62E-80A0-2B919546FEAF}"/>
              </a:ext>
            </a:extLst>
          </p:cNvPr>
          <p:cNvSpPr/>
          <p:nvPr/>
        </p:nvSpPr>
        <p:spPr>
          <a:xfrm>
            <a:off x="914400" y="5248275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40AE-D992-0DA1-6EE8-2F29618E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171575"/>
            <a:ext cx="11801475" cy="588645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36919187-3266-F3A0-FDF3-2EAEA5D29CC3}"/>
              </a:ext>
            </a:extLst>
          </p:cNvPr>
          <p:cNvSpPr/>
          <p:nvPr/>
        </p:nvSpPr>
        <p:spPr>
          <a:xfrm>
            <a:off x="609600" y="3276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535770C-7BB0-0453-07A5-2724217E2801}"/>
              </a:ext>
            </a:extLst>
          </p:cNvPr>
          <p:cNvSpPr/>
          <p:nvPr/>
        </p:nvSpPr>
        <p:spPr>
          <a:xfrm>
            <a:off x="609600" y="6486525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675A4-3467-7972-4F74-8D3E237A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33500"/>
            <a:ext cx="10144125" cy="55626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D74AE9F-831D-4BA1-4D27-626A4A468D65}"/>
              </a:ext>
            </a:extLst>
          </p:cNvPr>
          <p:cNvSpPr/>
          <p:nvPr/>
        </p:nvSpPr>
        <p:spPr>
          <a:xfrm>
            <a:off x="1371600" y="33528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3590203-0A23-911C-D97F-A74BE23DBE42}"/>
              </a:ext>
            </a:extLst>
          </p:cNvPr>
          <p:cNvSpPr/>
          <p:nvPr/>
        </p:nvSpPr>
        <p:spPr>
          <a:xfrm>
            <a:off x="1354137" y="6172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A411C-6537-6F04-9CA3-52C4D06E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316"/>
            <a:ext cx="11887200" cy="6464968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D8F4EA7A-F95E-5877-19EF-3037E669B0DE}"/>
              </a:ext>
            </a:extLst>
          </p:cNvPr>
          <p:cNvSpPr/>
          <p:nvPr/>
        </p:nvSpPr>
        <p:spPr>
          <a:xfrm>
            <a:off x="381000" y="38481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B9C7188-F24C-C669-3B48-6B7DDB75A839}"/>
              </a:ext>
            </a:extLst>
          </p:cNvPr>
          <p:cNvSpPr/>
          <p:nvPr/>
        </p:nvSpPr>
        <p:spPr>
          <a:xfrm>
            <a:off x="406400" y="6629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B3E77-8EA9-1EC0-9909-394BA26F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143000"/>
            <a:ext cx="11772900" cy="59436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3262C20F-10F1-0AC9-4DE0-B3B169880C86}"/>
              </a:ext>
            </a:extLst>
          </p:cNvPr>
          <p:cNvSpPr/>
          <p:nvPr/>
        </p:nvSpPr>
        <p:spPr>
          <a:xfrm>
            <a:off x="381000" y="3276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A084B98-5478-6240-CF29-B70ABA6E20CB}"/>
              </a:ext>
            </a:extLst>
          </p:cNvPr>
          <p:cNvSpPr/>
          <p:nvPr/>
        </p:nvSpPr>
        <p:spPr>
          <a:xfrm>
            <a:off x="457200" y="6553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0DE71-ADAD-74CA-1EE4-16E6DF75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363"/>
            <a:ext cx="11887200" cy="6004874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4597B8F-AE76-10A8-ECAB-3978553E393C}"/>
              </a:ext>
            </a:extLst>
          </p:cNvPr>
          <p:cNvSpPr/>
          <p:nvPr/>
        </p:nvSpPr>
        <p:spPr>
          <a:xfrm>
            <a:off x="533400" y="3200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55E52A1-2C46-4F7F-88B4-65D3EA04020C}"/>
              </a:ext>
            </a:extLst>
          </p:cNvPr>
          <p:cNvSpPr/>
          <p:nvPr/>
        </p:nvSpPr>
        <p:spPr>
          <a:xfrm>
            <a:off x="533400" y="5410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9C624-D0D4-7EFD-06A9-57CD4E4A64C3}"/>
              </a:ext>
            </a:extLst>
          </p:cNvPr>
          <p:cNvSpPr/>
          <p:nvPr/>
        </p:nvSpPr>
        <p:spPr>
          <a:xfrm>
            <a:off x="-228600" y="5308536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F0773-164E-EAD0-EE50-F607DE331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8" y="914400"/>
            <a:ext cx="1199811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9D8DB1-AEA7-FB5B-FD93-81E52DD8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489"/>
            <a:ext cx="12115800" cy="1578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9C5FE4-E75E-DF36-13AA-D9DCF2B1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467100"/>
            <a:ext cx="116014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C99AF-0B29-CC23-2A40-5CB6097E5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60698"/>
            <a:ext cx="11344275" cy="2266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50A5A0-1846-075E-7721-61D577202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5" y="3880279"/>
            <a:ext cx="11125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C5011-BD17-929C-72D4-6988A3BD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333500"/>
            <a:ext cx="11782425" cy="556260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4F903F18-DCC4-0232-AC77-D347D095A340}"/>
              </a:ext>
            </a:extLst>
          </p:cNvPr>
          <p:cNvSpPr/>
          <p:nvPr/>
        </p:nvSpPr>
        <p:spPr>
          <a:xfrm>
            <a:off x="5334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31996F07-F36E-1BF7-6EC9-06887AA9C0E4}"/>
              </a:ext>
            </a:extLst>
          </p:cNvPr>
          <p:cNvSpPr/>
          <p:nvPr/>
        </p:nvSpPr>
        <p:spPr>
          <a:xfrm>
            <a:off x="762000" y="3657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D060D-A7A6-6B0D-AFC6-79A9D48A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00162"/>
            <a:ext cx="10439400" cy="562927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406D2389-6E91-0654-035D-4A3EF1CFF847}"/>
              </a:ext>
            </a:extLst>
          </p:cNvPr>
          <p:cNvSpPr/>
          <p:nvPr/>
        </p:nvSpPr>
        <p:spPr>
          <a:xfrm>
            <a:off x="1295400" y="19050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30D09E8-8284-7292-E22D-6738B4CECCDF}"/>
              </a:ext>
            </a:extLst>
          </p:cNvPr>
          <p:cNvSpPr/>
          <p:nvPr/>
        </p:nvSpPr>
        <p:spPr>
          <a:xfrm>
            <a:off x="1295400" y="60579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6E1A6-773A-DB2C-5284-42C18AA6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871537"/>
            <a:ext cx="11811000" cy="6486525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6C8B738A-9A98-9F28-F274-72672FBF8995}"/>
              </a:ext>
            </a:extLst>
          </p:cNvPr>
          <p:cNvSpPr/>
          <p:nvPr/>
        </p:nvSpPr>
        <p:spPr>
          <a:xfrm>
            <a:off x="457200" y="243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90B713E-2915-845F-843F-F939FF847D40}"/>
              </a:ext>
            </a:extLst>
          </p:cNvPr>
          <p:cNvSpPr/>
          <p:nvPr/>
        </p:nvSpPr>
        <p:spPr>
          <a:xfrm>
            <a:off x="609600" y="5219701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2B0B2-618B-86EC-D44C-D8D4A9C3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038225"/>
            <a:ext cx="11763375" cy="615315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A87E01C-17EF-D7D0-4C00-5376CC147AE8}"/>
              </a:ext>
            </a:extLst>
          </p:cNvPr>
          <p:cNvSpPr/>
          <p:nvPr/>
        </p:nvSpPr>
        <p:spPr>
          <a:xfrm>
            <a:off x="533400" y="31242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633BFBC-97E5-5C7A-512C-533140B4308B}"/>
              </a:ext>
            </a:extLst>
          </p:cNvPr>
          <p:cNvSpPr/>
          <p:nvPr/>
        </p:nvSpPr>
        <p:spPr>
          <a:xfrm>
            <a:off x="520700" y="59436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F2B6208-36F8-6F20-CC6D-D9A4D40ED899}"/>
              </a:ext>
            </a:extLst>
          </p:cNvPr>
          <p:cNvSpPr/>
          <p:nvPr/>
        </p:nvSpPr>
        <p:spPr>
          <a:xfrm>
            <a:off x="520700" y="64770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46</Words>
  <Application>Microsoft Office PowerPoint</Application>
  <PresentationFormat>Custom</PresentationFormat>
  <Paragraphs>14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180</cp:revision>
  <dcterms:created xsi:type="dcterms:W3CDTF">2019-10-13T09:09:41Z</dcterms:created>
  <dcterms:modified xsi:type="dcterms:W3CDTF">2023-04-28T02:50:37Z</dcterms:modified>
</cp:coreProperties>
</file>