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984" r:id="rId3"/>
    <p:sldId id="2982" r:id="rId4"/>
    <p:sldId id="2985" r:id="rId5"/>
    <p:sldId id="2986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7FC3-A98E-45B7-85C7-BE73BF8C82D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522C5-3F95-4D48-A84D-9EFE8AC4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86E9-745C-2E1A-516B-90E3BD3E8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EC41B-241A-6B67-EE3E-3040840A3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4722-DEEF-EEA9-DBC6-49FAE4AF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2B592-BC69-FA39-D4D2-51F19987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78420-1C58-D3AE-CCB6-4F280FEB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FBFD-6A95-880B-8FAD-29F998B0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F2BC1-F412-2572-B649-354E913A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30179-E256-4DCE-98A1-4B28DD6E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138E0-74D4-1BB3-BCF8-E27693E1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75313-C9B7-E82F-C6C8-3FC4F420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2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C716E-BC0D-A98C-50A7-740146D22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E0233-128F-5D57-B3AA-8B86597D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9E437-1DBA-3650-2B57-770B1C9F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3F54-F2C4-CF68-A822-8B57F7F2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1F20F-26C1-D7B8-7B8A-BE7C7A06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0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27A0-0C87-015D-FA94-E56DFBEC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1E4C6-C93E-58AB-FACA-87D07E83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4996-46BF-0F91-E580-4A6EA4CF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3BDE3-F7CF-64ED-34D5-3039710A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919F-C175-E805-3870-710F9922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1B17-5042-2FCB-EA0E-9BBB7924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ED19-5F8A-C4C0-47E8-612F0A192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2DABE-1310-F649-3FC5-65035613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E53F-3ECE-F1D3-C514-4BF24368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5B5FE-E534-9BFC-026D-A62765A0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151E-FE52-A837-70D2-BDC0AAD5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DEBB-2C56-493B-913F-F5748F623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A482E-B913-CEFE-96C2-E3E71FD4C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0B123-27B5-B5E4-015E-8161C8AC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29CEB-9D65-7E1D-D634-4F5E5C87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4A1FE-A718-783F-6C0B-64D2F9A9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3F77-59BA-F2E6-FC98-EF8266C1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DF340-F93F-7A77-03C6-A9058344B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B7909-FFD2-55CA-A799-1CF5180F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76510-5DCB-5E0E-F054-ECE46A49D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E6917-9ABF-2599-8879-BAC8DB53A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B3126-B9F0-98F3-FA4A-E172FCD0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BE74E-5AEA-382C-A7AA-493F28A8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3E165-247F-AA30-0377-8388798D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BAE3-B7C7-9E6B-FECD-B5473005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3AC2F-2CCA-1E95-D233-362717CC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C2723-9A35-CD6B-AD81-68A499D5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F802A-354C-2B2A-780C-2B76816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9AA50-A8C3-3DCA-4993-5CE586D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03C99-BFBC-996C-0338-FEB5B72F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693F-54F7-6E40-5433-B7BC903F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33BA-600F-D3DA-BC93-DF7D782C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61DC-7511-15EA-F71A-9B61305F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3F26F-7229-DB8E-2E4B-5F0F62DEA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A5F0-E78C-D1A7-5556-B2916BE9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8853-5A9A-E366-AC9C-73ECBFFF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CF643-69F4-F197-886A-46B73E84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DF50-F3DE-7946-D38C-9A9FF439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7A7B6-2668-3D5B-C981-6EE3A20E2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73DF4-0958-522B-B6E3-5E79611EF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54EB3-7849-5648-3567-136CAB10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A52CA-106C-B290-4B9D-0D2F28DC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78565-9F7F-62A2-9961-AD6B44F5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2770FC-7E9B-9DDE-65AE-760E2A3A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2049-BD79-4168-A784-F8260426B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42FB-85EF-0720-B290-5487CB09A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38AA-A9BF-48A6-ADA7-516AB6DC1DF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06393-BF3B-4571-FB2A-AF0BDCB1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CC30-B494-EEA6-066F-CDA80F1CC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6A60-9214-4661-B5F9-2596E77D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97683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0" y="710176"/>
            <a:ext cx="7315200" cy="1556143"/>
            <a:chOff x="0" y="204868"/>
            <a:chExt cx="7315200" cy="1556143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804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1. MÁY TÍNH VÀ EM</a:t>
              </a:r>
              <a:endParaRPr lang="vi-VN" sz="3600" b="1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880379" y="1949490"/>
            <a:ext cx="7863837" cy="1940925"/>
            <a:chOff x="1055313" y="1366069"/>
            <a:chExt cx="7863837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50" y="1832766"/>
              <a:ext cx="6441440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798272" y="2088107"/>
              <a:ext cx="625280" cy="1007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4400" b="1">
                  <a:latin typeface="UVF Salome" panose="02000503040000020003" pitchFamily="50" charset="0"/>
                  <a:cs typeface="Times New Roman" panose="02020603050405020304" pitchFamily="18" charset="0"/>
                </a:rPr>
                <a:t>1</a:t>
              </a:r>
              <a:endParaRPr lang="vi-VN" sz="4400" b="1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819190" y="1919188"/>
              <a:ext cx="6099960" cy="754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rgbClr val="F93265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THÔNG TIN VÀ QUYẾT ĐỊNH (T2)</a:t>
              </a:r>
              <a:endParaRPr lang="vi-VN" sz="32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4770B7-B435-497D-AAC2-102F8607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6096" y="115142"/>
            <a:ext cx="1735904" cy="548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895CA4-4152-0DB2-C8F0-E5EC944A9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38" y="6498997"/>
            <a:ext cx="9083827" cy="487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CEAD2-7F67-44D0-8C05-C025C33F2B9E}"/>
              </a:ext>
            </a:extLst>
          </p:cNvPr>
          <p:cNvSpPr/>
          <p:nvPr/>
        </p:nvSpPr>
        <p:spPr>
          <a:xfrm>
            <a:off x="614526" y="292955"/>
            <a:ext cx="8211146" cy="64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BA DẠNG THÔNG TIN THƯỜNG GẶP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B46150-747C-44D3-8ADD-3C9183BFEC10}"/>
              </a:ext>
            </a:extLst>
          </p:cNvPr>
          <p:cNvGrpSpPr/>
          <p:nvPr/>
        </p:nvGrpSpPr>
        <p:grpSpPr>
          <a:xfrm>
            <a:off x="614526" y="968721"/>
            <a:ext cx="10962947" cy="2549092"/>
            <a:chOff x="522612" y="900102"/>
            <a:chExt cx="10962947" cy="2549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9E57AC-B41F-4EBA-9A3C-3FA14918A914}"/>
                </a:ext>
              </a:extLst>
            </p:cNvPr>
            <p:cNvSpPr/>
            <p:nvPr/>
          </p:nvSpPr>
          <p:spPr>
            <a:xfrm>
              <a:off x="3379791" y="1086631"/>
              <a:ext cx="7173355" cy="642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Thế giới quanh ta</a:t>
              </a:r>
              <a:endParaRPr lang="vi-VN" sz="2800" b="1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75D43A7-8584-4C1E-93BA-C7DC7533867F}"/>
                </a:ext>
              </a:extLst>
            </p:cNvPr>
            <p:cNvSpPr/>
            <p:nvPr/>
          </p:nvSpPr>
          <p:spPr>
            <a:xfrm>
              <a:off x="522612" y="1036931"/>
              <a:ext cx="10962947" cy="2412263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678708-28DD-4966-9FB7-B41AB3EFB5FE}"/>
                </a:ext>
              </a:extLst>
            </p:cNvPr>
            <p:cNvSpPr/>
            <p:nvPr/>
          </p:nvSpPr>
          <p:spPr>
            <a:xfrm>
              <a:off x="791594" y="1829045"/>
              <a:ext cx="6081607" cy="141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Quan sát bức tranh Minh và An đang trên đường đến trường</a:t>
              </a:r>
              <a:r>
                <a:rPr lang="en-US" sz="200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Em hãy cho biết hai bạn có thể nhìn thấy và nghe thấy những gì?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A72B9F-FEFB-4C8E-AE4E-72BFC344F1EA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CF6394F-7878-4454-ADC1-7BA17A242C5D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1B035D7B-D848-41AA-8444-D698D85C6601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5C2BBA2-90D1-4647-BE5A-40CF0AA3029D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33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9C26FE0-D2CB-466D-917A-B836B1DE503A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2" name="Picture 5">
                  <a:extLst>
                    <a:ext uri="{FF2B5EF4-FFF2-40B4-BE49-F238E27FC236}">
                      <a16:creationId xmlns:a16="http://schemas.microsoft.com/office/drawing/2014/main" id="{EBED9A27-3011-4F73-9732-FA489139AF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13" name="Picture 6">
                  <a:extLst>
                    <a:ext uri="{FF2B5EF4-FFF2-40B4-BE49-F238E27FC236}">
                      <a16:creationId xmlns:a16="http://schemas.microsoft.com/office/drawing/2014/main" id="{C67AE980-D4AF-4533-B07D-A9E0536500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2FB17F-4C70-41AD-83E8-A57A0BED47F6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661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3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AF15E-7A94-479B-865F-19BF5AFBF567}"/>
              </a:ext>
            </a:extLst>
          </p:cNvPr>
          <p:cNvGrpSpPr/>
          <p:nvPr/>
        </p:nvGrpSpPr>
        <p:grpSpPr>
          <a:xfrm>
            <a:off x="689174" y="3636805"/>
            <a:ext cx="10809895" cy="2441432"/>
            <a:chOff x="689174" y="4018460"/>
            <a:chExt cx="10809895" cy="24414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1DAD61-1AEC-4619-8343-9F19A8621F4D}"/>
                </a:ext>
              </a:extLst>
            </p:cNvPr>
            <p:cNvSpPr/>
            <p:nvPr/>
          </p:nvSpPr>
          <p:spPr>
            <a:xfrm>
              <a:off x="692929" y="4115276"/>
              <a:ext cx="10806140" cy="2344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		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Thông tin có trong mọi sự vật, hiện tượng quanh em và được nhận biết qua các giác quan. Có ba dạng thông tin thường gặp 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					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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dạng chữ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		 	</a:t>
              </a:r>
            </a:p>
            <a:p>
              <a:pPr lvl="3" algn="just" defTabSz="342900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	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dạng hình ảnh </a:t>
              </a:r>
              <a:endParaRPr lang="en-US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lvl="3" algn="just" defTabSz="342900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	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dạng âm thanh</a:t>
              </a:r>
              <a:endParaRPr lang="en-US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29697E-8B81-4267-80D6-C87A4F9AB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174" y="4018460"/>
              <a:ext cx="689218" cy="65327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6BFDB3A-FC7D-468C-9DE4-8A25E9491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556" y="1488678"/>
            <a:ext cx="4127936" cy="18209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4027614" y="4663327"/>
            <a:ext cx="3589930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dòng chữ </a:t>
            </a:r>
            <a:r>
              <a:rPr lang="vi-VN" sz="20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 trường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B32C96-9C93-4F8A-AB1A-BD04D3F410F3}"/>
              </a:ext>
            </a:extLst>
          </p:cNvPr>
          <p:cNvSpPr/>
          <p:nvPr/>
        </p:nvSpPr>
        <p:spPr>
          <a:xfrm>
            <a:off x="4609358" y="5126895"/>
            <a:ext cx="5729586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 vẽ trên bức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cạnh công trường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4BE71-FB27-4C1A-8858-C61F6599FB45}"/>
              </a:ext>
            </a:extLst>
          </p:cNvPr>
          <p:cNvSpPr/>
          <p:nvPr/>
        </p:nvSpPr>
        <p:spPr>
          <a:xfrm>
            <a:off x="4763142" y="5593778"/>
            <a:ext cx="5729586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chim hót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 hai bạn nghe thấy </a:t>
            </a:r>
          </a:p>
        </p:txBody>
      </p:sp>
    </p:spTree>
    <p:extLst>
      <p:ext uri="{BB962C8B-B14F-4D97-AF65-F5344CB8AC3E}">
        <p14:creationId xmlns:p14="http://schemas.microsoft.com/office/powerpoint/2010/main" val="41633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1514336" y="2612837"/>
            <a:ext cx="674643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Ở hành lang lớp học có một tấm biển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C4231-EEA8-41CB-BCA6-CBCD7D83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50" y="2336381"/>
            <a:ext cx="983065" cy="96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22DAE0-5437-4176-8EEE-A3523E844A19}"/>
              </a:ext>
            </a:extLst>
          </p:cNvPr>
          <p:cNvSpPr/>
          <p:nvPr/>
        </p:nvSpPr>
        <p:spPr>
          <a:xfrm>
            <a:off x="4514931" y="3304205"/>
            <a:ext cx="731052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pt-BR" sz="2400">
                <a:latin typeface="UTM Avo" panose="02040603050506020204" pitchFamily="18" charset="0"/>
                <a:cs typeface="Times New Roman" panose="02020603050405020304" pitchFamily="18" charset="0"/>
              </a:rPr>
              <a:t>a)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Thông tin em nhận được từ tấm biển là gì?</a:t>
            </a:r>
            <a:endParaRPr lang="pt-BR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90011D-2F8D-441E-A867-EBA0463A34F9}"/>
              </a:ext>
            </a:extLst>
          </p:cNvPr>
          <p:cNvSpPr/>
          <p:nvPr/>
        </p:nvSpPr>
        <p:spPr>
          <a:xfrm>
            <a:off x="4514931" y="4993899"/>
            <a:ext cx="731052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b) Thông tin đó thuộc dạng thông tin nào?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1E0DF-2414-4386-B6B2-2C2F1986EEAE}"/>
              </a:ext>
            </a:extLst>
          </p:cNvPr>
          <p:cNvGrpSpPr/>
          <p:nvPr/>
        </p:nvGrpSpPr>
        <p:grpSpPr>
          <a:xfrm>
            <a:off x="1689595" y="396855"/>
            <a:ext cx="8812810" cy="1951609"/>
            <a:chOff x="1329714" y="458216"/>
            <a:chExt cx="8812810" cy="19516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B0C841-1C9C-4F24-A6AF-4308784DDFCB}"/>
                </a:ext>
              </a:extLst>
            </p:cNvPr>
            <p:cNvGrpSpPr/>
            <p:nvPr/>
          </p:nvGrpSpPr>
          <p:grpSpPr>
            <a:xfrm>
              <a:off x="1329714" y="458216"/>
              <a:ext cx="8812810" cy="1951609"/>
              <a:chOff x="1329714" y="458216"/>
              <a:chExt cx="8812810" cy="195160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00732DE-295F-4BDA-9B5E-C3993D38C42E}"/>
                  </a:ext>
                </a:extLst>
              </p:cNvPr>
              <p:cNvGrpSpPr/>
              <p:nvPr/>
            </p:nvGrpSpPr>
            <p:grpSpPr>
              <a:xfrm>
                <a:off x="1925021" y="911578"/>
                <a:ext cx="8217503" cy="1498247"/>
                <a:chOff x="2572721" y="934090"/>
                <a:chExt cx="7392824" cy="2210326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9851D3E9-C415-42B8-9917-5CD79C52561C}"/>
                    </a:ext>
                  </a:extLst>
                </p:cNvPr>
                <p:cNvSpPr/>
                <p:nvPr/>
              </p:nvSpPr>
              <p:spPr>
                <a:xfrm>
                  <a:off x="2659224" y="1054359"/>
                  <a:ext cx="7306321" cy="2090057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8A4868-8B0A-46FD-93E0-B344D9CAB44A}"/>
                    </a:ext>
                  </a:extLst>
                </p:cNvPr>
                <p:cNvSpPr/>
                <p:nvPr/>
              </p:nvSpPr>
              <p:spPr>
                <a:xfrm>
                  <a:off x="2572721" y="934090"/>
                  <a:ext cx="7306322" cy="209005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4509FB5-EBB3-41FB-9083-F59742CC1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29714" y="458216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B97D61-2F74-4522-A021-CE215EC84AB0}"/>
                </a:ext>
              </a:extLst>
            </p:cNvPr>
            <p:cNvSpPr/>
            <p:nvPr/>
          </p:nvSpPr>
          <p:spPr>
            <a:xfrm>
              <a:off x="2281570" y="1048154"/>
              <a:ext cx="7408253" cy="1121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4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Ba dạng thông tin thường gặp là </a:t>
              </a:r>
              <a:endParaRPr lang="en-US" sz="2400" b="1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lnSpc>
                  <a:spcPct val="150000"/>
                </a:lnSpc>
              </a:pPr>
              <a:r>
                <a:rPr lang="vi-VN" sz="24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 chữ, dạng hình ảnh và dạng âm thanh.</a:t>
              </a:r>
            </a:p>
          </p:txBody>
        </p:sp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59FBB092-2AA3-4067-AC6E-92E617E0D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36" y="3326870"/>
            <a:ext cx="2899546" cy="11898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F4C1F-C4A9-4FE2-B5D0-4C7C30340F1E}"/>
              </a:ext>
            </a:extLst>
          </p:cNvPr>
          <p:cNvSpPr/>
          <p:nvPr/>
        </p:nvSpPr>
        <p:spPr>
          <a:xfrm>
            <a:off x="5486399" y="3872053"/>
            <a:ext cx="3917373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4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 biết phải hỏi</a:t>
            </a:r>
          </a:p>
          <a:p>
            <a:pPr defTabSz="342900">
              <a:lnSpc>
                <a:spcPct val="150000"/>
              </a:lnSpc>
            </a:pPr>
            <a:r>
              <a:rPr lang="en-US" sz="24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	Muốn giỏi phải học</a:t>
            </a:r>
            <a:endParaRPr lang="pt-BR" sz="240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8766F1-BC49-4097-9DF7-7558DE71B3DE}"/>
              </a:ext>
            </a:extLst>
          </p:cNvPr>
          <p:cNvSpPr/>
          <p:nvPr/>
        </p:nvSpPr>
        <p:spPr>
          <a:xfrm>
            <a:off x="5486399" y="5583115"/>
            <a:ext cx="3589930" cy="57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dạng chữ</a:t>
            </a:r>
            <a:endParaRPr lang="vi-VN" sz="240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467376"/>
            <a:ext cx="3761537" cy="1014929"/>
            <a:chOff x="371924" y="467376"/>
            <a:chExt cx="3761537" cy="1014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151CCD1-4DB5-4BF7-A6FD-E07347AC69A6}"/>
              </a:ext>
            </a:extLst>
          </p:cNvPr>
          <p:cNvSpPr/>
          <p:nvPr/>
        </p:nvSpPr>
        <p:spPr>
          <a:xfrm>
            <a:off x="1383840" y="1971443"/>
            <a:ext cx="975134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Có ba loại thùng rác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hình bên: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46308-D66A-43BE-A31B-3DD9A79DE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269" y="2077780"/>
            <a:ext cx="3622210" cy="16427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7E898D-6439-405E-8814-20E465584313}"/>
              </a:ext>
            </a:extLst>
          </p:cNvPr>
          <p:cNvSpPr/>
          <p:nvPr/>
        </p:nvSpPr>
        <p:spPr>
          <a:xfrm>
            <a:off x="1383840" y="2546095"/>
            <a:ext cx="7310526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pt-BR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gì giúp em bỏ rác vào đúng thùng?</a:t>
            </a:r>
            <a:endParaRPr lang="pt-BR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5E7E2-2441-45D9-971D-8E20F0EC4AB9}"/>
              </a:ext>
            </a:extLst>
          </p:cNvPr>
          <p:cNvSpPr/>
          <p:nvPr/>
        </p:nvSpPr>
        <p:spPr>
          <a:xfrm>
            <a:off x="1383840" y="3125047"/>
            <a:ext cx="7310526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b) Đó là thông tin thuộc dạng nào?</a:t>
            </a:r>
          </a:p>
        </p:txBody>
      </p: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63A91B-0D2B-4791-8902-B53F0BD16BA6}"/>
              </a:ext>
            </a:extLst>
          </p:cNvPr>
          <p:cNvSpPr/>
          <p:nvPr/>
        </p:nvSpPr>
        <p:spPr>
          <a:xfrm>
            <a:off x="1817395" y="4322438"/>
            <a:ext cx="731052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và hình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thùng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endParaRPr lang="pt-BR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EAC66-1E04-1372-F0EA-E2F0D3951D9C}"/>
              </a:ext>
            </a:extLst>
          </p:cNvPr>
          <p:cNvSpPr/>
          <p:nvPr/>
        </p:nvSpPr>
        <p:spPr>
          <a:xfrm>
            <a:off x="1817395" y="4761582"/>
            <a:ext cx="731052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B, thông tin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: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và hình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endParaRPr lang="pt-BR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3DBF77-03DD-A6E2-F57C-6B597298B34C}"/>
              </a:ext>
            </a:extLst>
          </p:cNvPr>
          <p:cNvSpPr/>
          <p:nvPr/>
        </p:nvSpPr>
        <p:spPr>
          <a:xfrm>
            <a:off x="1383840" y="3779296"/>
            <a:ext cx="731052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pt-BR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384240"/>
            <a:ext cx="3761537" cy="1181202"/>
            <a:chOff x="371924" y="384240"/>
            <a:chExt cx="3761537" cy="11812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C875063-5E58-402C-B578-B01DBE6398A5}"/>
              </a:ext>
            </a:extLst>
          </p:cNvPr>
          <p:cNvSpPr/>
          <p:nvPr/>
        </p:nvSpPr>
        <p:spPr>
          <a:xfrm>
            <a:off x="1652195" y="2504136"/>
            <a:ext cx="975134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lấy ví dụ về việc thông tin thay đổi dẫn đến quyết định thay đổi.</a:t>
            </a: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369F1F4-4247-42F6-96A7-85BC8D08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6" y="3860717"/>
            <a:ext cx="2975264" cy="2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Widescreen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iCiel Cadena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 - Nguyen Huu Phuc</dc:creator>
  <cp:lastModifiedBy>SAL - Nguyen Huu Phuc</cp:lastModifiedBy>
  <cp:revision>1</cp:revision>
  <dcterms:created xsi:type="dcterms:W3CDTF">2023-09-20T12:27:43Z</dcterms:created>
  <dcterms:modified xsi:type="dcterms:W3CDTF">2023-09-20T12:29:23Z</dcterms:modified>
</cp:coreProperties>
</file>