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840" r:id="rId4"/>
  </p:sldMasterIdLst>
  <p:notesMasterIdLst>
    <p:notesMasterId r:id="rId21"/>
  </p:notesMasterIdLst>
  <p:sldIdLst>
    <p:sldId id="298" r:id="rId5"/>
    <p:sldId id="272" r:id="rId6"/>
    <p:sldId id="325" r:id="rId7"/>
    <p:sldId id="301" r:id="rId8"/>
    <p:sldId id="321" r:id="rId9"/>
    <p:sldId id="302" r:id="rId10"/>
    <p:sldId id="333" r:id="rId11"/>
    <p:sldId id="332" r:id="rId12"/>
    <p:sldId id="323" r:id="rId13"/>
    <p:sldId id="330" r:id="rId14"/>
    <p:sldId id="331" r:id="rId15"/>
    <p:sldId id="270" r:id="rId16"/>
    <p:sldId id="310" r:id="rId17"/>
    <p:sldId id="328" r:id="rId18"/>
    <p:sldId id="318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94660"/>
  </p:normalViewPr>
  <p:slideViewPr>
    <p:cSldViewPr>
      <p:cViewPr>
        <p:scale>
          <a:sx n="75" d="100"/>
          <a:sy n="75" d="100"/>
        </p:scale>
        <p:origin x="893" y="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2621-23B7-4D0D-91D8-3469CBD588A4}" type="datetimeFigureOut">
              <a:rPr lang="en-US" smtClean="0"/>
              <a:t>03/01/2023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2246-09CD-4B67-B34D-F7BCBA5D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D8AC-4B37-4CCB-8837-B1C3F0477FCA}" type="datetime1">
              <a:rPr lang="en-US" smtClean="0"/>
              <a:t>03/01/2023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178D-2A02-469C-A36B-9CEF64EA0E03}" type="datetime1">
              <a:rPr lang="en-US" smtClean="0"/>
              <a:t>03/01/2023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AF6C-BF65-4FE7-985B-C987B444F8F0}" type="datetime1">
              <a:rPr lang="en-US" smtClean="0"/>
              <a:t>03/01/2023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391D-744B-4953-82C1-E1DF8FD6F8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218-651B-418D-8DAC-9609D32C1F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3C9C-5D86-4E37-BFCC-9699284A03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79B2-F0C8-4322-97DF-77CCD7666D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3BB-0049-40B5-B234-3A182E8C99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8C93-1307-4252-8449-DD7B9027A3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C66A-ABBC-41A9-80AA-402A3BF2E0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274E-515D-4BBA-964C-BE8813DE8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7E75-39A1-4B65-B458-9ED3F77C69B0}" type="datetime1">
              <a:rPr lang="en-US" smtClean="0"/>
              <a:t>03/01/2023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9554-4353-45A8-9E9C-26AAB96972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E442-27CF-4EC2-B781-41DB750347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163E-0A23-4520-9B1C-28D0227583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97E4-6125-499A-936C-BA7FDA6B43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3FC-E20E-4A39-BC6B-8D3372C0B8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66EB-3049-451A-B899-9040734601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10D6-3FAE-4BB9-993E-A1D41315B0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9A7D-475E-497B-8535-A4C8F98C90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93EF-3F78-42A7-B164-349987663F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F814-B8A8-43F9-8134-EF67B979A9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2D2-F4C0-4927-85AC-5D55E807C0EB}" type="datetime1">
              <a:rPr lang="en-US" smtClean="0"/>
              <a:t>03/01/2023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7397-B3DA-417E-A7AA-46A02D7FEF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2C48-6797-4434-8BDA-61C0330F47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5DF-3430-4870-A638-D736A3FB56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C392-E09A-4394-845B-943C3B66CD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DC69-A0D6-49DB-9A52-DE6B9AFA02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1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2044-E0AE-44A9-B561-660C85D44F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3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AB3-C097-4A59-B398-99A17E2F1B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8B9-4257-4D45-A699-332347E82E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7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326-D58B-4E96-8635-CFE1F2D99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10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E4B2-E2E5-4FE0-B718-CAEC155F42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6A5-789A-4230-9AF9-0EF65E36EB8D}" type="datetime1">
              <a:rPr lang="en-US" smtClean="0"/>
              <a:t>03/01/2023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1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87C3-B78F-4D92-AAA6-B33BD0539C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6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1C1-1D15-4496-BD78-6AD7360477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F954-5181-4550-AC95-049D0D102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3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583F-4158-4BBD-B254-4F4A8C7C8E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324A-745E-4DB5-AD87-C06DE7D0E6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3EED-8C93-48D1-AF82-AA06936FF771}" type="datetime1">
              <a:rPr lang="en-US" smtClean="0"/>
              <a:t>03/01/2023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11D0-A855-4077-A203-B029470B907A}" type="datetime1">
              <a:rPr lang="en-US" smtClean="0"/>
              <a:t>03/01/2023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3EF-2C8E-4636-B356-FACED2A5C505}" type="datetime1">
              <a:rPr lang="en-US" smtClean="0"/>
              <a:t>03/01/2023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961C-7C3F-474A-9E86-29C56341EDC8}" type="datetime1">
              <a:rPr lang="en-US" smtClean="0"/>
              <a:t>03/01/2023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79D0-8671-4C50-8BCB-A0483136052C}" type="datetime1">
              <a:rPr lang="en-US" smtClean="0"/>
              <a:t>03/01/2023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93C2-3B54-4E2B-8E06-8590BB0AD376}" type="datetime1">
              <a:rPr lang="en-US" smtClean="0"/>
              <a:t>03/01/2023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DC8BB-AED2-4247-9E64-7681CE23BB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02BE6-C159-4654-8B32-13DE703DD5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5C0F-82C3-4E92-885F-08BB465903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.xml"/><Relationship Id="rId7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ownloads\video%20nga%20day%20chuan..mp4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64546"/>
          <a:stretch>
            <a:fillRect/>
          </a:stretch>
        </p:blipFill>
        <p:spPr bwMode="auto">
          <a:xfrm>
            <a:off x="6629400" y="4953000"/>
            <a:ext cx="2514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4" r="41975"/>
          <a:stretch>
            <a:fillRect/>
          </a:stretch>
        </p:blipFill>
        <p:spPr bwMode="auto">
          <a:xfrm>
            <a:off x="0" y="5105400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0" y="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927046" y="1658077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Hoàng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Long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5391877"/>
            <a:ext cx="504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9526"/>
            <a:ext cx="3384376" cy="6696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7C41-5B5B-4DD9-ACA3-7415B0F0C303}" type="datetime1">
              <a:rPr lang="en-US" smtClean="0"/>
              <a:t>03/01/2023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82" y="2313985"/>
            <a:ext cx="6264696" cy="44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3942" y="2420888"/>
            <a:ext cx="685800" cy="46985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605253" y="2678088"/>
            <a:ext cx="900100" cy="39183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980728"/>
            <a:ext cx="328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1052736"/>
            <a:ext cx="530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Home 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Layout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6642" y="1556792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New Slide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1ED0-93B5-4F5D-A843-931BCB96E6D8}" type="datetime1">
              <a:rPr lang="en-US" smtClean="0"/>
              <a:t>03/01/2023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975"/>
            <a:ext cx="1752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457200" y="1187733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 new roman"/>
              </a:rPr>
              <a:t>   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311585"/>
            <a:ext cx="8812088" cy="404772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122238" algn="just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 </a:t>
            </a:r>
            <a:r>
              <a:rPr lang="en-US" sz="3600" dirty="0">
                <a:solidFill>
                  <a:srgbClr val="FF0000"/>
                </a:solidFill>
              </a:rPr>
              <a:t>Times New Roman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40,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Calibri,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4813"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nền cho trang 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7924800" y="632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DA9-B378-4F73-82AC-A91953F7E893}" type="datetime1">
              <a:rPr lang="en-US" smtClean="0"/>
              <a:t>03/01/2023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50FD-8033-48E4-B627-69FF458C255D}" type="datetime1">
              <a:rPr lang="en-US" smtClean="0"/>
              <a:t>03/01/2023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15963" y="2199309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819178" y="3722688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da1"/>
          <p:cNvSpPr txBox="1"/>
          <p:nvPr/>
        </p:nvSpPr>
        <p:spPr>
          <a:xfrm>
            <a:off x="838200" y="368967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smtClean="0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Desingn</a:t>
            </a:r>
            <a:r>
              <a:rPr lang="vi-VN" sz="2800" dirty="0" smtClean="0">
                <a:latin typeface="+mj-lt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4"/>
          <p:cNvSpPr txBox="1"/>
          <p:nvPr/>
        </p:nvSpPr>
        <p:spPr>
          <a:xfrm>
            <a:off x="838200" y="5687670"/>
            <a:ext cx="627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D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Format </a:t>
            </a:r>
            <a:r>
              <a:rPr lang="vi-VN" sz="2800" dirty="0" smtClean="0">
                <a:latin typeface="Times New Roman (Headings)"/>
              </a:rPr>
              <a:t>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Clors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3"/>
          <p:cNvSpPr txBox="1"/>
          <p:nvPr/>
        </p:nvSpPr>
        <p:spPr>
          <a:xfrm>
            <a:off x="838200" y="434594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Insert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Picture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2"/>
          <p:cNvSpPr txBox="1"/>
          <p:nvPr/>
        </p:nvSpPr>
        <p:spPr>
          <a:xfrm>
            <a:off x="815963" y="4994012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vi-VN" sz="2800" dirty="0" smtClean="0">
                <a:latin typeface="+mj-lt"/>
              </a:rPr>
              <a:t>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13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F01-B9EA-4B0D-8BF6-FF7B31CE3DC7}" type="datetime1">
              <a:rPr lang="en-US" smtClean="0"/>
              <a:t>03/01/2023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166444" y="2780928"/>
            <a:ext cx="6777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thât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600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38200" y="3581400"/>
            <a:ext cx="7620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14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194-4648-4D73-AFF7-875E2A0FD474}" type="datetime1">
              <a:rPr lang="en-US" smtClean="0"/>
              <a:t>03/01/2023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62893" y="1982891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chèn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video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3766344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4729" y="4685048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99992" y="3701746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52911" y="47090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3369277"/>
            <a:ext cx="577552" cy="7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4512392"/>
            <a:ext cx="577552" cy="72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06" y="4278950"/>
            <a:ext cx="609961" cy="8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466504" y="3695128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85" y="3573065"/>
            <a:ext cx="53358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20F-86C2-4E3E-8C42-6F95BD3D4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38200" y="2438400"/>
            <a:ext cx="7620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phông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3766344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4729" y="4685048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52844" y="36079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52911" y="47090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908348" y="4674195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91" y="4659679"/>
            <a:ext cx="2190213" cy="52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89" y="3683251"/>
            <a:ext cx="796187" cy="6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8" y="3698007"/>
            <a:ext cx="1059574" cy="5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0" y="4790171"/>
            <a:ext cx="1788630" cy="5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16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455C-BD01-4B94-846F-7BE345183547}" type="datetime1">
              <a:rPr lang="en-US" smtClean="0"/>
              <a:t>03/01/2023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3023606"/>
            <a:ext cx="756084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02C0-4174-442C-9D60-01E7606736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6" y="1598061"/>
            <a:ext cx="8395028" cy="47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57" name="Rectangl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68143" y="3945470"/>
            <a:ext cx="4180321" cy="23526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 smtClean="0">
                <a:solidFill>
                  <a:srgbClr val="FFCC00"/>
                </a:solidFill>
              </a:rPr>
              <a:t>4</a:t>
            </a:r>
            <a:endParaRPr lang="en-US" sz="8800" dirty="0">
              <a:solidFill>
                <a:srgbClr val="FFCC00"/>
              </a:solidFill>
            </a:endParaRPr>
          </a:p>
        </p:txBody>
      </p:sp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Lật</a:t>
            </a:r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ô </a:t>
            </a:r>
            <a:r>
              <a:rPr lang="en-US" sz="6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chữ</a:t>
            </a:r>
            <a:endParaRPr lang="en-US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2054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3436" y="1607357"/>
            <a:ext cx="4218563" cy="233811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2055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3436" y="3945471"/>
            <a:ext cx="4218563" cy="23526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2056" name="Rectangl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1607357"/>
            <a:ext cx="4172716" cy="233811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/>
              <a:t>2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119-2E48-4AE3-9D7B-90841028AB36}" type="datetime1">
              <a:rPr lang="en-US" smtClean="0"/>
              <a:t>03/01/2023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7"/>
                  </p:tgtEl>
                </p:cond>
              </p:nextCondLst>
            </p:seq>
          </p:childTnLst>
        </p:cTn>
      </p:par>
    </p:tnLst>
    <p:bldLst>
      <p:bldP spid="172057" grpId="0" animBg="1"/>
      <p:bldP spid="172034" grpId="0" animBg="1"/>
      <p:bldP spid="172054" grpId="0" animBg="1"/>
      <p:bldP spid="172055" grpId="0" animBg="1"/>
      <p:bldP spid="1720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09575" y="2348446"/>
            <a:ext cx="690017" cy="3796767"/>
            <a:chOff x="33" y="106"/>
            <a:chExt cx="4752" cy="505"/>
          </a:xfrm>
        </p:grpSpPr>
        <p:sp>
          <p:nvSpPr>
            <p:cNvPr id="4127" name="AutoShape 23" descr="White marble"/>
            <p:cNvSpPr>
              <a:spLocks noChangeArrowheads="1"/>
            </p:cNvSpPr>
            <p:nvPr/>
          </p:nvSpPr>
          <p:spPr bwMode="gray">
            <a:xfrm>
              <a:off x="33" y="106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</a:endParaRPr>
            </a:p>
          </p:txBody>
        </p:sp>
        <p:sp>
          <p:nvSpPr>
            <p:cNvPr id="4128" name="Text Box 26" descr="White marble"/>
            <p:cNvSpPr txBox="1">
              <a:spLocks noChangeArrowheads="1"/>
            </p:cNvSpPr>
            <p:nvPr/>
          </p:nvSpPr>
          <p:spPr bwMode="gray">
            <a:xfrm>
              <a:off x="325" y="125"/>
              <a:ext cx="4027" cy="4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600" b="1" u="sng" dirty="0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4801" y="518267"/>
            <a:ext cx="8513618" cy="161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36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ĐẶT THÔNG SỐ CHUNG CHO CÁC TRANG TRÌNH CHIẾU</a:t>
            </a:r>
            <a:endParaRPr lang="en-US" sz="3200" b="1" dirty="0">
              <a:solidFill>
                <a:srgbClr val="1F497D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01798" y="2420887"/>
            <a:ext cx="6830642" cy="1152127"/>
            <a:chOff x="434016" y="267618"/>
            <a:chExt cx="8703080" cy="822518"/>
          </a:xfrm>
        </p:grpSpPr>
        <p:sp>
          <p:nvSpPr>
            <p:cNvPr id="13" name="Rectangle 12"/>
            <p:cNvSpPr/>
            <p:nvPr/>
          </p:nvSpPr>
          <p:spPr>
            <a:xfrm>
              <a:off x="434016" y="267618"/>
              <a:ext cx="8590457" cy="7722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34016" y="421840"/>
              <a:ext cx="8703080" cy="668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Lựa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chọn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phông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chữ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thích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hợp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trong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chiếu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2290" y="3799481"/>
            <a:ext cx="7302198" cy="1069679"/>
            <a:chOff x="1902115" y="1542627"/>
            <a:chExt cx="6968956" cy="806011"/>
          </a:xfrm>
        </p:grpSpPr>
        <p:sp>
          <p:nvSpPr>
            <p:cNvPr id="17" name="Rectangle 16"/>
            <p:cNvSpPr/>
            <p:nvPr/>
          </p:nvSpPr>
          <p:spPr>
            <a:xfrm>
              <a:off x="1902115" y="1542627"/>
              <a:ext cx="6466774" cy="8021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949219" y="1546532"/>
              <a:ext cx="6921852" cy="80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62290" y="5157192"/>
            <a:ext cx="6776003" cy="1288062"/>
            <a:chOff x="1708706" y="2552822"/>
            <a:chExt cx="7184796" cy="1133536"/>
          </a:xfrm>
        </p:grpSpPr>
        <p:sp>
          <p:nvSpPr>
            <p:cNvPr id="20" name="Rectangle 19"/>
            <p:cNvSpPr/>
            <p:nvPr/>
          </p:nvSpPr>
          <p:spPr>
            <a:xfrm>
              <a:off x="1708706" y="2552823"/>
              <a:ext cx="7184796" cy="1133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33016" y="2552822"/>
              <a:ext cx="7143160" cy="113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họa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899592" y="3212976"/>
            <a:ext cx="762698" cy="85017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99592" y="4067054"/>
            <a:ext cx="762698" cy="40105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99592" y="4067054"/>
            <a:ext cx="762698" cy="158490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DCB0-8B71-47A6-8FA2-E54AB84F59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84150" y="908720"/>
            <a:ext cx="8426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1: 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1463" y="1988840"/>
            <a:ext cx="8521700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 smtClean="0">
                <a:latin typeface="Times New Roman" pitchFamily="18" charset="0"/>
              </a:rPr>
              <a:t>    1.  </a:t>
            </a:r>
            <a:r>
              <a:rPr lang="en-US" sz="4000" i="1" dirty="0" err="1" smtClean="0">
                <a:latin typeface="Times New Roman" pitchFamily="18" charset="0"/>
              </a:rPr>
              <a:t>Muốn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hiện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thị</a:t>
            </a:r>
            <a:r>
              <a:rPr lang="en-US" sz="4000" i="1" dirty="0" smtClean="0">
                <a:latin typeface="Times New Roman" pitchFamily="18" charset="0"/>
              </a:rPr>
              <a:t> Slide Master </a:t>
            </a:r>
            <a:r>
              <a:rPr lang="en-US" sz="4000" i="1" dirty="0" err="1" smtClean="0">
                <a:latin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nháy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chuột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vào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thẻ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nào</a:t>
            </a:r>
            <a:r>
              <a:rPr lang="en-US" sz="4000" i="1" dirty="0" smtClean="0">
                <a:latin typeface="Times New Roman" pitchFamily="18" charset="0"/>
              </a:rPr>
              <a:t>?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948264" y="337592"/>
            <a:ext cx="1676400" cy="12192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FF"/>
                </a:solidFill>
              </a:rPr>
              <a:t>N2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184150" y="3501008"/>
            <a:ext cx="8609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000" i="1" dirty="0" smtClean="0">
                <a:latin typeface="Times New Roman" pitchFamily="18" charset="0"/>
              </a:rPr>
              <a:t>2. </a:t>
            </a:r>
            <a:r>
              <a:rPr lang="en-US" sz="4000" i="1" dirty="0" err="1">
                <a:latin typeface="Times New Roman" pitchFamily="18" charset="0"/>
              </a:rPr>
              <a:t>Để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em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hiên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ra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sao</a:t>
            </a:r>
            <a:r>
              <a:rPr lang="en-US" sz="4000" i="1" dirty="0" smtClean="0">
                <a:latin typeface="Times New Roman" pitchFamily="18" charset="0"/>
              </a:rPr>
              <a:t>?</a:t>
            </a:r>
            <a:endParaRPr lang="en-US" sz="4000" i="1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412" y="5013176"/>
            <a:ext cx="784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latin typeface="Times New Roman" pitchFamily="18" charset="0"/>
              </a:rPr>
              <a:t>3.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hiện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thao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tác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B7D5-A1C7-4B75-B6C0-EE350CB301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259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367" y="2780928"/>
            <a:ext cx="685800" cy="57606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158" y="1700808"/>
            <a:ext cx="871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Master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27784" y="3431804"/>
            <a:ext cx="753965" cy="136534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128367" y="6309320"/>
            <a:ext cx="3429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C8D-D947-42A5-A14E-CEFA8852C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GV: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Nguyễn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Hoang Long</a:t>
            </a:r>
          </a:p>
        </p:txBody>
      </p:sp>
    </p:spTree>
    <p:extLst>
      <p:ext uri="{BB962C8B-B14F-4D97-AF65-F5344CB8AC3E}">
        <p14:creationId xmlns:p14="http://schemas.microsoft.com/office/powerpoint/2010/main" val="508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0253" y="2348880"/>
            <a:ext cx="842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2: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3060249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" name="Action Button: Movie 2">
            <a:hlinkClick r:id="rId3" action="ppaction://program" highlightClick="1"/>
          </p:cNvPr>
          <p:cNvSpPr/>
          <p:nvPr/>
        </p:nvSpPr>
        <p:spPr>
          <a:xfrm>
            <a:off x="8028384" y="6187411"/>
            <a:ext cx="432048" cy="46805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D11-6433-45D4-87D9-0A8126C27F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6416" y="476672"/>
            <a:ext cx="842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84150" y="1988840"/>
            <a:ext cx="8708329" cy="43088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1.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gồm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2.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3.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4.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7539669" y="356977"/>
            <a:ext cx="1352810" cy="930696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N5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385" y="1124744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A16-337B-4AAE-90F0-787FBC1448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4327" y="764704"/>
            <a:ext cx="5682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116632"/>
            <a:ext cx="85021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3113" y="1349479"/>
            <a:ext cx="7827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9196" y="1971925"/>
            <a:ext cx="3648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327" y="2636912"/>
            <a:ext cx="5897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2.   </a:t>
            </a:r>
            <a:r>
              <a:rPr lang="en-US" sz="3200" dirty="0" err="1" smtClean="0">
                <a:latin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3112" y="3284984"/>
            <a:ext cx="623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;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dung; 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9196" y="3717032"/>
            <a:ext cx="720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….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4327" y="4406072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3.  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56682" y="4994012"/>
            <a:ext cx="6674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Close Master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252" y="5560438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4.  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41607" y="6148378"/>
            <a:ext cx="650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Background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Styde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683568" y="6237312"/>
            <a:ext cx="558039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720-9ADF-45B0-806B-F07E604D3D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540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HP001 5H</vt:lpstr>
      <vt:lpstr>time new roman</vt:lpstr>
      <vt:lpstr>Times New Roman</vt:lpstr>
      <vt:lpstr>Times New Roman (Headings)</vt:lpstr>
      <vt:lpstr>UNI Chu truyen thong</vt:lpstr>
      <vt:lpstr>Office Theme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Admin</dc:creator>
  <cp:lastModifiedBy>LONG</cp:lastModifiedBy>
  <cp:revision>80</cp:revision>
  <dcterms:created xsi:type="dcterms:W3CDTF">2018-12-15T05:02:33Z</dcterms:created>
  <dcterms:modified xsi:type="dcterms:W3CDTF">2023-01-03T02:40:23Z</dcterms:modified>
</cp:coreProperties>
</file>