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87" r:id="rId4"/>
    <p:sldId id="273" r:id="rId6"/>
    <p:sldId id="274" r:id="rId7"/>
    <p:sldId id="275" r:id="rId8"/>
    <p:sldId id="277" r:id="rId9"/>
    <p:sldId id="284" r:id="rId10"/>
    <p:sldId id="285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364121" y="4543119"/>
            <a:ext cx="482787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5000">
    <p:fade/>
  </p:transition>
  <p:txStyles>
    <p:titleStyle>
      <a:lvl1pPr algn="ctr" defTabSz="1219200" rtl="0" eaLnBrk="1" latinLnBrk="0" hangingPunct="1">
        <a:spcBef>
          <a:spcPct val="0"/>
        </a:spcBef>
        <a:buNone/>
        <a:defRPr sz="5865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3.xml"/><Relationship Id="rId11" Type="http://schemas.openxmlformats.org/officeDocument/2006/relationships/themeOverride" Target="../theme/themeOverride1.xml"/><Relationship Id="rId10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GIF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7.wdp"/><Relationship Id="rId2" Type="http://schemas.openxmlformats.org/officeDocument/2006/relationships/image" Target="../media/image26.png"/><Relationship Id="rId1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415788" y="-2145807"/>
            <a:ext cx="1083733" cy="1083733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362287" y="2665307"/>
            <a:ext cx="9468273" cy="233764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/>
            </a:prstTxWarp>
            <a:spAutoFit/>
          </a:bodyPr>
          <a:p>
            <a:pPr algn="ctr"/>
            <a:r>
              <a:rPr lang="en-US" sz="7200" b="1" kern="1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</a:t>
            </a:r>
            <a:r>
              <a:rPr lang="en-US" sz="7200" b="1" kern="1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7200" b="1" kern="1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các</a:t>
            </a:r>
            <a:r>
              <a:rPr lang="en-US" sz="7200" b="1" kern="1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7200" b="1" kern="1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em tham</a:t>
            </a:r>
            <a:endParaRPr lang="en-US" sz="7200" b="1" kern="10" dirty="0" err="1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algn="ctr"/>
            <a:r>
              <a:rPr lang="en-US" sz="7200" b="1" kern="1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7200" b="1" kern="1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gia</a:t>
            </a:r>
            <a:r>
              <a:rPr lang="en-US" sz="7200" b="1" kern="1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7200" b="1" kern="1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tiết</a:t>
            </a:r>
            <a:r>
              <a:rPr lang="en-US" sz="7200" b="1" kern="1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7200" b="1" kern="1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học</a:t>
            </a:r>
            <a:r>
              <a:rPr lang="en-US" sz="7200" b="1" kern="1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7200" b="1" kern="1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hôm</a:t>
            </a:r>
            <a:r>
              <a:rPr lang="en-US" sz="7200" b="1" kern="1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nay</a:t>
            </a:r>
            <a:endParaRPr lang="en-US" altLang="zh-CN" sz="7200" b="1" kern="10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4136813" y="3414607"/>
            <a:ext cx="3533987" cy="7509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26"/>
              </a:avLst>
            </a:prstTxWarp>
          </a:bodyPr>
          <a:p>
            <a:pPr algn="ctr"/>
            <a:r>
              <a:rPr lang="en-US" sz="48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Đạo đức</a:t>
            </a:r>
            <a:endParaRPr lang="en-US" sz="48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48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48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en-US" sz="48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4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8205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82055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TAI NẠN,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TÍCH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490" y="3589544"/>
            <a:ext cx="9476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TÍCH DO NGÃ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3900" y="255739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143760"/>
            <a:ext cx="11949430" cy="4714240"/>
            <a:chOff x="0" y="2144018"/>
            <a:chExt cx="9067800" cy="4713982"/>
          </a:xfrm>
        </p:grpSpPr>
        <p:pic>
          <p:nvPicPr>
            <p:cNvPr id="1026" name="Picture 2" descr="THÔNG BÁO TUYỂN SINH NĂM HỌC 2017-20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44018"/>
              <a:ext cx="9067800" cy="4713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0693" y="2251637"/>
              <a:ext cx="1935287" cy="163977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609829" y="92481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0480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4796" flipH="1">
            <a:off x="7694698" y="1560562"/>
            <a:ext cx="3069448" cy="2051223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7720" y="3891408"/>
            <a:ext cx="1534721" cy="2052192"/>
          </a:xfrm>
          <a:prstGeom prst="rect">
            <a:avLst/>
          </a:prstGeom>
        </p:spPr>
      </p:pic>
      <p:pic>
        <p:nvPicPr>
          <p:cNvPr id="2" name="412_20200510085506_22.di-toi-truong----bai-11-tap-bai-hat-lop-1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8120" y="5638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9776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42307" y="55418"/>
            <a:ext cx="9649693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165"/>
            <a:ext cx="12192000" cy="565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68678" y="3441033"/>
            <a:ext cx="6241196" cy="3052010"/>
            <a:chOff x="345964" y="3865509"/>
            <a:chExt cx="4684568" cy="2590799"/>
          </a:xfrm>
          <a:solidFill>
            <a:srgbClr val="005000"/>
          </a:solidFill>
        </p:grpSpPr>
        <p:sp>
          <p:nvSpPr>
            <p:cNvPr id="7" name="Cloud Callout 6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-55808"/>
                <a:gd name="adj2" fmla="val 6874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6860" y="4337920"/>
              <a:ext cx="4553672" cy="16459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do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ngã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60497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58472"/>
            <a:ext cx="3814694" cy="182257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821" y="1278184"/>
            <a:ext cx="12751113" cy="557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15649" y="4282177"/>
            <a:ext cx="7703100" cy="1851333"/>
            <a:chOff x="415649" y="4282177"/>
            <a:chExt cx="7703100" cy="1851333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415650" y="4282177"/>
              <a:ext cx="7703099" cy="1851333"/>
            </a:xfrm>
            <a:prstGeom prst="wedgeRoundRectCallout">
              <a:avLst>
                <a:gd name="adj1" fmla="val -55429"/>
                <a:gd name="adj2" fmla="val 96826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5649" y="4546123"/>
              <a:ext cx="770309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ngã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646004" y="-38100"/>
            <a:ext cx="4717197" cy="1790700"/>
            <a:chOff x="345964" y="3865509"/>
            <a:chExt cx="4684568" cy="2590799"/>
          </a:xfrm>
          <a:solidFill>
            <a:srgbClr val="005000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67130"/>
                <a:gd name="adj2" fmla="val -414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7366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" y="1508276"/>
            <a:ext cx="6675880" cy="534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63" y="2041676"/>
            <a:ext cx="5652837" cy="48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4856"/>
            <a:ext cx="9144000" cy="64631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3429000"/>
            <a:ext cx="9982200" cy="32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4000" b="1" dirty="0">
              <a:solidFill>
                <a:srgbClr val="1A51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4000" b="1" dirty="0" smtClean="0">
              <a:solidFill>
                <a:srgbClr val="1A51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4000" b="1" dirty="0" smtClean="0">
              <a:solidFill>
                <a:srgbClr val="1A51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 smtClean="0">
                <a:solidFill>
                  <a:srgbClr val="1A51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1A51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4" b="96104" l="0" r="89796">
                        <a14:foregroundMark x1="16837" y1="27273" x2="16837" y2="27273"/>
                        <a14:foregroundMark x1="13265" y1="14286" x2="13265" y2="14286"/>
                        <a14:foregroundMark x1="9184" y1="10390" x2="9184" y2="10390"/>
                        <a14:foregroundMark x1="6122" y1="9091" x2="6122" y2="9091"/>
                        <a14:foregroundMark x1="8163" y1="24675" x2="8163" y2="24675"/>
                        <a14:foregroundMark x1="14286" y1="32468" x2="14286" y2="32468"/>
                        <a14:foregroundMark x1="15816" y1="45455" x2="15816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1" y="0"/>
            <a:ext cx="3103419" cy="121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0"/>
            <a:ext cx="908869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3913" y="2667000"/>
            <a:ext cx="2852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spc="50" dirty="0">
              <a:ln w="11430">
                <a:solidFill>
                  <a:srgbClr val="FF0000"/>
                </a:solidFill>
              </a:ln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WPS Presentation</Application>
  <PresentationFormat>Widescreen</PresentationFormat>
  <Paragraphs>37</Paragraphs>
  <Slides>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inpin heiti</vt:lpstr>
      <vt:lpstr>Times New Roman</vt:lpstr>
      <vt:lpstr>1_Office Theme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ngoc</cp:lastModifiedBy>
  <cp:revision>20</cp:revision>
  <dcterms:created xsi:type="dcterms:W3CDTF">2020-08-30T03:43:00Z</dcterms:created>
  <dcterms:modified xsi:type="dcterms:W3CDTF">2020-08-30T14:06:51Z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