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2" r:id="rId1"/>
  </p:sldMasterIdLst>
  <p:notesMasterIdLst>
    <p:notesMasterId r:id="rId23"/>
  </p:notesMasterIdLst>
  <p:sldIdLst>
    <p:sldId id="470" r:id="rId2"/>
    <p:sldId id="494" r:id="rId3"/>
    <p:sldId id="546" r:id="rId4"/>
    <p:sldId id="547" r:id="rId5"/>
    <p:sldId id="500" r:id="rId6"/>
    <p:sldId id="497" r:id="rId7"/>
    <p:sldId id="495" r:id="rId8"/>
    <p:sldId id="499" r:id="rId9"/>
    <p:sldId id="502" r:id="rId10"/>
    <p:sldId id="548" r:id="rId11"/>
    <p:sldId id="549" r:id="rId12"/>
    <p:sldId id="550" r:id="rId13"/>
    <p:sldId id="551" r:id="rId14"/>
    <p:sldId id="504" r:id="rId15"/>
    <p:sldId id="552" r:id="rId16"/>
    <p:sldId id="553" r:id="rId17"/>
    <p:sldId id="554" r:id="rId18"/>
    <p:sldId id="555" r:id="rId19"/>
    <p:sldId id="556" r:id="rId20"/>
    <p:sldId id="557" r:id="rId21"/>
    <p:sldId id="544" r:id="rId22"/>
  </p:sldIdLst>
  <p:sldSz cx="12190413" cy="6859588"/>
  <p:notesSz cx="6858000" cy="9144000"/>
  <p:embeddedFontLst>
    <p:embeddedFont>
      <p:font typeface="UTM Alexander" panose="02040603050506020204" pitchFamily="18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等线" panose="020B0604020202020204" charset="-122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宋体" panose="02010600030101010101" pitchFamily="2" charset="-122"/>
      <p:regular r:id="rId37"/>
    </p:embeddedFont>
    <p:embeddedFont>
      <p:font typeface="UTM American Sans" panose="02040603050506020204" pitchFamily="18" charset="0"/>
      <p:regular r:id="rId38"/>
    </p:embeddedFont>
    <p:embeddedFont>
      <p:font typeface="UTM Windsor BT" panose="02040603050506020204" pitchFamily="18" charset="0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1B5"/>
    <a:srgbClr val="33909B"/>
    <a:srgbClr val="ABD9F0"/>
    <a:srgbClr val="FAC000"/>
    <a:srgbClr val="FEF303"/>
    <a:srgbClr val="2D8D8A"/>
    <a:srgbClr val="ED8550"/>
    <a:srgbClr val="3FB6BA"/>
    <a:srgbClr val="70AC2E"/>
    <a:srgbClr val="128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7778" autoAdjust="0"/>
  </p:normalViewPr>
  <p:slideViewPr>
    <p:cSldViewPr snapToGrid="0" showGuides="1">
      <p:cViewPr>
        <p:scale>
          <a:sx n="85" d="100"/>
          <a:sy n="85" d="100"/>
        </p:scale>
        <p:origin x="10" y="67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C13F6-72B6-4C5B-A4EA-5C6B482730F2}" type="doc">
      <dgm:prSet loTypeId="urn:microsoft.com/office/officeart/2011/layout/RadialPictureList" loCatId="officeonlin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28ACBB3-5DB6-4E78-BEB7-7DDF813AF441}">
      <dgm:prSet phldrT="[Text]"/>
      <dgm:spPr/>
      <dgm:t>
        <a:bodyPr/>
        <a:lstStyle/>
        <a:p>
          <a:r>
            <a:rPr lang="en-US" b="1" dirty="0" err="1">
              <a:latin typeface="UTM Avo" panose="02040603050506020204" pitchFamily="18" charset="0"/>
            </a:rPr>
            <a:t>Nước</a:t>
          </a:r>
          <a:r>
            <a:rPr lang="en-US" b="1" dirty="0">
              <a:latin typeface="UTM Avo" panose="02040603050506020204" pitchFamily="18" charset="0"/>
            </a:rPr>
            <a:t> ô </a:t>
          </a:r>
          <a:r>
            <a:rPr lang="en-US" b="1" dirty="0" err="1">
              <a:latin typeface="UTM Avo" panose="02040603050506020204" pitchFamily="18" charset="0"/>
            </a:rPr>
            <a:t>nhiễm</a:t>
          </a:r>
          <a:endParaRPr lang="en-US" b="1" dirty="0">
            <a:latin typeface="UTM Avo" panose="02040603050506020204" pitchFamily="18" charset="0"/>
          </a:endParaRPr>
        </a:p>
      </dgm:t>
    </dgm:pt>
    <dgm:pt modelId="{317587E6-E961-447B-A4A0-A506151DE031}" type="parTrans" cxnId="{0E8C36C0-C737-4433-81C9-61F4774956BF}">
      <dgm:prSet/>
      <dgm:spPr/>
      <dgm:t>
        <a:bodyPr/>
        <a:lstStyle/>
        <a:p>
          <a:endParaRPr lang="en-US"/>
        </a:p>
      </dgm:t>
    </dgm:pt>
    <dgm:pt modelId="{EE4CAF4F-C194-4F96-8902-4A01564EC9A6}" type="sibTrans" cxnId="{0E8C36C0-C737-4433-81C9-61F4774956BF}">
      <dgm:prSet/>
      <dgm:spPr/>
      <dgm:t>
        <a:bodyPr/>
        <a:lstStyle/>
        <a:p>
          <a:endParaRPr lang="en-US"/>
        </a:p>
      </dgm:t>
    </dgm:pt>
    <dgm:pt modelId="{E1913DB1-9528-4F53-8ECF-3D0D9753EA81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màu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chất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bẩn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8A7A292D-1EB3-47FF-AA11-A8E8B5BF1D1B}" type="parTrans" cxnId="{3A3172AF-BDCE-48B6-A13E-DCB096C99F2E}">
      <dgm:prSet/>
      <dgm:spPr/>
      <dgm:t>
        <a:bodyPr/>
        <a:lstStyle/>
        <a:p>
          <a:endParaRPr lang="en-US"/>
        </a:p>
      </dgm:t>
    </dgm:pt>
    <dgm:pt modelId="{E4ACEB07-DFD5-4146-8DAE-8D85CD732EDF}" type="sibTrans" cxnId="{3A3172AF-BDCE-48B6-A13E-DCB096C99F2E}">
      <dgm:prSet/>
      <dgm:spPr/>
      <dgm:t>
        <a:bodyPr/>
        <a:lstStyle/>
        <a:p>
          <a:endParaRPr lang="en-US"/>
        </a:p>
      </dgm:t>
    </dgm:pt>
    <dgm:pt modelId="{2EB1ABC1-930F-4E8D-B271-80EF26F424B9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mùi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hôi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502B5A07-3432-4EF7-AB07-7815836C40F2}" type="parTrans" cxnId="{EEE53F5A-D7A8-456C-8032-FEA29041B495}">
      <dgm:prSet/>
      <dgm:spPr/>
      <dgm:t>
        <a:bodyPr/>
        <a:lstStyle/>
        <a:p>
          <a:endParaRPr lang="en-US"/>
        </a:p>
      </dgm:t>
    </dgm:pt>
    <dgm:pt modelId="{DF9BA882-81C3-4E98-807E-9D101F6C457A}" type="sibTrans" cxnId="{EEE53F5A-D7A8-456C-8032-FEA29041B495}">
      <dgm:prSet/>
      <dgm:spPr/>
      <dgm:t>
        <a:bodyPr/>
        <a:lstStyle/>
        <a:p>
          <a:endParaRPr lang="en-US"/>
        </a:p>
      </dgm:t>
    </dgm:pt>
    <dgm:pt modelId="{7637C0B4-6676-4CE9-B681-970E4DA3BF11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chứa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các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vi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sinh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vật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gây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bệnh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C15B79C4-DC28-4365-8150-98D13CD43F38}" type="parTrans" cxnId="{F42CE3B3-4C92-4D86-8EF6-C252B7E3C455}">
      <dgm:prSet/>
      <dgm:spPr/>
      <dgm:t>
        <a:bodyPr/>
        <a:lstStyle/>
        <a:p>
          <a:endParaRPr lang="en-US"/>
        </a:p>
      </dgm:t>
    </dgm:pt>
    <dgm:pt modelId="{8A7F7F47-1F1B-4126-9A0A-C611CDF695AF}" type="sibTrans" cxnId="{F42CE3B3-4C92-4D86-8EF6-C252B7E3C455}">
      <dgm:prSet/>
      <dgm:spPr/>
      <dgm:t>
        <a:bodyPr/>
        <a:lstStyle/>
        <a:p>
          <a:endParaRPr lang="en-US"/>
        </a:p>
      </dgm:t>
    </dgm:pt>
    <dgm:pt modelId="{3CACA34D-404F-46C0-B9B8-1A69A2E19C57}" type="pres">
      <dgm:prSet presAssocID="{848C13F6-72B6-4C5B-A4EA-5C6B482730F2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9B7C2A0A-2EDB-437D-9CA6-5C5A2A2E20C2}" type="pres">
      <dgm:prSet presAssocID="{828ACBB3-5DB6-4E78-BEB7-7DDF813AF441}" presName="Parent" presStyleLbl="node1" presStyleIdx="0" presStyleCnt="2" custLinFactNeighborX="-1314">
        <dgm:presLayoutVars>
          <dgm:chMax val="4"/>
          <dgm:chPref val="3"/>
        </dgm:presLayoutVars>
      </dgm:prSet>
      <dgm:spPr/>
    </dgm:pt>
    <dgm:pt modelId="{8AFE94FD-7DDB-41EA-B923-094E9519223C}" type="pres">
      <dgm:prSet presAssocID="{E1913DB1-9528-4F53-8ECF-3D0D9753EA81}" presName="Accent" presStyleLbl="node1" presStyleIdx="1" presStyleCnt="2"/>
      <dgm:spPr/>
    </dgm:pt>
    <dgm:pt modelId="{A763B7E2-8EF1-4881-A6D0-3C3D68D64D89}" type="pres">
      <dgm:prSet presAssocID="{E1913DB1-9528-4F53-8ECF-3D0D9753EA81}" presName="Image1" presStyleLbl="fgImgPlace1" presStyleIdx="0" presStyleCnt="3"/>
      <dgm:spPr/>
    </dgm:pt>
    <dgm:pt modelId="{09D2C716-B1BC-4FB5-9219-0ECC9D21D32C}" type="pres">
      <dgm:prSet presAssocID="{E1913DB1-9528-4F53-8ECF-3D0D9753EA81}" presName="Child1" presStyleLbl="revTx" presStyleIdx="0" presStyleCnt="3" custScaleX="300823" custLinFactX="14548" custLinFactNeighborX="100000" custLinFactNeighborY="-6754">
        <dgm:presLayoutVars>
          <dgm:chMax val="0"/>
          <dgm:chPref val="0"/>
          <dgm:bulletEnabled val="1"/>
        </dgm:presLayoutVars>
      </dgm:prSet>
      <dgm:spPr/>
    </dgm:pt>
    <dgm:pt modelId="{2FAED7C1-7AB8-4F8C-8E40-99EA76B370AC}" type="pres">
      <dgm:prSet presAssocID="{2EB1ABC1-930F-4E8D-B271-80EF26F424B9}" presName="Image2" presStyleCnt="0"/>
      <dgm:spPr/>
    </dgm:pt>
    <dgm:pt modelId="{A57A792E-715C-44F7-A7EF-FED9C6D15EEC}" type="pres">
      <dgm:prSet presAssocID="{2EB1ABC1-930F-4E8D-B271-80EF26F424B9}" presName="Image" presStyleLbl="fgImgPlace1" presStyleIdx="1" presStyleCnt="3"/>
      <dgm:spPr/>
    </dgm:pt>
    <dgm:pt modelId="{41B2B04F-FE26-4739-BAE9-7C8B42A1F790}" type="pres">
      <dgm:prSet presAssocID="{2EB1ABC1-930F-4E8D-B271-80EF26F424B9}" presName="Child2" presStyleLbl="revTx" presStyleIdx="1" presStyleCnt="3" custScaleX="263958" custLinFactX="14548" custLinFactNeighborX="100000" custLinFactNeighborY="-6754">
        <dgm:presLayoutVars>
          <dgm:chMax val="0"/>
          <dgm:chPref val="0"/>
          <dgm:bulletEnabled val="1"/>
        </dgm:presLayoutVars>
      </dgm:prSet>
      <dgm:spPr/>
    </dgm:pt>
    <dgm:pt modelId="{C4385C68-4C8D-4AA8-B10F-519E0C16362D}" type="pres">
      <dgm:prSet presAssocID="{7637C0B4-6676-4CE9-B681-970E4DA3BF11}" presName="Image3" presStyleCnt="0"/>
      <dgm:spPr/>
    </dgm:pt>
    <dgm:pt modelId="{781E0D7C-538C-4AFF-BCB5-2601851FE383}" type="pres">
      <dgm:prSet presAssocID="{7637C0B4-6676-4CE9-B681-970E4DA3BF11}" presName="Image" presStyleLbl="fgImgPlace1" presStyleIdx="2" presStyleCnt="3"/>
      <dgm:spPr/>
    </dgm:pt>
    <dgm:pt modelId="{220F5687-09C8-4D43-A716-198751B63756}" type="pres">
      <dgm:prSet presAssocID="{7637C0B4-6676-4CE9-B681-970E4DA3BF11}" presName="Child3" presStyleLbl="revTx" presStyleIdx="2" presStyleCnt="3" custScaleX="257851" custLinFactNeighborX="84086" custLinFactNeighborY="845">
        <dgm:presLayoutVars>
          <dgm:chMax val="0"/>
          <dgm:chPref val="0"/>
          <dgm:bulletEnabled val="1"/>
        </dgm:presLayoutVars>
      </dgm:prSet>
      <dgm:spPr/>
    </dgm:pt>
  </dgm:ptLst>
  <dgm:cxnLst>
    <dgm:cxn modelId="{F42CE3B3-4C92-4D86-8EF6-C252B7E3C455}" srcId="{828ACBB3-5DB6-4E78-BEB7-7DDF813AF441}" destId="{7637C0B4-6676-4CE9-B681-970E4DA3BF11}" srcOrd="2" destOrd="0" parTransId="{C15B79C4-DC28-4365-8150-98D13CD43F38}" sibTransId="{8A7F7F47-1F1B-4126-9A0A-C611CDF695AF}"/>
    <dgm:cxn modelId="{30DB9028-E0E0-40B3-886B-7BC6FD448BD0}" type="presOf" srcId="{7637C0B4-6676-4CE9-B681-970E4DA3BF11}" destId="{220F5687-09C8-4D43-A716-198751B63756}" srcOrd="0" destOrd="0" presId="urn:microsoft.com/office/officeart/2011/layout/RadialPictureList"/>
    <dgm:cxn modelId="{834358FC-7D6B-455F-BEFA-284E5C128096}" type="presOf" srcId="{848C13F6-72B6-4C5B-A4EA-5C6B482730F2}" destId="{3CACA34D-404F-46C0-B9B8-1A69A2E19C57}" srcOrd="0" destOrd="0" presId="urn:microsoft.com/office/officeart/2011/layout/RadialPictureList"/>
    <dgm:cxn modelId="{3A3172AF-BDCE-48B6-A13E-DCB096C99F2E}" srcId="{828ACBB3-5DB6-4E78-BEB7-7DDF813AF441}" destId="{E1913DB1-9528-4F53-8ECF-3D0D9753EA81}" srcOrd="0" destOrd="0" parTransId="{8A7A292D-1EB3-47FF-AA11-A8E8B5BF1D1B}" sibTransId="{E4ACEB07-DFD5-4146-8DAE-8D85CD732EDF}"/>
    <dgm:cxn modelId="{0E8C36C0-C737-4433-81C9-61F4774956BF}" srcId="{848C13F6-72B6-4C5B-A4EA-5C6B482730F2}" destId="{828ACBB3-5DB6-4E78-BEB7-7DDF813AF441}" srcOrd="0" destOrd="0" parTransId="{317587E6-E961-447B-A4A0-A506151DE031}" sibTransId="{EE4CAF4F-C194-4F96-8902-4A01564EC9A6}"/>
    <dgm:cxn modelId="{1D756C80-B504-4444-B1D0-D5C06FC78550}" type="presOf" srcId="{E1913DB1-9528-4F53-8ECF-3D0D9753EA81}" destId="{09D2C716-B1BC-4FB5-9219-0ECC9D21D32C}" srcOrd="0" destOrd="0" presId="urn:microsoft.com/office/officeart/2011/layout/RadialPictureList"/>
    <dgm:cxn modelId="{F56AE5E5-8775-4E86-A65E-6E7FEB119E5C}" type="presOf" srcId="{828ACBB3-5DB6-4E78-BEB7-7DDF813AF441}" destId="{9B7C2A0A-2EDB-437D-9CA6-5C5A2A2E20C2}" srcOrd="0" destOrd="0" presId="urn:microsoft.com/office/officeart/2011/layout/RadialPictureList"/>
    <dgm:cxn modelId="{EEE53F5A-D7A8-456C-8032-FEA29041B495}" srcId="{828ACBB3-5DB6-4E78-BEB7-7DDF813AF441}" destId="{2EB1ABC1-930F-4E8D-B271-80EF26F424B9}" srcOrd="1" destOrd="0" parTransId="{502B5A07-3432-4EF7-AB07-7815836C40F2}" sibTransId="{DF9BA882-81C3-4E98-807E-9D101F6C457A}"/>
    <dgm:cxn modelId="{E5092896-610D-4C39-8B02-A8154D9539F3}" type="presOf" srcId="{2EB1ABC1-930F-4E8D-B271-80EF26F424B9}" destId="{41B2B04F-FE26-4739-BAE9-7C8B42A1F790}" srcOrd="0" destOrd="0" presId="urn:microsoft.com/office/officeart/2011/layout/RadialPictureList"/>
    <dgm:cxn modelId="{578A4738-E0E3-4349-821A-6E8CCCFB3713}" type="presParOf" srcId="{3CACA34D-404F-46C0-B9B8-1A69A2E19C57}" destId="{9B7C2A0A-2EDB-437D-9CA6-5C5A2A2E20C2}" srcOrd="0" destOrd="0" presId="urn:microsoft.com/office/officeart/2011/layout/RadialPictureList"/>
    <dgm:cxn modelId="{BA7F8454-A1C0-431B-9F66-C094DA0EBA38}" type="presParOf" srcId="{3CACA34D-404F-46C0-B9B8-1A69A2E19C57}" destId="{8AFE94FD-7DDB-41EA-B923-094E9519223C}" srcOrd="1" destOrd="0" presId="urn:microsoft.com/office/officeart/2011/layout/RadialPictureList"/>
    <dgm:cxn modelId="{58CB8A65-04DC-498A-BAE3-5199CA675113}" type="presParOf" srcId="{3CACA34D-404F-46C0-B9B8-1A69A2E19C57}" destId="{A763B7E2-8EF1-4881-A6D0-3C3D68D64D89}" srcOrd="2" destOrd="0" presId="urn:microsoft.com/office/officeart/2011/layout/RadialPictureList"/>
    <dgm:cxn modelId="{0BCE7AB0-679F-4820-A7F4-E40217D538CF}" type="presParOf" srcId="{3CACA34D-404F-46C0-B9B8-1A69A2E19C57}" destId="{09D2C716-B1BC-4FB5-9219-0ECC9D21D32C}" srcOrd="3" destOrd="0" presId="urn:microsoft.com/office/officeart/2011/layout/RadialPictureList"/>
    <dgm:cxn modelId="{BD033998-51AF-477F-8284-24BDF239EA9B}" type="presParOf" srcId="{3CACA34D-404F-46C0-B9B8-1A69A2E19C57}" destId="{2FAED7C1-7AB8-4F8C-8E40-99EA76B370AC}" srcOrd="4" destOrd="0" presId="urn:microsoft.com/office/officeart/2011/layout/RadialPictureList"/>
    <dgm:cxn modelId="{20CEC838-70FC-44E8-8170-511A0F36452F}" type="presParOf" srcId="{2FAED7C1-7AB8-4F8C-8E40-99EA76B370AC}" destId="{A57A792E-715C-44F7-A7EF-FED9C6D15EEC}" srcOrd="0" destOrd="0" presId="urn:microsoft.com/office/officeart/2011/layout/RadialPictureList"/>
    <dgm:cxn modelId="{3DE2F4FB-6243-4905-A319-6256C2E28BEB}" type="presParOf" srcId="{3CACA34D-404F-46C0-B9B8-1A69A2E19C57}" destId="{41B2B04F-FE26-4739-BAE9-7C8B42A1F790}" srcOrd="5" destOrd="0" presId="urn:microsoft.com/office/officeart/2011/layout/RadialPictureList"/>
    <dgm:cxn modelId="{CCCF1EA3-75B3-4CD9-B099-7765C54695BE}" type="presParOf" srcId="{3CACA34D-404F-46C0-B9B8-1A69A2E19C57}" destId="{C4385C68-4C8D-4AA8-B10F-519E0C16362D}" srcOrd="6" destOrd="0" presId="urn:microsoft.com/office/officeart/2011/layout/RadialPictureList"/>
    <dgm:cxn modelId="{7D9A0790-2F52-42DB-96B0-87D744BD3BB7}" type="presParOf" srcId="{C4385C68-4C8D-4AA8-B10F-519E0C16362D}" destId="{781E0D7C-538C-4AFF-BCB5-2601851FE383}" srcOrd="0" destOrd="0" presId="urn:microsoft.com/office/officeart/2011/layout/RadialPictureList"/>
    <dgm:cxn modelId="{2DFC271A-A0E6-460C-BA3F-39EE8FE55196}" type="presParOf" srcId="{3CACA34D-404F-46C0-B9B8-1A69A2E19C57}" destId="{220F5687-09C8-4D43-A716-198751B63756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8C13F6-72B6-4C5B-A4EA-5C6B482730F2}" type="doc">
      <dgm:prSet loTypeId="urn:microsoft.com/office/officeart/2011/layout/RadialPictureList" loCatId="officeonlin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28ACBB3-5DB6-4E78-BEB7-7DDF813AF441}">
      <dgm:prSet phldrT="[Text]"/>
      <dgm:spPr/>
      <dgm:t>
        <a:bodyPr/>
        <a:lstStyle/>
        <a:p>
          <a:r>
            <a:rPr lang="en-US" altLang="en-US" b="1">
              <a:latin typeface="UTM Avo" panose="02040603050506020204" pitchFamily="18" charset="0"/>
            </a:rPr>
            <a:t>Nước sạch</a:t>
          </a:r>
          <a:endParaRPr lang="en-US" b="1" dirty="0">
            <a:latin typeface="UTM Avo" panose="02040603050506020204" pitchFamily="18" charset="0"/>
          </a:endParaRPr>
        </a:p>
      </dgm:t>
    </dgm:pt>
    <dgm:pt modelId="{317587E6-E961-447B-A4A0-A506151DE031}" type="parTrans" cxnId="{0E8C36C0-C737-4433-81C9-61F4774956BF}">
      <dgm:prSet/>
      <dgm:spPr/>
      <dgm:t>
        <a:bodyPr/>
        <a:lstStyle/>
        <a:p>
          <a:endParaRPr lang="en-US"/>
        </a:p>
      </dgm:t>
    </dgm:pt>
    <dgm:pt modelId="{EE4CAF4F-C194-4F96-8902-4A01564EC9A6}" type="sibTrans" cxnId="{0E8C36C0-C737-4433-81C9-61F4774956BF}">
      <dgm:prSet/>
      <dgm:spPr/>
      <dgm:t>
        <a:bodyPr/>
        <a:lstStyle/>
        <a:p>
          <a:endParaRPr lang="en-US"/>
        </a:p>
      </dgm:t>
    </dgm:pt>
    <dgm:pt modelId="{E1913DB1-9528-4F53-8ECF-3D0D9753EA81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trong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suốt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8A7A292D-1EB3-47FF-AA11-A8E8B5BF1D1B}" type="parTrans" cxnId="{3A3172AF-BDCE-48B6-A13E-DCB096C99F2E}">
      <dgm:prSet/>
      <dgm:spPr/>
      <dgm:t>
        <a:bodyPr/>
        <a:lstStyle/>
        <a:p>
          <a:endParaRPr lang="en-US"/>
        </a:p>
      </dgm:t>
    </dgm:pt>
    <dgm:pt modelId="{E4ACEB07-DFD5-4146-8DAE-8D85CD732EDF}" type="sibTrans" cxnId="{3A3172AF-BDCE-48B6-A13E-DCB096C99F2E}">
      <dgm:prSet/>
      <dgm:spPr/>
      <dgm:t>
        <a:bodyPr/>
        <a:lstStyle/>
        <a:p>
          <a:endParaRPr lang="en-US"/>
        </a:p>
      </dgm:t>
    </dgm:pt>
    <dgm:pt modelId="{2EB1ABC1-930F-4E8D-B271-80EF26F424B9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màu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mùi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vị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502B5A07-3432-4EF7-AB07-7815836C40F2}" type="parTrans" cxnId="{EEE53F5A-D7A8-456C-8032-FEA29041B495}">
      <dgm:prSet/>
      <dgm:spPr/>
      <dgm:t>
        <a:bodyPr/>
        <a:lstStyle/>
        <a:p>
          <a:endParaRPr lang="en-US"/>
        </a:p>
      </dgm:t>
    </dgm:pt>
    <dgm:pt modelId="{DF9BA882-81C3-4E98-807E-9D101F6C457A}" type="sibTrans" cxnId="{EEE53F5A-D7A8-456C-8032-FEA29041B495}">
      <dgm:prSet/>
      <dgm:spPr/>
      <dgm:t>
        <a:bodyPr/>
        <a:lstStyle/>
        <a:p>
          <a:endParaRPr lang="en-US"/>
        </a:p>
      </dgm:t>
    </dgm:pt>
    <dgm:pt modelId="{7637C0B4-6676-4CE9-B681-970E4DA3BF11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chứa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các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vi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sinh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vật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gây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bệnh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C15B79C4-DC28-4365-8150-98D13CD43F38}" type="parTrans" cxnId="{F42CE3B3-4C92-4D86-8EF6-C252B7E3C455}">
      <dgm:prSet/>
      <dgm:spPr/>
      <dgm:t>
        <a:bodyPr/>
        <a:lstStyle/>
        <a:p>
          <a:endParaRPr lang="en-US"/>
        </a:p>
      </dgm:t>
    </dgm:pt>
    <dgm:pt modelId="{8A7F7F47-1F1B-4126-9A0A-C611CDF695AF}" type="sibTrans" cxnId="{F42CE3B3-4C92-4D86-8EF6-C252B7E3C455}">
      <dgm:prSet/>
      <dgm:spPr/>
      <dgm:t>
        <a:bodyPr/>
        <a:lstStyle/>
        <a:p>
          <a:endParaRPr lang="en-US"/>
        </a:p>
      </dgm:t>
    </dgm:pt>
    <dgm:pt modelId="{3CACA34D-404F-46C0-B9B8-1A69A2E19C57}" type="pres">
      <dgm:prSet presAssocID="{848C13F6-72B6-4C5B-A4EA-5C6B482730F2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9B7C2A0A-2EDB-437D-9CA6-5C5A2A2E20C2}" type="pres">
      <dgm:prSet presAssocID="{828ACBB3-5DB6-4E78-BEB7-7DDF813AF441}" presName="Parent" presStyleLbl="node1" presStyleIdx="0" presStyleCnt="2" custLinFactNeighborX="-1314">
        <dgm:presLayoutVars>
          <dgm:chMax val="4"/>
          <dgm:chPref val="3"/>
        </dgm:presLayoutVars>
      </dgm:prSet>
      <dgm:spPr/>
    </dgm:pt>
    <dgm:pt modelId="{8AFE94FD-7DDB-41EA-B923-094E9519223C}" type="pres">
      <dgm:prSet presAssocID="{E1913DB1-9528-4F53-8ECF-3D0D9753EA81}" presName="Accent" presStyleLbl="node1" presStyleIdx="1" presStyleCnt="2"/>
      <dgm:spPr/>
    </dgm:pt>
    <dgm:pt modelId="{A763B7E2-8EF1-4881-A6D0-3C3D68D64D89}" type="pres">
      <dgm:prSet presAssocID="{E1913DB1-9528-4F53-8ECF-3D0D9753EA81}" presName="Image1" presStyleLbl="fgImgPlace1" presStyleIdx="0" presStyleCnt="3"/>
      <dgm:spPr/>
    </dgm:pt>
    <dgm:pt modelId="{09D2C716-B1BC-4FB5-9219-0ECC9D21D32C}" type="pres">
      <dgm:prSet presAssocID="{E1913DB1-9528-4F53-8ECF-3D0D9753EA81}" presName="Child1" presStyleLbl="revTx" presStyleIdx="0" presStyleCnt="3" custScaleX="300823" custLinFactX="14548" custLinFactNeighborX="100000" custLinFactNeighborY="-6754">
        <dgm:presLayoutVars>
          <dgm:chMax val="0"/>
          <dgm:chPref val="0"/>
          <dgm:bulletEnabled val="1"/>
        </dgm:presLayoutVars>
      </dgm:prSet>
      <dgm:spPr/>
    </dgm:pt>
    <dgm:pt modelId="{2FAED7C1-7AB8-4F8C-8E40-99EA76B370AC}" type="pres">
      <dgm:prSet presAssocID="{2EB1ABC1-930F-4E8D-B271-80EF26F424B9}" presName="Image2" presStyleCnt="0"/>
      <dgm:spPr/>
    </dgm:pt>
    <dgm:pt modelId="{A57A792E-715C-44F7-A7EF-FED9C6D15EEC}" type="pres">
      <dgm:prSet presAssocID="{2EB1ABC1-930F-4E8D-B271-80EF26F424B9}" presName="Image" presStyleLbl="fgImgPlace1" presStyleIdx="1" presStyleCnt="3"/>
      <dgm:spPr/>
    </dgm:pt>
    <dgm:pt modelId="{41B2B04F-FE26-4739-BAE9-7C8B42A1F790}" type="pres">
      <dgm:prSet presAssocID="{2EB1ABC1-930F-4E8D-B271-80EF26F424B9}" presName="Child2" presStyleLbl="revTx" presStyleIdx="1" presStyleCnt="3" custScaleX="263958" custLinFactX="14548" custLinFactNeighborX="100000" custLinFactNeighborY="-6754">
        <dgm:presLayoutVars>
          <dgm:chMax val="0"/>
          <dgm:chPref val="0"/>
          <dgm:bulletEnabled val="1"/>
        </dgm:presLayoutVars>
      </dgm:prSet>
      <dgm:spPr/>
    </dgm:pt>
    <dgm:pt modelId="{C4385C68-4C8D-4AA8-B10F-519E0C16362D}" type="pres">
      <dgm:prSet presAssocID="{7637C0B4-6676-4CE9-B681-970E4DA3BF11}" presName="Image3" presStyleCnt="0"/>
      <dgm:spPr/>
    </dgm:pt>
    <dgm:pt modelId="{781E0D7C-538C-4AFF-BCB5-2601851FE383}" type="pres">
      <dgm:prSet presAssocID="{7637C0B4-6676-4CE9-B681-970E4DA3BF11}" presName="Image" presStyleLbl="fgImgPlace1" presStyleIdx="2" presStyleCnt="3"/>
      <dgm:spPr/>
    </dgm:pt>
    <dgm:pt modelId="{220F5687-09C8-4D43-A716-198751B63756}" type="pres">
      <dgm:prSet presAssocID="{7637C0B4-6676-4CE9-B681-970E4DA3BF11}" presName="Child3" presStyleLbl="revTx" presStyleIdx="2" presStyleCnt="3" custScaleX="257851" custLinFactNeighborX="84086" custLinFactNeighborY="845">
        <dgm:presLayoutVars>
          <dgm:chMax val="0"/>
          <dgm:chPref val="0"/>
          <dgm:bulletEnabled val="1"/>
        </dgm:presLayoutVars>
      </dgm:prSet>
      <dgm:spPr/>
    </dgm:pt>
  </dgm:ptLst>
  <dgm:cxnLst>
    <dgm:cxn modelId="{F42CE3B3-4C92-4D86-8EF6-C252B7E3C455}" srcId="{828ACBB3-5DB6-4E78-BEB7-7DDF813AF441}" destId="{7637C0B4-6676-4CE9-B681-970E4DA3BF11}" srcOrd="2" destOrd="0" parTransId="{C15B79C4-DC28-4365-8150-98D13CD43F38}" sibTransId="{8A7F7F47-1F1B-4126-9A0A-C611CDF695AF}"/>
    <dgm:cxn modelId="{30DB9028-E0E0-40B3-886B-7BC6FD448BD0}" type="presOf" srcId="{7637C0B4-6676-4CE9-B681-970E4DA3BF11}" destId="{220F5687-09C8-4D43-A716-198751B63756}" srcOrd="0" destOrd="0" presId="urn:microsoft.com/office/officeart/2011/layout/RadialPictureList"/>
    <dgm:cxn modelId="{834358FC-7D6B-455F-BEFA-284E5C128096}" type="presOf" srcId="{848C13F6-72B6-4C5B-A4EA-5C6B482730F2}" destId="{3CACA34D-404F-46C0-B9B8-1A69A2E19C57}" srcOrd="0" destOrd="0" presId="urn:microsoft.com/office/officeart/2011/layout/RadialPictureList"/>
    <dgm:cxn modelId="{3A3172AF-BDCE-48B6-A13E-DCB096C99F2E}" srcId="{828ACBB3-5DB6-4E78-BEB7-7DDF813AF441}" destId="{E1913DB1-9528-4F53-8ECF-3D0D9753EA81}" srcOrd="0" destOrd="0" parTransId="{8A7A292D-1EB3-47FF-AA11-A8E8B5BF1D1B}" sibTransId="{E4ACEB07-DFD5-4146-8DAE-8D85CD732EDF}"/>
    <dgm:cxn modelId="{0E8C36C0-C737-4433-81C9-61F4774956BF}" srcId="{848C13F6-72B6-4C5B-A4EA-5C6B482730F2}" destId="{828ACBB3-5DB6-4E78-BEB7-7DDF813AF441}" srcOrd="0" destOrd="0" parTransId="{317587E6-E961-447B-A4A0-A506151DE031}" sibTransId="{EE4CAF4F-C194-4F96-8902-4A01564EC9A6}"/>
    <dgm:cxn modelId="{1D756C80-B504-4444-B1D0-D5C06FC78550}" type="presOf" srcId="{E1913DB1-9528-4F53-8ECF-3D0D9753EA81}" destId="{09D2C716-B1BC-4FB5-9219-0ECC9D21D32C}" srcOrd="0" destOrd="0" presId="urn:microsoft.com/office/officeart/2011/layout/RadialPictureList"/>
    <dgm:cxn modelId="{F56AE5E5-8775-4E86-A65E-6E7FEB119E5C}" type="presOf" srcId="{828ACBB3-5DB6-4E78-BEB7-7DDF813AF441}" destId="{9B7C2A0A-2EDB-437D-9CA6-5C5A2A2E20C2}" srcOrd="0" destOrd="0" presId="urn:microsoft.com/office/officeart/2011/layout/RadialPictureList"/>
    <dgm:cxn modelId="{EEE53F5A-D7A8-456C-8032-FEA29041B495}" srcId="{828ACBB3-5DB6-4E78-BEB7-7DDF813AF441}" destId="{2EB1ABC1-930F-4E8D-B271-80EF26F424B9}" srcOrd="1" destOrd="0" parTransId="{502B5A07-3432-4EF7-AB07-7815836C40F2}" sibTransId="{DF9BA882-81C3-4E98-807E-9D101F6C457A}"/>
    <dgm:cxn modelId="{E5092896-610D-4C39-8B02-A8154D9539F3}" type="presOf" srcId="{2EB1ABC1-930F-4E8D-B271-80EF26F424B9}" destId="{41B2B04F-FE26-4739-BAE9-7C8B42A1F790}" srcOrd="0" destOrd="0" presId="urn:microsoft.com/office/officeart/2011/layout/RadialPictureList"/>
    <dgm:cxn modelId="{578A4738-E0E3-4349-821A-6E8CCCFB3713}" type="presParOf" srcId="{3CACA34D-404F-46C0-B9B8-1A69A2E19C57}" destId="{9B7C2A0A-2EDB-437D-9CA6-5C5A2A2E20C2}" srcOrd="0" destOrd="0" presId="urn:microsoft.com/office/officeart/2011/layout/RadialPictureList"/>
    <dgm:cxn modelId="{BA7F8454-A1C0-431B-9F66-C094DA0EBA38}" type="presParOf" srcId="{3CACA34D-404F-46C0-B9B8-1A69A2E19C57}" destId="{8AFE94FD-7DDB-41EA-B923-094E9519223C}" srcOrd="1" destOrd="0" presId="urn:microsoft.com/office/officeart/2011/layout/RadialPictureList"/>
    <dgm:cxn modelId="{58CB8A65-04DC-498A-BAE3-5199CA675113}" type="presParOf" srcId="{3CACA34D-404F-46C0-B9B8-1A69A2E19C57}" destId="{A763B7E2-8EF1-4881-A6D0-3C3D68D64D89}" srcOrd="2" destOrd="0" presId="urn:microsoft.com/office/officeart/2011/layout/RadialPictureList"/>
    <dgm:cxn modelId="{0BCE7AB0-679F-4820-A7F4-E40217D538CF}" type="presParOf" srcId="{3CACA34D-404F-46C0-B9B8-1A69A2E19C57}" destId="{09D2C716-B1BC-4FB5-9219-0ECC9D21D32C}" srcOrd="3" destOrd="0" presId="urn:microsoft.com/office/officeart/2011/layout/RadialPictureList"/>
    <dgm:cxn modelId="{BD033998-51AF-477F-8284-24BDF239EA9B}" type="presParOf" srcId="{3CACA34D-404F-46C0-B9B8-1A69A2E19C57}" destId="{2FAED7C1-7AB8-4F8C-8E40-99EA76B370AC}" srcOrd="4" destOrd="0" presId="urn:microsoft.com/office/officeart/2011/layout/RadialPictureList"/>
    <dgm:cxn modelId="{20CEC838-70FC-44E8-8170-511A0F36452F}" type="presParOf" srcId="{2FAED7C1-7AB8-4F8C-8E40-99EA76B370AC}" destId="{A57A792E-715C-44F7-A7EF-FED9C6D15EEC}" srcOrd="0" destOrd="0" presId="urn:microsoft.com/office/officeart/2011/layout/RadialPictureList"/>
    <dgm:cxn modelId="{3DE2F4FB-6243-4905-A319-6256C2E28BEB}" type="presParOf" srcId="{3CACA34D-404F-46C0-B9B8-1A69A2E19C57}" destId="{41B2B04F-FE26-4739-BAE9-7C8B42A1F790}" srcOrd="5" destOrd="0" presId="urn:microsoft.com/office/officeart/2011/layout/RadialPictureList"/>
    <dgm:cxn modelId="{CCCF1EA3-75B3-4CD9-B099-7765C54695BE}" type="presParOf" srcId="{3CACA34D-404F-46C0-B9B8-1A69A2E19C57}" destId="{C4385C68-4C8D-4AA8-B10F-519E0C16362D}" srcOrd="6" destOrd="0" presId="urn:microsoft.com/office/officeart/2011/layout/RadialPictureList"/>
    <dgm:cxn modelId="{7D9A0790-2F52-42DB-96B0-87D744BD3BB7}" type="presParOf" srcId="{C4385C68-4C8D-4AA8-B10F-519E0C16362D}" destId="{781E0D7C-538C-4AFF-BCB5-2601851FE383}" srcOrd="0" destOrd="0" presId="urn:microsoft.com/office/officeart/2011/layout/RadialPictureList"/>
    <dgm:cxn modelId="{2DFC271A-A0E6-460C-BA3F-39EE8FE55196}" type="presParOf" srcId="{3CACA34D-404F-46C0-B9B8-1A69A2E19C57}" destId="{220F5687-09C8-4D43-A716-198751B63756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C2A0A-2EDB-437D-9CA6-5C5A2A2E20C2}">
      <dsp:nvSpPr>
        <dsp:cNvPr id="0" name=""/>
        <dsp:cNvSpPr/>
      </dsp:nvSpPr>
      <dsp:spPr>
        <a:xfrm>
          <a:off x="2827557" y="1433592"/>
          <a:ext cx="2578280" cy="257840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UTM Avo" panose="02040603050506020204" pitchFamily="18" charset="0"/>
            </a:rPr>
            <a:t>Nước</a:t>
          </a:r>
          <a:r>
            <a:rPr lang="en-US" sz="3600" b="1" kern="1200" dirty="0">
              <a:latin typeface="UTM Avo" panose="02040603050506020204" pitchFamily="18" charset="0"/>
            </a:rPr>
            <a:t> ô </a:t>
          </a:r>
          <a:r>
            <a:rPr lang="en-US" sz="3600" b="1" kern="1200" dirty="0" err="1">
              <a:latin typeface="UTM Avo" panose="02040603050506020204" pitchFamily="18" charset="0"/>
            </a:rPr>
            <a:t>nhiễm</a:t>
          </a:r>
          <a:endParaRPr lang="en-US" sz="3600" b="1" kern="1200" dirty="0">
            <a:latin typeface="UTM Avo" panose="02040603050506020204" pitchFamily="18" charset="0"/>
          </a:endParaRPr>
        </a:p>
      </dsp:txBody>
      <dsp:txXfrm>
        <a:off x="3205137" y="1811191"/>
        <a:ext cx="1823120" cy="1823209"/>
      </dsp:txXfrm>
    </dsp:sp>
    <dsp:sp modelId="{8AFE94FD-7DDB-41EA-B923-094E9519223C}">
      <dsp:nvSpPr>
        <dsp:cNvPr id="0" name=""/>
        <dsp:cNvSpPr/>
      </dsp:nvSpPr>
      <dsp:spPr>
        <a:xfrm>
          <a:off x="1531853" y="0"/>
          <a:ext cx="5197387" cy="5417961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gradFill rotWithShape="0">
          <a:gsLst>
            <a:gs pos="0">
              <a:schemeClr val="accent2">
                <a:hueOff val="-10440633"/>
                <a:satOff val="17303"/>
                <a:lumOff val="-31179"/>
                <a:alphaOff val="0"/>
                <a:shade val="51000"/>
                <a:satMod val="130000"/>
              </a:schemeClr>
            </a:gs>
            <a:gs pos="80000">
              <a:schemeClr val="accent2">
                <a:hueOff val="-10440633"/>
                <a:satOff val="17303"/>
                <a:lumOff val="-31179"/>
                <a:alphaOff val="0"/>
                <a:shade val="93000"/>
                <a:satMod val="130000"/>
              </a:schemeClr>
            </a:gs>
            <a:gs pos="100000">
              <a:schemeClr val="accent2">
                <a:hueOff val="-10440633"/>
                <a:satOff val="17303"/>
                <a:lumOff val="-311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63B7E2-8EF1-4881-A6D0-3C3D68D64D89}">
      <dsp:nvSpPr>
        <dsp:cNvPr id="0" name=""/>
        <dsp:cNvSpPr/>
      </dsp:nvSpPr>
      <dsp:spPr>
        <a:xfrm>
          <a:off x="5358831" y="456734"/>
          <a:ext cx="1381193" cy="1381580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9D2C716-B1BC-4FB5-9219-0ECC9D21D32C}">
      <dsp:nvSpPr>
        <dsp:cNvPr id="0" name=""/>
        <dsp:cNvSpPr/>
      </dsp:nvSpPr>
      <dsp:spPr>
        <a:xfrm>
          <a:off x="6721016" y="388636"/>
          <a:ext cx="5561560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màu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chất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bẩn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6721016" y="388636"/>
        <a:ext cx="5561560" cy="1337152"/>
      </dsp:txXfrm>
    </dsp:sp>
    <dsp:sp modelId="{A57A792E-715C-44F7-A7EF-FED9C6D15EEC}">
      <dsp:nvSpPr>
        <dsp:cNvPr id="0" name=""/>
        <dsp:cNvSpPr/>
      </dsp:nvSpPr>
      <dsp:spPr>
        <a:xfrm>
          <a:off x="5892667" y="2028484"/>
          <a:ext cx="1381193" cy="1381580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-5077047"/>
                <a:satOff val="-16876"/>
                <a:lumOff val="-3299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-5077047"/>
                <a:satOff val="-16876"/>
                <a:lumOff val="-3299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-5077047"/>
                <a:satOff val="-16876"/>
                <a:lumOff val="-32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1B2B04F-FE26-4739-BAE9-7C8B42A1F790}">
      <dsp:nvSpPr>
        <dsp:cNvPr id="0" name=""/>
        <dsp:cNvSpPr/>
      </dsp:nvSpPr>
      <dsp:spPr>
        <a:xfrm>
          <a:off x="7402569" y="1957677"/>
          <a:ext cx="4880007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mùi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hôi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7402569" y="1957677"/>
        <a:ext cx="4880007" cy="1337152"/>
      </dsp:txXfrm>
    </dsp:sp>
    <dsp:sp modelId="{781E0D7C-538C-4AFF-BCB5-2601851FE383}">
      <dsp:nvSpPr>
        <dsp:cNvPr id="0" name=""/>
        <dsp:cNvSpPr/>
      </dsp:nvSpPr>
      <dsp:spPr>
        <a:xfrm>
          <a:off x="5358831" y="3622448"/>
          <a:ext cx="1381193" cy="1381580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-10154094"/>
                <a:satOff val="-33752"/>
                <a:lumOff val="-6598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-10154094"/>
                <a:satOff val="-33752"/>
                <a:lumOff val="-6598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-10154094"/>
                <a:satOff val="-33752"/>
                <a:lumOff val="-65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20F5687-09C8-4D43-A716-198751B63756}">
      <dsp:nvSpPr>
        <dsp:cNvPr id="0" name=""/>
        <dsp:cNvSpPr/>
      </dsp:nvSpPr>
      <dsp:spPr>
        <a:xfrm>
          <a:off x="6940196" y="3661921"/>
          <a:ext cx="4767102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chứa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các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vi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sinh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vật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gây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bệnh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6940196" y="3661921"/>
        <a:ext cx="4767102" cy="1337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C2A0A-2EDB-437D-9CA6-5C5A2A2E20C2}">
      <dsp:nvSpPr>
        <dsp:cNvPr id="0" name=""/>
        <dsp:cNvSpPr/>
      </dsp:nvSpPr>
      <dsp:spPr>
        <a:xfrm>
          <a:off x="2827557" y="1433592"/>
          <a:ext cx="2578280" cy="257840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4900" b="1" kern="1200">
              <a:latin typeface="UTM Avo" panose="02040603050506020204" pitchFamily="18" charset="0"/>
            </a:rPr>
            <a:t>Nước sạch</a:t>
          </a:r>
          <a:endParaRPr lang="en-US" sz="4900" b="1" kern="1200" dirty="0">
            <a:latin typeface="UTM Avo" panose="02040603050506020204" pitchFamily="18" charset="0"/>
          </a:endParaRPr>
        </a:p>
      </dsp:txBody>
      <dsp:txXfrm>
        <a:off x="3205137" y="1811191"/>
        <a:ext cx="1823120" cy="1823209"/>
      </dsp:txXfrm>
    </dsp:sp>
    <dsp:sp modelId="{8AFE94FD-7DDB-41EA-B923-094E9519223C}">
      <dsp:nvSpPr>
        <dsp:cNvPr id="0" name=""/>
        <dsp:cNvSpPr/>
      </dsp:nvSpPr>
      <dsp:spPr>
        <a:xfrm>
          <a:off x="1531853" y="0"/>
          <a:ext cx="5197387" cy="5417961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gradFill rotWithShape="0">
          <a:gsLst>
            <a:gs pos="0">
              <a:schemeClr val="accent3">
                <a:hueOff val="5819314"/>
                <a:satOff val="-64388"/>
                <a:lumOff val="1964"/>
                <a:alphaOff val="0"/>
                <a:shade val="51000"/>
                <a:satMod val="130000"/>
              </a:schemeClr>
            </a:gs>
            <a:gs pos="80000">
              <a:schemeClr val="accent3">
                <a:hueOff val="5819314"/>
                <a:satOff val="-64388"/>
                <a:lumOff val="1964"/>
                <a:alphaOff val="0"/>
                <a:shade val="93000"/>
                <a:satMod val="130000"/>
              </a:schemeClr>
            </a:gs>
            <a:gs pos="100000">
              <a:schemeClr val="accent3">
                <a:hueOff val="5819314"/>
                <a:satOff val="-64388"/>
                <a:lumOff val="196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63B7E2-8EF1-4881-A6D0-3C3D68D64D89}">
      <dsp:nvSpPr>
        <dsp:cNvPr id="0" name=""/>
        <dsp:cNvSpPr/>
      </dsp:nvSpPr>
      <dsp:spPr>
        <a:xfrm>
          <a:off x="5358831" y="456734"/>
          <a:ext cx="1381193" cy="1381580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9D2C716-B1BC-4FB5-9219-0ECC9D21D32C}">
      <dsp:nvSpPr>
        <dsp:cNvPr id="0" name=""/>
        <dsp:cNvSpPr/>
      </dsp:nvSpPr>
      <dsp:spPr>
        <a:xfrm>
          <a:off x="6721016" y="388636"/>
          <a:ext cx="5561560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trong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suốt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6721016" y="388636"/>
        <a:ext cx="5561560" cy="1337152"/>
      </dsp:txXfrm>
    </dsp:sp>
    <dsp:sp modelId="{A57A792E-715C-44F7-A7EF-FED9C6D15EEC}">
      <dsp:nvSpPr>
        <dsp:cNvPr id="0" name=""/>
        <dsp:cNvSpPr/>
      </dsp:nvSpPr>
      <dsp:spPr>
        <a:xfrm>
          <a:off x="5892667" y="2028484"/>
          <a:ext cx="1381193" cy="1381580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2623442"/>
                <a:satOff val="-14559"/>
                <a:lumOff val="-1532"/>
                <a:alphaOff val="0"/>
                <a:shade val="51000"/>
                <a:satMod val="130000"/>
              </a:schemeClr>
            </a:gs>
            <a:gs pos="80000">
              <a:schemeClr val="accent3">
                <a:tint val="50000"/>
                <a:hueOff val="2623442"/>
                <a:satOff val="-14559"/>
                <a:lumOff val="-1532"/>
                <a:alphaOff val="0"/>
                <a:shade val="93000"/>
                <a:satMod val="130000"/>
              </a:schemeClr>
            </a:gs>
            <a:gs pos="100000">
              <a:schemeClr val="accent3">
                <a:tint val="50000"/>
                <a:hueOff val="2623442"/>
                <a:satOff val="-14559"/>
                <a:lumOff val="-153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1B2B04F-FE26-4739-BAE9-7C8B42A1F790}">
      <dsp:nvSpPr>
        <dsp:cNvPr id="0" name=""/>
        <dsp:cNvSpPr/>
      </dsp:nvSpPr>
      <dsp:spPr>
        <a:xfrm>
          <a:off x="7402569" y="1957677"/>
          <a:ext cx="4880007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màu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mùi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vị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7402569" y="1957677"/>
        <a:ext cx="4880007" cy="1337152"/>
      </dsp:txXfrm>
    </dsp:sp>
    <dsp:sp modelId="{781E0D7C-538C-4AFF-BCB5-2601851FE383}">
      <dsp:nvSpPr>
        <dsp:cNvPr id="0" name=""/>
        <dsp:cNvSpPr/>
      </dsp:nvSpPr>
      <dsp:spPr>
        <a:xfrm>
          <a:off x="5358831" y="3622448"/>
          <a:ext cx="1381193" cy="1381580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5246884"/>
                <a:satOff val="-29117"/>
                <a:lumOff val="-3065"/>
                <a:alphaOff val="0"/>
                <a:shade val="51000"/>
                <a:satMod val="130000"/>
              </a:schemeClr>
            </a:gs>
            <a:gs pos="80000">
              <a:schemeClr val="accent3">
                <a:tint val="50000"/>
                <a:hueOff val="5246884"/>
                <a:satOff val="-29117"/>
                <a:lumOff val="-3065"/>
                <a:alphaOff val="0"/>
                <a:shade val="93000"/>
                <a:satMod val="130000"/>
              </a:schemeClr>
            </a:gs>
            <a:gs pos="100000">
              <a:schemeClr val="accent3">
                <a:tint val="50000"/>
                <a:hueOff val="5246884"/>
                <a:satOff val="-29117"/>
                <a:lumOff val="-30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20F5687-09C8-4D43-A716-198751B63756}">
      <dsp:nvSpPr>
        <dsp:cNvPr id="0" name=""/>
        <dsp:cNvSpPr/>
      </dsp:nvSpPr>
      <dsp:spPr>
        <a:xfrm>
          <a:off x="6940196" y="3661921"/>
          <a:ext cx="4767102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chứa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các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vi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sinh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vật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gây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bệnh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6940196" y="3661921"/>
        <a:ext cx="4767102" cy="1337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24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10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4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388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552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859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04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33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106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085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1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610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44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666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86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26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24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57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033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99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0413" cy="5844804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15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BBABD0-8DEC-46C8-83F7-2FB2C35655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279" y="9763566"/>
            <a:ext cx="1378583" cy="1190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E7783C-7029-4020-93B2-7A0CFAAEE941}"/>
              </a:ext>
            </a:extLst>
          </p:cNvPr>
          <p:cNvSpPr txBox="1"/>
          <p:nvPr userDrawn="1"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40000"/>
                    <a:lumOff val="6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FBB615-F808-4DEE-9367-CC71C4E9F2C1}"/>
              </a:ext>
            </a:extLst>
          </p:cNvPr>
          <p:cNvSpPr txBox="1"/>
          <p:nvPr userDrawn="1"/>
        </p:nvSpPr>
        <p:spPr>
          <a:xfrm>
            <a:off x="0" y="6490256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tags" Target="../tags/tag3.xml"/><Relationship Id="rId16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5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3.png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tags" Target="../tags/tag6.xml"/><Relationship Id="rId21" Type="http://schemas.openxmlformats.org/officeDocument/2006/relationships/image" Target="../media/image14.png"/><Relationship Id="rId7" Type="http://schemas.openxmlformats.org/officeDocument/2006/relationships/tags" Target="../tags/tag10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tags" Target="../tags/tag9.xml"/><Relationship Id="rId11" Type="http://schemas.openxmlformats.org/officeDocument/2006/relationships/image" Target="../media/image4.jpg"/><Relationship Id="rId5" Type="http://schemas.openxmlformats.org/officeDocument/2006/relationships/tags" Target="../tags/tag8.xml"/><Relationship Id="rId15" Type="http://schemas.openxmlformats.org/officeDocument/2006/relationships/image" Target="../media/image8.png"/><Relationship Id="rId10" Type="http://schemas.openxmlformats.org/officeDocument/2006/relationships/image" Target="../media/image20.png"/><Relationship Id="rId19" Type="http://schemas.openxmlformats.org/officeDocument/2006/relationships/image" Target="../media/image12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sp>
        <p:nvSpPr>
          <p:cNvPr id="29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19296" y="423512"/>
            <a:ext cx="6776395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>
                <a:solidFill>
                  <a:srgbClr val="33909B"/>
                </a:solidFill>
                <a:latin typeface="UTM Alexander" panose="02040603050506020204" pitchFamily="18" charset="0"/>
                <a:ea typeface="微软雅黑" panose="020B0503020204020204" pitchFamily="34" charset="-122"/>
                <a:cs typeface="宋体" pitchFamily="2" charset="-122"/>
              </a:rPr>
              <a:t>KHOA HỌC 4 </a:t>
            </a:r>
            <a:endParaRPr lang="en-US" altLang="zh-CN" sz="3200" dirty="0">
              <a:solidFill>
                <a:srgbClr val="33909B"/>
              </a:solidFill>
              <a:latin typeface="UTM Alexander" panose="02040603050506020204" pitchFamily="18" charset="0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19" name="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44475" y="1243213"/>
            <a:ext cx="7032096" cy="4062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200" dirty="0">
                <a:solidFill>
                  <a:schemeClr val="bg1">
                    <a:lumMod val="50000"/>
                  </a:schemeClr>
                </a:solidFill>
                <a:latin typeface="UTM American Sans" panose="02040603050506020204" pitchFamily="18" charset="0"/>
                <a:ea typeface="微软雅黑" panose="020B0503020204020204" pitchFamily="34" charset="-122"/>
                <a:cs typeface="宋体" pitchFamily="2" charset="-122"/>
              </a:rPr>
              <a:t>NƯỚC BỊ Ô NHIỄM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36788" y="1174457"/>
            <a:ext cx="7116833" cy="4128113"/>
            <a:chOff x="2647427" y="1259761"/>
            <a:chExt cx="7116833" cy="4128113"/>
          </a:xfrm>
        </p:grpSpPr>
        <p:sp>
          <p:nvSpPr>
            <p:cNvPr id="30" name="1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647427" y="1325223"/>
              <a:ext cx="7032096" cy="40626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200" dirty="0">
                  <a:solidFill>
                    <a:schemeClr val="bg1">
                      <a:lumMod val="50000"/>
                    </a:schemeClr>
                  </a:solidFill>
                  <a:latin typeface="UTM American Sans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NƯỚC BỊ Ô NHIỄM</a:t>
              </a:r>
            </a:p>
          </p:txBody>
        </p:sp>
        <p:sp>
          <p:nvSpPr>
            <p:cNvPr id="16" name="1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732164" y="1259761"/>
              <a:ext cx="7032096" cy="40626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200" dirty="0">
                  <a:solidFill>
                    <a:srgbClr val="ABD9F0"/>
                  </a:solidFill>
                  <a:latin typeface="UTM American Sans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NƯỚC BỊ Ô NHIỄM</a:t>
              </a:r>
            </a:p>
          </p:txBody>
        </p:sp>
      </p:grpSp>
      <p:pic>
        <p:nvPicPr>
          <p:cNvPr id="13" name="Picture 3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18942" r="23264" b="17870"/>
          <a:stretch/>
        </p:blipFill>
        <p:spPr bwMode="auto">
          <a:xfrm>
            <a:off x="8742785" y="2242643"/>
            <a:ext cx="3607356" cy="461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620529" y="0"/>
            <a:ext cx="4060073" cy="4274015"/>
            <a:chOff x="127392" y="1394980"/>
            <a:chExt cx="4826480" cy="5080807"/>
          </a:xfrm>
        </p:grpSpPr>
        <p:grpSp>
          <p:nvGrpSpPr>
            <p:cNvPr id="7" name="Group 6"/>
            <p:cNvGrpSpPr/>
            <p:nvPr/>
          </p:nvGrpSpPr>
          <p:grpSpPr>
            <a:xfrm>
              <a:off x="2010267" y="2827780"/>
              <a:ext cx="2087399" cy="2153826"/>
              <a:chOff x="2010267" y="2827780"/>
              <a:chExt cx="2087399" cy="2153826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2010267" y="3210340"/>
                <a:ext cx="1935567" cy="17712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553325" y="2827780"/>
                <a:ext cx="544341" cy="15757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2" y="1394980"/>
              <a:ext cx="4826480" cy="508080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86" y="4169778"/>
            <a:ext cx="3599695" cy="35996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28" y="4887618"/>
            <a:ext cx="2164014" cy="21640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4" y="5039434"/>
            <a:ext cx="526271" cy="5262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1" y="4568897"/>
            <a:ext cx="738258" cy="7382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1" y="187843"/>
            <a:ext cx="1234690" cy="12346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2" y="3714763"/>
            <a:ext cx="940865" cy="9408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93" y="6333317"/>
            <a:ext cx="526271" cy="5262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5" y="185959"/>
            <a:ext cx="526271" cy="5262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06" y="3756991"/>
            <a:ext cx="1327783" cy="13277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78" y="5275042"/>
            <a:ext cx="1068009" cy="10680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5E4A484-813B-4BE5-99F3-4671173A55F5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380A67-CD37-476E-9282-7D4EDF9E1729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50"/>
                            </p:stCondLst>
                            <p:childTnLst>
                              <p:par>
                                <p:cTn id="6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9" grpId="0"/>
      <p:bldP spid="19" grpId="1"/>
      <p:bldP spid="1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4908" y="0"/>
            <a:ext cx="98442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60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 rot="10800000">
            <a:off x="1013884" y="2556808"/>
            <a:ext cx="4619272" cy="3733800"/>
          </a:xfrm>
          <a:prstGeom prst="leftArrow">
            <a:avLst>
              <a:gd name="adj1" fmla="val 50000"/>
              <a:gd name="adj2" fmla="val 23739"/>
            </a:avLst>
          </a:prstGeom>
          <a:solidFill>
            <a:srgbClr val="ABD9F0"/>
          </a:solidFill>
          <a:ln w="76200">
            <a:noFill/>
            <a:miter lim="800000"/>
            <a:headEnd/>
            <a:tailEnd/>
          </a:ln>
          <a:effectLst>
            <a:outerShdw blurRad="149987" dist="1905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22" y="2040590"/>
            <a:ext cx="5212962" cy="417036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602589" y="5887793"/>
            <a:ext cx="3886200" cy="646331"/>
          </a:xfrm>
          <a:prstGeom prst="rect">
            <a:avLst/>
          </a:prstGeom>
          <a:solidFill>
            <a:srgbClr val="FFFF00"/>
          </a:solidFill>
          <a:ln w="5715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đổi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vì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tảo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lam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xuất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endParaRPr lang="en-US" altLang="en-US" sz="1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 Box 70"/>
          <p:cNvSpPr txBox="1">
            <a:spLocks noChangeArrowheads="1"/>
          </p:cNvSpPr>
          <p:nvPr/>
        </p:nvSpPr>
        <p:spPr bwMode="auto">
          <a:xfrm>
            <a:off x="582605" y="3515767"/>
            <a:ext cx="505055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Nước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ao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hồ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loại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tảo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nên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thường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màu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xanh</a:t>
            </a:r>
            <a:endParaRPr lang="en-US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38EB2-CE37-4A6E-AA81-9F7576ED6658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50D314-44EB-4BF0-B639-FBEB09FCAF76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675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4908" y="0"/>
            <a:ext cx="98442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54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10" y="1875632"/>
            <a:ext cx="4909927" cy="3633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734" y="1856229"/>
            <a:ext cx="5106324" cy="3633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2344012" y="5784285"/>
            <a:ext cx="7803444" cy="830997"/>
          </a:xfrm>
          <a:prstGeom prst="rect">
            <a:avLst/>
          </a:prstGeom>
          <a:noFill/>
          <a:ln w="28575" cmpd="tri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Nước mưa, nước máy, không bị lẫn nhiều đất cát, bụi nên thường trong.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443B9F-10BE-4878-8DC2-62FC8F4AF66B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B242EE-9FEE-4970-A776-BA85C8DCB9CE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055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4908" y="0"/>
            <a:ext cx="98442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54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068606" y="2090070"/>
            <a:ext cx="1029458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lẫn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vi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khuẩn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phù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sa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đục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loại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tảo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máy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lẫn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bụi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29855" r="12384" b="42819"/>
          <a:stretch/>
        </p:blipFill>
        <p:spPr bwMode="auto">
          <a:xfrm flipH="1">
            <a:off x="-153434" y="600887"/>
            <a:ext cx="2444080" cy="27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09" y="4488164"/>
            <a:ext cx="3310530" cy="3310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91ECC1-F3AA-4CDC-A63C-A3712BEF4A10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7D3263-B12F-4E5B-A32F-30651E302A2A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685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802" y="2643345"/>
            <a:ext cx="3978058" cy="39780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378">
            <a:off x="9683079" y="134019"/>
            <a:ext cx="2335881" cy="2243502"/>
          </a:xfrm>
          <a:prstGeom prst="rect">
            <a:avLst/>
          </a:prstGeom>
        </p:spPr>
      </p:pic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5074371" y="301651"/>
            <a:ext cx="2025542" cy="2034018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13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en-US" altLang="zh-CN" sz="4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1022">
            <a:off x="4339456" y="153081"/>
            <a:ext cx="1504759" cy="2149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6391" y="2335669"/>
            <a:ext cx="67978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6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6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B1E6F0-1D48-4BC2-9A76-B5EFC20A80E9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7D7746-1B5A-4F84-89B7-1AB6A2C055F6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8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3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roup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3078120"/>
              </p:ext>
            </p:extLst>
          </p:nvPr>
        </p:nvGraphicFramePr>
        <p:xfrm>
          <a:off x="1213730" y="2057399"/>
          <a:ext cx="9826802" cy="4300601"/>
        </p:xfrm>
        <a:graphic>
          <a:graphicData uri="http://schemas.openxmlformats.org/drawingml/2006/table">
            <a:tbl>
              <a:tblPr/>
              <a:tblGrid>
                <a:gridCol w="3005868">
                  <a:extLst>
                    <a:ext uri="{9D8B030D-6E8A-4147-A177-3AD203B41FA5}">
                      <a16:colId xmlns:a16="http://schemas.microsoft.com/office/drawing/2014/main" val="1699634289"/>
                    </a:ext>
                  </a:extLst>
                </a:gridCol>
                <a:gridCol w="2950607">
                  <a:extLst>
                    <a:ext uri="{9D8B030D-6E8A-4147-A177-3AD203B41FA5}">
                      <a16:colId xmlns:a16="http://schemas.microsoft.com/office/drawing/2014/main" val="3583225225"/>
                    </a:ext>
                  </a:extLst>
                </a:gridCol>
                <a:gridCol w="3870327">
                  <a:extLst>
                    <a:ext uri="{9D8B030D-6E8A-4147-A177-3AD203B41FA5}">
                      <a16:colId xmlns:a16="http://schemas.microsoft.com/office/drawing/2014/main" val="1497796222"/>
                    </a:ext>
                  </a:extLst>
                </a:gridCol>
              </a:tblGrid>
              <a:tr h="944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Tiêu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chuẩn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đánh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giá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Nước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bị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ô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nhiễm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Nước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sạch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22370"/>
                  </a:ext>
                </a:extLst>
              </a:tr>
              <a:tr h="612730"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1.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Màu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620635"/>
                  </a:ext>
                </a:extLst>
              </a:tr>
              <a:tr h="59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2.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Mùi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443499"/>
                  </a:ext>
                </a:extLst>
              </a:tr>
              <a:tr h="59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3.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Vị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376994"/>
                  </a:ext>
                </a:extLst>
              </a:tr>
              <a:tr h="5651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4. Vi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sinh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vật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265602"/>
                  </a:ext>
                </a:extLst>
              </a:tr>
              <a:tr h="9905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5.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Các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chất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hòa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tan</a:t>
                      </a: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6460644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770553" y="180622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C5DEC-F37C-42DF-B147-15C4107862A9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723E82-096F-49C3-A036-F49C709F1306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9807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roup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586710"/>
              </p:ext>
            </p:extLst>
          </p:nvPr>
        </p:nvGraphicFramePr>
        <p:xfrm>
          <a:off x="1213730" y="2057399"/>
          <a:ext cx="9826802" cy="4487261"/>
        </p:xfrm>
        <a:graphic>
          <a:graphicData uri="http://schemas.openxmlformats.org/drawingml/2006/table">
            <a:tbl>
              <a:tblPr/>
              <a:tblGrid>
                <a:gridCol w="3005868">
                  <a:extLst>
                    <a:ext uri="{9D8B030D-6E8A-4147-A177-3AD203B41FA5}">
                      <a16:colId xmlns:a16="http://schemas.microsoft.com/office/drawing/2014/main" val="1699634289"/>
                    </a:ext>
                  </a:extLst>
                </a:gridCol>
                <a:gridCol w="2950607">
                  <a:extLst>
                    <a:ext uri="{9D8B030D-6E8A-4147-A177-3AD203B41FA5}">
                      <a16:colId xmlns:a16="http://schemas.microsoft.com/office/drawing/2014/main" val="3583225225"/>
                    </a:ext>
                  </a:extLst>
                </a:gridCol>
                <a:gridCol w="3870327">
                  <a:extLst>
                    <a:ext uri="{9D8B030D-6E8A-4147-A177-3AD203B41FA5}">
                      <a16:colId xmlns:a16="http://schemas.microsoft.com/office/drawing/2014/main" val="1497796222"/>
                    </a:ext>
                  </a:extLst>
                </a:gridCol>
              </a:tblGrid>
              <a:tr h="944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Tiêu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chuẩn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đánh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giá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Nước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bị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ô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nhiễm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Nước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sạch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22370"/>
                  </a:ext>
                </a:extLst>
              </a:tr>
              <a:tr h="612730"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1.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Màu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620635"/>
                  </a:ext>
                </a:extLst>
              </a:tr>
              <a:tr h="59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2.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Mùi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443499"/>
                  </a:ext>
                </a:extLst>
              </a:tr>
              <a:tr h="59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3.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Vị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376994"/>
                  </a:ext>
                </a:extLst>
              </a:tr>
              <a:tr h="751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4. Vi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sinh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vật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265602"/>
                  </a:ext>
                </a:extLst>
              </a:tr>
              <a:tr h="9905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5.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Các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chất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hòa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tan</a:t>
                      </a: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6460644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770553" y="180622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4199118" y="3042087"/>
            <a:ext cx="3468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vẩn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đục</a:t>
            </a:r>
            <a:endParaRPr lang="en-US" altLang="en-US" sz="24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 Box 51"/>
          <p:cNvSpPr txBox="1">
            <a:spLocks noChangeArrowheads="1"/>
          </p:cNvSpPr>
          <p:nvPr/>
        </p:nvSpPr>
        <p:spPr bwMode="auto">
          <a:xfrm>
            <a:off x="7206911" y="3033356"/>
            <a:ext cx="43127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suốt</a:t>
            </a:r>
            <a:endParaRPr lang="en-US" altLang="en-US" sz="24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 Box 54"/>
          <p:cNvSpPr txBox="1">
            <a:spLocks noChangeArrowheads="1"/>
          </p:cNvSpPr>
          <p:nvPr/>
        </p:nvSpPr>
        <p:spPr bwMode="auto">
          <a:xfrm>
            <a:off x="4199118" y="3609975"/>
            <a:ext cx="346898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mùi</a:t>
            </a: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hôi</a:t>
            </a:r>
            <a:endParaRPr lang="en-US" altLang="en-US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 Box 55"/>
          <p:cNvSpPr txBox="1">
            <a:spLocks noChangeArrowheads="1"/>
          </p:cNvSpPr>
          <p:nvPr/>
        </p:nvSpPr>
        <p:spPr bwMode="auto">
          <a:xfrm>
            <a:off x="7206911" y="3623176"/>
            <a:ext cx="346898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mùi</a:t>
            </a:r>
            <a:endParaRPr lang="en-US" altLang="en-US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 Box 56"/>
          <p:cNvSpPr txBox="1">
            <a:spLocks noChangeArrowheads="1"/>
          </p:cNvSpPr>
          <p:nvPr/>
        </p:nvSpPr>
        <p:spPr bwMode="auto">
          <a:xfrm>
            <a:off x="4211517" y="4753766"/>
            <a:ext cx="278789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22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quá</a:t>
            </a:r>
            <a:r>
              <a:rPr lang="en-US" altLang="en-US" sz="22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mức</a:t>
            </a:r>
            <a:r>
              <a:rPr lang="en-US" altLang="en-US" sz="22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2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phép</a:t>
            </a:r>
            <a:endParaRPr lang="en-US" altLang="en-US" sz="22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 Box 57"/>
          <p:cNvSpPr txBox="1">
            <a:spLocks noChangeArrowheads="1"/>
          </p:cNvSpPr>
          <p:nvPr/>
        </p:nvSpPr>
        <p:spPr bwMode="auto">
          <a:xfrm>
            <a:off x="7195796" y="4750554"/>
            <a:ext cx="33800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ít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đủ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gây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hại</a:t>
            </a:r>
            <a:endParaRPr lang="en-US" altLang="en-US" sz="24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7206911" y="4220152"/>
            <a:ext cx="346898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vị</a:t>
            </a:r>
            <a:endParaRPr lang="en-US" altLang="en-US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4199118" y="5537728"/>
            <a:ext cx="304072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Chứa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hoà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tan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hại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sức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khoẻ</a:t>
            </a:r>
            <a:endParaRPr lang="en-US" altLang="en-US" sz="20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60"/>
          <p:cNvSpPr txBox="1">
            <a:spLocks noChangeArrowheads="1"/>
          </p:cNvSpPr>
          <p:nvPr/>
        </p:nvSpPr>
        <p:spPr bwMode="auto">
          <a:xfrm>
            <a:off x="7183062" y="5620187"/>
            <a:ext cx="41252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hoà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tan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hại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sức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khoẻ</a:t>
            </a:r>
            <a:endParaRPr lang="en-US" altLang="en-US" sz="24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7D3C8-573E-485F-837F-0184DB000D01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7169C-C3AD-41C9-AC3D-F513E4E8B978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2633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70553" y="0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1804457"/>
              </p:ext>
            </p:extLst>
          </p:nvPr>
        </p:nvGraphicFramePr>
        <p:xfrm>
          <a:off x="-982399" y="1543227"/>
          <a:ext cx="12282577" cy="541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96" y="3391771"/>
            <a:ext cx="2138115" cy="16019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52" y="5283201"/>
            <a:ext cx="1148008" cy="1147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8691" l="0" r="996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879"/>
          <a:stretch/>
        </p:blipFill>
        <p:spPr>
          <a:xfrm>
            <a:off x="4525920" y="2118332"/>
            <a:ext cx="1095672" cy="1015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824012-C464-45B8-999E-7699272E9F8C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B3E14A-F4D0-45FD-A1B8-1B6394E327D7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9262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7C2A0A-2EDB-437D-9CA6-5C5A2A2E20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9B7C2A0A-2EDB-437D-9CA6-5C5A2A2E20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63B7E2-8EF1-4881-A6D0-3C3D68D64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A763B7E2-8EF1-4881-A6D0-3C3D68D64D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FE94FD-7DDB-41EA-B923-094E95192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AFE94FD-7DDB-41EA-B923-094E951922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D2C716-B1BC-4FB5-9219-0ECC9D21D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09D2C716-B1BC-4FB5-9219-0ECC9D21D3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7A792E-715C-44F7-A7EF-FED9C6D15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A57A792E-715C-44F7-A7EF-FED9C6D15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B2B04F-FE26-4739-BAE9-7C8B42A1F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41B2B04F-FE26-4739-BAE9-7C8B42A1F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1E0D7C-538C-4AFF-BCB5-2601851F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781E0D7C-538C-4AFF-BCB5-2601851F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0F5687-09C8-4D43-A716-198751B63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220F5687-09C8-4D43-A716-198751B63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Graphic spid="2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70553" y="0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95234431"/>
              </p:ext>
            </p:extLst>
          </p:nvPr>
        </p:nvGraphicFramePr>
        <p:xfrm>
          <a:off x="-982399" y="1543227"/>
          <a:ext cx="12282577" cy="541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399" y="1754326"/>
            <a:ext cx="4187427" cy="5708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74" y="1953436"/>
            <a:ext cx="1760071" cy="1344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85" y="3496663"/>
            <a:ext cx="1760071" cy="1344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73" y="5195857"/>
            <a:ext cx="1760071" cy="1344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EA1C58-15ED-4251-BCC7-B3E87BAEDB9F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CE56E2-4F6E-46F0-934A-4E9365003CC9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9307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7C2A0A-2EDB-437D-9CA6-5C5A2A2E20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9B7C2A0A-2EDB-437D-9CA6-5C5A2A2E20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63B7E2-8EF1-4881-A6D0-3C3D68D64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A763B7E2-8EF1-4881-A6D0-3C3D68D64D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FE94FD-7DDB-41EA-B923-094E95192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8AFE94FD-7DDB-41EA-B923-094E951922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D2C716-B1BC-4FB5-9219-0ECC9D21D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09D2C716-B1BC-4FB5-9219-0ECC9D21D3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7A792E-715C-44F7-A7EF-FED9C6D15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A57A792E-715C-44F7-A7EF-FED9C6D15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B2B04F-FE26-4739-BAE9-7C8B42A1F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41B2B04F-FE26-4739-BAE9-7C8B42A1F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1E0D7C-538C-4AFF-BCB5-2601851F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781E0D7C-538C-4AFF-BCB5-2601851F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0F5687-09C8-4D43-A716-198751B63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220F5687-09C8-4D43-A716-198751B63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Graphic spid="2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59264" y="38415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7664" y="1959882"/>
            <a:ext cx="1069057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nhiễm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dấu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bẩn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mùi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hôi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chứa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vi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gây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bệnh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quá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mức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chứa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hoà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tan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hại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sức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khoẻ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sạch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suốt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mùi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vị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chứa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vi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hoà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tan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hại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sức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khoẻ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5703"/>
            <a:ext cx="2832277" cy="28322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8136" y="4098562"/>
            <a:ext cx="2832277" cy="2832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16" y="4422923"/>
            <a:ext cx="3599695" cy="3599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6A1B89-DCDE-4182-B368-B28B78FBA533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AAD1B-407B-49A8-9BD8-AB07E442570C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743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7312" flipH="1">
            <a:off x="-175857" y="116242"/>
            <a:ext cx="6692592" cy="6692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8361" flipH="1">
            <a:off x="5506013" y="23556"/>
            <a:ext cx="6692592" cy="6692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2" y="2297232"/>
            <a:ext cx="4373293" cy="449985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97005" y="1477477"/>
            <a:ext cx="65929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“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bệnh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”?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374" y="2714503"/>
            <a:ext cx="3392289" cy="4207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7D5456-26FB-472A-8AAC-5F72FCCCC960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CD942E-A259-462F-9333-A896F15E04D7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2257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1639">
            <a:off x="-152177" y="83497"/>
            <a:ext cx="6692592" cy="669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4728" y="1427331"/>
            <a:ext cx="60009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Nếu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em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giọt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nhỏ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em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sẽ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giới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thiệu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mọi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64" y="3727174"/>
            <a:ext cx="3448674" cy="3132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042BDC-51FB-4931-95EE-AFBB31B26F31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9E3E2-10B8-4D2D-ADB8-F76809221EE4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585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23377" y="354669"/>
            <a:ext cx="60009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800" b="1" dirty="0">
                <a:solidFill>
                  <a:srgbClr val="6DC1B5"/>
                </a:solidFill>
                <a:latin typeface="UTM American Sans" panose="02040603050506020204" pitchFamily="18" charset="0"/>
              </a:rPr>
              <a:t>DẶN DÒ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176" y="2198445"/>
            <a:ext cx="4730262" cy="520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685" y="4837411"/>
            <a:ext cx="2164014" cy="2164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05" y="4115310"/>
            <a:ext cx="526271" cy="526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96" y="4497067"/>
            <a:ext cx="738258" cy="7382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27" y="2476723"/>
            <a:ext cx="1234690" cy="12346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975" y="3453427"/>
            <a:ext cx="940865" cy="940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55" y="6245394"/>
            <a:ext cx="526271" cy="5262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554" y="2011639"/>
            <a:ext cx="526271" cy="5262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100" y="1295152"/>
            <a:ext cx="1114910" cy="1114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968" y="5084392"/>
            <a:ext cx="1068009" cy="10680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57" y="279379"/>
            <a:ext cx="2164014" cy="21640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62" y="480125"/>
            <a:ext cx="815027" cy="8150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549" y="3220829"/>
            <a:ext cx="2315231" cy="23152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39" y="6092400"/>
            <a:ext cx="738258" cy="7382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558" y="5346331"/>
            <a:ext cx="738258" cy="7382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07" y="2643732"/>
            <a:ext cx="526271" cy="5262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578" y="1899626"/>
            <a:ext cx="526271" cy="5262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DC1C752-3B5B-4A3E-8C74-A9DB25F8BC2A}"/>
              </a:ext>
            </a:extLst>
          </p:cNvPr>
          <p:cNvGrpSpPr/>
          <p:nvPr/>
        </p:nvGrpSpPr>
        <p:grpSpPr>
          <a:xfrm>
            <a:off x="4433658" y="2172681"/>
            <a:ext cx="5561560" cy="1337152"/>
            <a:chOff x="6721016" y="388636"/>
            <a:chExt cx="5561560" cy="13371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FDDE26A-F131-4102-AB8C-30B5BC567CAB}"/>
                </a:ext>
              </a:extLst>
            </p:cNvPr>
            <p:cNvSpPr/>
            <p:nvPr/>
          </p:nvSpPr>
          <p:spPr>
            <a:xfrm>
              <a:off x="6721016" y="388636"/>
              <a:ext cx="5561560" cy="13371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2ED619B-290E-4375-A30D-C5886293D230}"/>
                </a:ext>
              </a:extLst>
            </p:cNvPr>
            <p:cNvSpPr txBox="1"/>
            <p:nvPr/>
          </p:nvSpPr>
          <p:spPr>
            <a:xfrm>
              <a:off x="6721016" y="388636"/>
              <a:ext cx="5561560" cy="1337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altLang="en-US" sz="3600" b="1" kern="1200">
                  <a:solidFill>
                    <a:srgbClr val="002060"/>
                  </a:solidFill>
                  <a:latin typeface="UTM Avo" panose="02040603050506020204" pitchFamily="18" charset="0"/>
                </a:rPr>
                <a:t>Học ghi nhớ</a:t>
              </a:r>
              <a:endParaRPr lang="en-US" sz="3600" b="1" kern="1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D9525B5-B5E1-4572-840B-D0A28194B2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53" y="2085676"/>
            <a:ext cx="1760071" cy="134411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9273FF2-071A-437F-A3BA-D9C3E078FAF0}"/>
              </a:ext>
            </a:extLst>
          </p:cNvPr>
          <p:cNvGrpSpPr/>
          <p:nvPr/>
        </p:nvGrpSpPr>
        <p:grpSpPr>
          <a:xfrm>
            <a:off x="4427829" y="3685413"/>
            <a:ext cx="5561560" cy="1337152"/>
            <a:chOff x="6721016" y="388636"/>
            <a:chExt cx="5561560" cy="133715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5D28084-E3D6-4320-8A35-F08C39E6630E}"/>
                </a:ext>
              </a:extLst>
            </p:cNvPr>
            <p:cNvSpPr/>
            <p:nvPr/>
          </p:nvSpPr>
          <p:spPr>
            <a:xfrm>
              <a:off x="6721016" y="388636"/>
              <a:ext cx="5561560" cy="13371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C53BED-1BB9-4036-BDFD-42B08FB574B5}"/>
                </a:ext>
              </a:extLst>
            </p:cNvPr>
            <p:cNvSpPr txBox="1"/>
            <p:nvPr/>
          </p:nvSpPr>
          <p:spPr>
            <a:xfrm>
              <a:off x="6721016" y="388636"/>
              <a:ext cx="5561560" cy="1337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altLang="en-US" sz="3600" b="1" kern="1200">
                  <a:solidFill>
                    <a:srgbClr val="002060"/>
                  </a:solidFill>
                  <a:latin typeface="UTM Avo" panose="02040603050506020204" pitchFamily="18" charset="0"/>
                </a:rPr>
                <a:t>Chuẩn bị bài tt</a:t>
              </a:r>
              <a:endParaRPr lang="en-US" sz="3600" b="1" kern="1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3F029B4-76ED-429F-A780-999AE2E364C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24" y="3598408"/>
            <a:ext cx="1760071" cy="13441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DD01104-D811-4469-81A0-C3EEBC82CD4B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730B1-9CCF-459F-B509-A9785CC7D15F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8812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26829" y="-56649"/>
            <a:ext cx="3607935" cy="6905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" y="1240"/>
            <a:ext cx="3543025" cy="67809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11227" y="198139"/>
            <a:ext cx="713519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3800" dirty="0">
                <a:solidFill>
                  <a:srgbClr val="6DC1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CHÀO </a:t>
            </a:r>
          </a:p>
          <a:p>
            <a:pPr algn="ctr"/>
            <a:r>
              <a:rPr lang="en-US" sz="13800" dirty="0">
                <a:solidFill>
                  <a:srgbClr val="6DC1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TẠM </a:t>
            </a:r>
          </a:p>
          <a:p>
            <a:pPr algn="ctr"/>
            <a:r>
              <a:rPr lang="en-US" sz="13800" dirty="0">
                <a:solidFill>
                  <a:srgbClr val="6DC1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BIỆT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43" y="108855"/>
            <a:ext cx="4450670" cy="3732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066BB0-D74B-4ED6-8E1F-8C1AFFC767AA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CC326C-A306-4D76-BE14-C3BDA147384B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5" y="2512119"/>
            <a:ext cx="4149933" cy="427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3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7312" flipH="1">
            <a:off x="-175857" y="116242"/>
            <a:ext cx="6692592" cy="6692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8361" flipH="1">
            <a:off x="5506013" y="23556"/>
            <a:ext cx="6692592" cy="669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3394" y="1162199"/>
            <a:ext cx="39027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Tính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chất</a:t>
            </a:r>
            <a:endParaRPr lang="en-US" altLang="en-US" sz="48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2" y="2297232"/>
            <a:ext cx="4373293" cy="44998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38090" y="2120805"/>
            <a:ext cx="4870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Thể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dạng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95402" y="3099749"/>
            <a:ext cx="3744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“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Vòng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đời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95680" y="4156165"/>
            <a:ext cx="2282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Ích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lợi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85" y="1155642"/>
            <a:ext cx="991214" cy="756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42" y="2083787"/>
            <a:ext cx="991214" cy="756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85" y="3156466"/>
            <a:ext cx="991214" cy="756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62" y="4168678"/>
            <a:ext cx="991214" cy="75696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527198" y="1754378"/>
            <a:ext cx="65929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bao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giờ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bệnh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374" y="2714503"/>
            <a:ext cx="3392289" cy="42074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956505-9679-4502-95D8-A91AAF2B84D5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3953E8-7378-4CF9-B5B6-B661D464517A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4203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3" grpId="0"/>
      <p:bldP spid="13" grpId="1"/>
      <p:bldP spid="14" grpId="0"/>
      <p:bldP spid="14" grpId="1"/>
      <p:bldP spid="15" grpId="0"/>
      <p:bldP spid="15" grpId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876238" y="-1762026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sp>
        <p:nvSpPr>
          <p:cNvPr id="29" name="1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19296" y="423512"/>
            <a:ext cx="6776395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>
                <a:solidFill>
                  <a:srgbClr val="33909B"/>
                </a:solidFill>
                <a:latin typeface="UTM Alexander" panose="02040603050506020204" pitchFamily="18" charset="0"/>
                <a:ea typeface="微软雅黑" panose="020B0503020204020204" pitchFamily="34" charset="-122"/>
                <a:cs typeface="宋体" pitchFamily="2" charset="-122"/>
              </a:rPr>
              <a:t>KHOA HỌC 4 </a:t>
            </a:r>
            <a:endParaRPr lang="en-US" altLang="zh-CN" sz="3200" dirty="0">
              <a:solidFill>
                <a:srgbClr val="33909B"/>
              </a:solidFill>
              <a:latin typeface="UTM Alexander" panose="02040603050506020204" pitchFamily="18" charset="0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19" name="1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44475" y="1243213"/>
            <a:ext cx="7032096" cy="4062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200" dirty="0">
                <a:solidFill>
                  <a:schemeClr val="bg1">
                    <a:lumMod val="50000"/>
                  </a:schemeClr>
                </a:solidFill>
                <a:latin typeface="UTM American Sans" panose="02040603050506020204" pitchFamily="18" charset="0"/>
                <a:ea typeface="微软雅黑" panose="020B0503020204020204" pitchFamily="34" charset="-122"/>
                <a:cs typeface="宋体" pitchFamily="2" charset="-122"/>
              </a:rPr>
              <a:t>NƯỚC BỊ Ô NHIỄM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36788" y="1174457"/>
            <a:ext cx="7116833" cy="4128113"/>
            <a:chOff x="2647427" y="1259761"/>
            <a:chExt cx="7116833" cy="4128113"/>
          </a:xfrm>
        </p:grpSpPr>
        <p:sp>
          <p:nvSpPr>
            <p:cNvPr id="30" name="1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647427" y="1325223"/>
              <a:ext cx="7032096" cy="40626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200" dirty="0">
                  <a:solidFill>
                    <a:schemeClr val="bg1">
                      <a:lumMod val="50000"/>
                    </a:schemeClr>
                  </a:solidFill>
                  <a:latin typeface="UTM American Sans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NƯỚC BỊ Ô NHIỄM</a:t>
              </a:r>
            </a:p>
          </p:txBody>
        </p:sp>
        <p:sp>
          <p:nvSpPr>
            <p:cNvPr id="16" name="1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732164" y="1259761"/>
              <a:ext cx="7032096" cy="40626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200" dirty="0">
                  <a:solidFill>
                    <a:srgbClr val="ABD9F0"/>
                  </a:solidFill>
                  <a:latin typeface="UTM American Sans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NƯỚC BỊ Ô NHIỄM</a:t>
              </a:r>
            </a:p>
          </p:txBody>
        </p:sp>
      </p:grpSp>
      <p:pic>
        <p:nvPicPr>
          <p:cNvPr id="13" name="Picture 3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18942" r="23264" b="17870"/>
          <a:stretch/>
        </p:blipFill>
        <p:spPr bwMode="auto">
          <a:xfrm>
            <a:off x="8742785" y="2242643"/>
            <a:ext cx="3607356" cy="461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620529" y="0"/>
            <a:ext cx="4060073" cy="4274015"/>
            <a:chOff x="127392" y="1394980"/>
            <a:chExt cx="4826480" cy="5080807"/>
          </a:xfrm>
        </p:grpSpPr>
        <p:grpSp>
          <p:nvGrpSpPr>
            <p:cNvPr id="7" name="Group 6"/>
            <p:cNvGrpSpPr/>
            <p:nvPr/>
          </p:nvGrpSpPr>
          <p:grpSpPr>
            <a:xfrm>
              <a:off x="2010267" y="2827780"/>
              <a:ext cx="2087399" cy="2153826"/>
              <a:chOff x="2010267" y="2827780"/>
              <a:chExt cx="2087399" cy="2153826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2010267" y="3210340"/>
                <a:ext cx="1935567" cy="17712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553325" y="2827780"/>
                <a:ext cx="544341" cy="15757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2" y="1394980"/>
              <a:ext cx="4826480" cy="508080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86" y="4169778"/>
            <a:ext cx="3599695" cy="35996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28" y="4887618"/>
            <a:ext cx="2164014" cy="21640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4" y="5039434"/>
            <a:ext cx="526271" cy="5262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1" y="4568897"/>
            <a:ext cx="738258" cy="7382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1" y="187843"/>
            <a:ext cx="1234690" cy="12346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2" y="3714763"/>
            <a:ext cx="940865" cy="9408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93" y="6333317"/>
            <a:ext cx="526271" cy="5262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5" y="185959"/>
            <a:ext cx="526271" cy="5262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06" y="3756991"/>
            <a:ext cx="1327783" cy="13277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78" y="5275042"/>
            <a:ext cx="1068009" cy="10680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C90395-FBFC-4133-A6AB-98A9D86C8249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3BEF57-166B-4E70-BCF1-692144DAFE8C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9898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50"/>
                            </p:stCondLst>
                            <p:childTnLst>
                              <p:par>
                                <p:cTn id="6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9" grpId="0"/>
      <p:bldP spid="19" grpId="0"/>
      <p:bldP spid="19" grpId="1"/>
      <p:bldP spid="1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802" y="2643345"/>
            <a:ext cx="3978058" cy="39780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378">
            <a:off x="9683079" y="134019"/>
            <a:ext cx="2335881" cy="2243502"/>
          </a:xfrm>
          <a:prstGeom prst="rect">
            <a:avLst/>
          </a:prstGeom>
        </p:spPr>
      </p:pic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5096949" y="743966"/>
            <a:ext cx="2025542" cy="2034018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13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en-US" altLang="zh-CN" sz="4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1022">
            <a:off x="4508791" y="561529"/>
            <a:ext cx="1504759" cy="2149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17058" y="2777984"/>
            <a:ext cx="71351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66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133668-28A7-42B8-B779-0AF055EE29E1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883D8-4EB9-45A7-A022-EBA500D1C509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7899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3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1673" y="204199"/>
            <a:ext cx="3417958" cy="903042"/>
            <a:chOff x="3310834" y="357809"/>
            <a:chExt cx="6141278" cy="903042"/>
          </a:xfrm>
        </p:grpSpPr>
        <p:sp>
          <p:nvSpPr>
            <p:cNvPr id="10" name="矩形: 圆角 1"/>
            <p:cNvSpPr/>
            <p:nvPr/>
          </p:nvSpPr>
          <p:spPr>
            <a:xfrm>
              <a:off x="3310834" y="357809"/>
              <a:ext cx="6141278" cy="903042"/>
            </a:xfrm>
            <a:prstGeom prst="roundRect">
              <a:avLst>
                <a:gd name="adj" fmla="val 50000"/>
              </a:avLst>
            </a:prstGeom>
            <a:solidFill>
              <a:srgbClr val="3390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</a:rPr>
                <a:t>THÍ NGHIỆM </a:t>
              </a:r>
              <a:endPara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endParaRPr>
            </a:p>
          </p:txBody>
        </p:sp>
        <p:sp>
          <p:nvSpPr>
            <p:cNvPr id="13" name="矩形: 圆角 1"/>
            <p:cNvSpPr/>
            <p:nvPr/>
          </p:nvSpPr>
          <p:spPr>
            <a:xfrm>
              <a:off x="3447222" y="449554"/>
              <a:ext cx="5855804" cy="715217"/>
            </a:xfrm>
            <a:prstGeom prst="roundRect">
              <a:avLst>
                <a:gd name="adj" fmla="val 47221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11" b="92566" l="11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8" r="17294"/>
          <a:stretch/>
        </p:blipFill>
        <p:spPr>
          <a:xfrm>
            <a:off x="5532446" y="1882141"/>
            <a:ext cx="1411897" cy="1680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1" b="88981" l="28200" r="7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84" t="1884" r="25471" b="10165"/>
          <a:stretch/>
        </p:blipFill>
        <p:spPr>
          <a:xfrm>
            <a:off x="5242947" y="3024668"/>
            <a:ext cx="1777058" cy="3339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4" b="97549" l="17157" r="87255">
                        <a14:foregroundMark x1="44771" y1="31046" x2="43301" y2="35294"/>
                        <a14:foregroundMark x1="43301" y1="43137" x2="42810" y2="70425"/>
                        <a14:foregroundMark x1="49837" y1="8333" x2="58824" y2="9150"/>
                        <a14:foregroundMark x1="48366" y1="15033" x2="57680" y2="13889"/>
                        <a14:foregroundMark x1="47876" y1="18954" x2="58007" y2="19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34" y="1393327"/>
            <a:ext cx="3535150" cy="3535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7" t="61000" r="7582" b="8717"/>
          <a:stretch/>
        </p:blipFill>
        <p:spPr>
          <a:xfrm>
            <a:off x="5636017" y="1707921"/>
            <a:ext cx="1049379" cy="6707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4" b="97549" l="17157" r="87255">
                        <a14:foregroundMark x1="44771" y1="31046" x2="43301" y2="35294"/>
                        <a14:foregroundMark x1="43301" y1="43137" x2="42810" y2="70425"/>
                        <a14:foregroundMark x1="49837" y1="8333" x2="58824" y2="9150"/>
                        <a14:foregroundMark x1="48366" y1="15033" x2="57680" y2="13889"/>
                        <a14:foregroundMark x1="47876" y1="18954" x2="58007" y2="1960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93" y="1320863"/>
            <a:ext cx="3535150" cy="35351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369753" y="1421951"/>
            <a:ext cx="2254172" cy="534820"/>
            <a:chOff x="5647437" y="936171"/>
            <a:chExt cx="2254172" cy="53482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5647437" y="936171"/>
              <a:ext cx="773241" cy="53482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410739" y="936171"/>
              <a:ext cx="1490870" cy="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flipH="1">
            <a:off x="3854443" y="2434236"/>
            <a:ext cx="2254172" cy="534820"/>
            <a:chOff x="5647437" y="936171"/>
            <a:chExt cx="2254172" cy="534820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5647437" y="936171"/>
              <a:ext cx="773241" cy="53482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410739" y="936171"/>
              <a:ext cx="1490870" cy="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371764" y="3179556"/>
            <a:ext cx="2773204" cy="534820"/>
            <a:chOff x="5647437" y="936171"/>
            <a:chExt cx="2773204" cy="53482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5647437" y="936171"/>
              <a:ext cx="773241" cy="53482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410739" y="936171"/>
              <a:ext cx="2009902" cy="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7384623" y="856519"/>
            <a:ext cx="1358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endParaRPr lang="en-US" alt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44351" y="1824484"/>
            <a:ext cx="1358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phễu</a:t>
            </a:r>
            <a:endParaRPr lang="en-US" alt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31476" y="2590133"/>
            <a:ext cx="2207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chai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rỗng</a:t>
            </a:r>
            <a:endParaRPr lang="en-US" alt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4915" y="4694442"/>
            <a:ext cx="3169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máy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875493" y="4686378"/>
            <a:ext cx="27873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…)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D184AD-FF4A-4168-BBEF-DD95F062482B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023C31-8C1E-488F-A816-95DEFF131F1E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4" b="97549" l="17157" r="87255">
                        <a14:foregroundMark x1="44771" y1="31046" x2="43301" y2="35294"/>
                        <a14:foregroundMark x1="43301" y1="43137" x2="42810" y2="70425"/>
                        <a14:foregroundMark x1="49837" y1="8333" x2="58824" y2="9150"/>
                        <a14:foregroundMark x1="48366" y1="15033" x2="57680" y2="13889"/>
                        <a14:foregroundMark x1="47876" y1="18954" x2="58007" y2="19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8406" y="-326281"/>
            <a:ext cx="3535150" cy="35351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4" b="97549" l="17157" r="87255">
                        <a14:foregroundMark x1="44771" y1="31046" x2="43301" y2="35294"/>
                        <a14:foregroundMark x1="43301" y1="43137" x2="42810" y2="70425"/>
                        <a14:foregroundMark x1="49837" y1="8333" x2="58824" y2="9150"/>
                        <a14:foregroundMark x1="48366" y1="15033" x2="57680" y2="13889"/>
                        <a14:foregroundMark x1="47876" y1="18954" x2="58007" y2="1960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24787" y="-112478"/>
            <a:ext cx="3535150" cy="35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589E-7 -2.96922E-6 L 0.24326 -0.2506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63" y="-1254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493E-7 2.71465E-6 L -0.21852 -0.2073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6" y="-1036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0" grpId="0"/>
      <p:bldP spid="40" grpId="1"/>
      <p:bldP spid="41" grpId="0"/>
      <p:bldP spid="41" grpId="1"/>
      <p:bldP spid="43" grpId="0"/>
      <p:bldP spid="43" grpId="1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64549" y="1227340"/>
            <a:ext cx="68613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Sau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khi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lọc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sát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miếng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Miếng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lọc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chai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bẩn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Tại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41" y="3578086"/>
            <a:ext cx="3447853" cy="3302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22448" r="64218" b="33455"/>
          <a:stretch/>
        </p:blipFill>
        <p:spPr>
          <a:xfrm rot="2235277">
            <a:off x="110541" y="-134574"/>
            <a:ext cx="2178106" cy="25646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t="20659" r="30517" b="37322"/>
          <a:stretch/>
        </p:blipFill>
        <p:spPr>
          <a:xfrm rot="19656422">
            <a:off x="9467631" y="3957174"/>
            <a:ext cx="2233059" cy="28155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9" t="19306" r="6419" b="41283"/>
          <a:stretch/>
        </p:blipFill>
        <p:spPr>
          <a:xfrm rot="2774557">
            <a:off x="9746653" y="-176355"/>
            <a:ext cx="1926827" cy="32026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7ADD98-D6D1-435E-B851-356A0EA4B9ED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8F456-EFA7-44FF-A7BB-E3332D209962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7877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8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1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roup 7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523766"/>
              </p:ext>
            </p:extLst>
          </p:nvPr>
        </p:nvGraphicFramePr>
        <p:xfrm>
          <a:off x="1540565" y="2230645"/>
          <a:ext cx="9203634" cy="4145268"/>
        </p:xfrm>
        <a:graphic>
          <a:graphicData uri="http://schemas.openxmlformats.org/drawingml/2006/table">
            <a:tbl>
              <a:tblPr/>
              <a:tblGrid>
                <a:gridCol w="4601817">
                  <a:extLst>
                    <a:ext uri="{9D8B030D-6E8A-4147-A177-3AD203B41FA5}">
                      <a16:colId xmlns:a16="http://schemas.microsoft.com/office/drawing/2014/main" val="1324249070"/>
                    </a:ext>
                  </a:extLst>
                </a:gridCol>
                <a:gridCol w="4601817">
                  <a:extLst>
                    <a:ext uri="{9D8B030D-6E8A-4147-A177-3AD203B41FA5}">
                      <a16:colId xmlns:a16="http://schemas.microsoft.com/office/drawing/2014/main" val="3159665329"/>
                    </a:ext>
                  </a:extLst>
                </a:gridCol>
              </a:tblGrid>
              <a:tr h="9401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95900"/>
                  </a:ext>
                </a:extLst>
              </a:tr>
              <a:tr h="27131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189357"/>
                  </a:ext>
                </a:extLst>
              </a:tr>
            </a:tbl>
          </a:graphicData>
        </a:graphic>
      </p:graphicFrame>
      <p:sp>
        <p:nvSpPr>
          <p:cNvPr id="37" name="Text Box 70"/>
          <p:cNvSpPr txBox="1">
            <a:spLocks noChangeArrowheads="1"/>
          </p:cNvSpPr>
          <p:nvPr/>
        </p:nvSpPr>
        <p:spPr bwMode="auto">
          <a:xfrm>
            <a:off x="1464364" y="3116191"/>
            <a:ext cx="4678018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     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Miếng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lọc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chai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mưa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máy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…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sạch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hay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mùi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lạ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8" name="Text Box 76"/>
          <p:cNvSpPr txBox="1">
            <a:spLocks noChangeArrowheads="1"/>
          </p:cNvSpPr>
          <p:nvPr/>
        </p:nvSpPr>
        <p:spPr bwMode="auto">
          <a:xfrm>
            <a:off x="5913782" y="3793299"/>
            <a:ext cx="483041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Miếng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lọc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chai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sông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,</a:t>
            </a:r>
            <a:r>
              <a:rPr lang="en-US" altLang="en-US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ao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, …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bẩn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...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20266" y="103484"/>
            <a:ext cx="98442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60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 flipH="1">
            <a:off x="-262722" y="1482403"/>
            <a:ext cx="2270425" cy="2226554"/>
            <a:chOff x="127392" y="1394980"/>
            <a:chExt cx="4826480" cy="5080807"/>
          </a:xfrm>
        </p:grpSpPr>
        <p:grpSp>
          <p:nvGrpSpPr>
            <p:cNvPr id="41" name="Group 40"/>
            <p:cNvGrpSpPr/>
            <p:nvPr/>
          </p:nvGrpSpPr>
          <p:grpSpPr>
            <a:xfrm>
              <a:off x="2010267" y="2827780"/>
              <a:ext cx="2087399" cy="2153826"/>
              <a:chOff x="2010267" y="2827780"/>
              <a:chExt cx="2087399" cy="2153826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2010267" y="3210340"/>
                <a:ext cx="1935567" cy="17712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553325" y="2827780"/>
                <a:ext cx="544341" cy="15757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2" y="1394980"/>
              <a:ext cx="4826480" cy="5080807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10327492" y="4544860"/>
            <a:ext cx="1892738" cy="1977711"/>
            <a:chOff x="127392" y="1394980"/>
            <a:chExt cx="4826480" cy="5080807"/>
          </a:xfrm>
        </p:grpSpPr>
        <p:grpSp>
          <p:nvGrpSpPr>
            <p:cNvPr id="48" name="Group 47"/>
            <p:cNvGrpSpPr/>
            <p:nvPr/>
          </p:nvGrpSpPr>
          <p:grpSpPr>
            <a:xfrm>
              <a:off x="2010267" y="2827780"/>
              <a:ext cx="2087399" cy="2153826"/>
              <a:chOff x="2010267" y="2827780"/>
              <a:chExt cx="2087399" cy="2153826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2010267" y="3210340"/>
                <a:ext cx="1935567" cy="17712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553325" y="2827780"/>
                <a:ext cx="544341" cy="15757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2" y="1394980"/>
              <a:ext cx="4826480" cy="508080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EF7D640-5BD2-411F-89BA-D88329D5570E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89F83C-EA4A-4D6A-B65D-B3BCD4CCA99C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7235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4908" y="0"/>
            <a:ext cx="98442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60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pic>
        <p:nvPicPr>
          <p:cNvPr id="22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37" y="2125131"/>
            <a:ext cx="4922115" cy="442156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AutoShape 25"/>
          <p:cNvSpPr>
            <a:spLocks noChangeArrowheads="1"/>
          </p:cNvSpPr>
          <p:nvPr/>
        </p:nvSpPr>
        <p:spPr bwMode="auto">
          <a:xfrm>
            <a:off x="6708536" y="2593622"/>
            <a:ext cx="4614220" cy="3124200"/>
          </a:xfrm>
          <a:prstGeom prst="leftArrow">
            <a:avLst>
              <a:gd name="adj1" fmla="val 50000"/>
              <a:gd name="adj2" fmla="val 28659"/>
            </a:avLst>
          </a:prstGeom>
          <a:solidFill>
            <a:srgbClr val="ABD9F0"/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sông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sa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màu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đục</a:t>
            </a:r>
            <a:endParaRPr lang="en-US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A6507-2D1F-48DD-BDEF-997E01D00468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E5BEA-F174-4E64-8DF9-972A8F58B449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373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蓝色卡通安全用电教育主题班会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6638</TotalTime>
  <Words>601</Words>
  <Application>Microsoft Office PowerPoint</Application>
  <PresentationFormat>Custom</PresentationFormat>
  <Paragraphs>161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UTM Alexander</vt:lpstr>
      <vt:lpstr>UTM Avo</vt:lpstr>
      <vt:lpstr>微软雅黑</vt:lpstr>
      <vt:lpstr>等线</vt:lpstr>
      <vt:lpstr>Calibri</vt:lpstr>
      <vt:lpstr>宋体</vt:lpstr>
      <vt:lpstr>UTM American Sans</vt:lpstr>
      <vt:lpstr>Times New Roman</vt:lpstr>
      <vt:lpstr>ITC Avant Garde Std Bk</vt:lpstr>
      <vt:lpstr>UTM Windsor BT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Nuoc bi o nhiem</dc:title>
  <dc:subject>Khoa hoc 4</dc:subject>
  <dc:creator>KTUTS</dc:creator>
  <cp:keywords>VIET BAO</cp:keywords>
  <cp:lastModifiedBy>ASUS</cp:lastModifiedBy>
  <cp:revision>3465</cp:revision>
  <dcterms:created xsi:type="dcterms:W3CDTF">2015-12-01T09:06:39Z</dcterms:created>
  <dcterms:modified xsi:type="dcterms:W3CDTF">2021-11-27T17:50:09Z</dcterms:modified>
  <cp:version>Q30</cp:version>
</cp:coreProperties>
</file>