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281" r:id="rId20"/>
    <p:sldId id="304" r:id="rId21"/>
    <p:sldId id="282" r:id="rId22"/>
    <p:sldId id="305" r:id="rId23"/>
    <p:sldId id="307" r:id="rId24"/>
    <p:sldId id="284" r:id="rId25"/>
    <p:sldId id="306" r:id="rId26"/>
    <p:sldId id="27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3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725</Words>
  <Application>Microsoft Office PowerPoint</Application>
  <PresentationFormat>Widescreen</PresentationFormat>
  <Paragraphs>236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PHAN HOÀNG PHƯỚC HẠNH</cp:lastModifiedBy>
  <cp:revision>91</cp:revision>
  <dcterms:created xsi:type="dcterms:W3CDTF">2019-06-18T11:41:00Z</dcterms:created>
  <dcterms:modified xsi:type="dcterms:W3CDTF">2021-11-28T05:48:19Z</dcterms:modified>
  <cp:version>Q30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