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83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5" r:id="rId27"/>
    <p:sldId id="284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D983"/>
    <a:srgbClr val="CBB676"/>
    <a:srgbClr val="A0E8FC"/>
    <a:srgbClr val="B3D1CF"/>
    <a:srgbClr val="ADE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910" autoAdjust="0"/>
  </p:normalViewPr>
  <p:slideViewPr>
    <p:cSldViewPr snapToGrid="0">
      <p:cViewPr varScale="1">
        <p:scale>
          <a:sx n="91" d="100"/>
          <a:sy n="91" d="100"/>
        </p:scale>
        <p:origin x="7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6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09698-CC5E-4875-98B6-00AD7F9A8AF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83EEC-66AE-46F6-8AE6-2BF6E4521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1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7207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Nhấn vào chữ A,B,C,D để kiểm tra đáp án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78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750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025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990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c323b4e32e_0_2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2" name="Google Shape;1942;gc323b4e32e_0_2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952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78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mong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tạm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21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0956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2717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664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9679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gc2dbc2f8ba_0_10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8" name="Google Shape;4078;gc2dbc2f8ba_0_10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0240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31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58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423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724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71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03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48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5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4996" y="-285937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608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64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447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1496400"/>
            <a:ext cx="3038000" cy="3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77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88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02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180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32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65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020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658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433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080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9/11/2023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716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9/11/2023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068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9/11/2023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478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9/11/2023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839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9/11/2023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840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9/11/2023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62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6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9/11/2023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644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9/11/2023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066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9/11/2023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070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9/11/2023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238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9/11/2023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0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7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0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0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9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7155F25-EBD0-4204-B609-8354D5A681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54B5D-9530-48CE-B534-33EE2BD22EC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2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4FB011D-D4C4-4729-8CE6-37E47D0ACE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709BD-FF38-991C-F00E-F841A0C8AE73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58971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4CEFF49-B905-4095-8FCD-B43B7882DD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9/11/2023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39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microsoft.com/office/2007/relationships/hdphoto" Target="../media/hdphoto7.wdp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56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11" Type="http://schemas.openxmlformats.org/officeDocument/2006/relationships/image" Target="../media/image61.png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5" Type="http://schemas.openxmlformats.org/officeDocument/2006/relationships/image" Target="../media/image1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jpeg"/><Relationship Id="rId7" Type="http://schemas.openxmlformats.org/officeDocument/2006/relationships/slide" Target="slide2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slide" Target="slide22.xml"/><Relationship Id="rId10" Type="http://schemas.openxmlformats.org/officeDocument/2006/relationships/image" Target="../media/image1.png"/><Relationship Id="rId4" Type="http://schemas.openxmlformats.org/officeDocument/2006/relationships/image" Target="../media/image71.png"/><Relationship Id="rId9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slide" Target="slide21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slide" Target="slide21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microsoft.com/office/2007/relationships/hdphoto" Target="../media/hdphoto4.wdp"/><Relationship Id="rId19" Type="http://schemas.openxmlformats.org/officeDocument/2006/relationships/image" Target="../media/image24.png"/><Relationship Id="rId4" Type="http://schemas.openxmlformats.org/officeDocument/2006/relationships/image" Target="../media/image12.jp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2.jpg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openxmlformats.org/officeDocument/2006/relationships/image" Target="../media/image25.jpe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image" Target="../media/image14.jp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2.jpg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image" Target="../media/image14.jp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" name="图片 34" descr="1">
            <a:extLst>
              <a:ext uri="{FF2B5EF4-FFF2-40B4-BE49-F238E27FC236}">
                <a16:creationId xmlns:a16="http://schemas.microsoft.com/office/drawing/2014/main" id="{237C4E09-4737-FB72-66C7-31AB8AC5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672" y="4504065"/>
            <a:ext cx="12589672" cy="2624056"/>
          </a:xfrm>
          <a:prstGeom prst="rect">
            <a:avLst/>
          </a:prstGeom>
        </p:spPr>
      </p:pic>
      <p:grpSp>
        <p:nvGrpSpPr>
          <p:cNvPr id="1130" name="Google Shape;1130;p39"/>
          <p:cNvGrpSpPr/>
          <p:nvPr/>
        </p:nvGrpSpPr>
        <p:grpSpPr>
          <a:xfrm>
            <a:off x="453867" y="2703134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6443118" y="5547851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5" name="Google Shape;1145;p39"/>
          <p:cNvGrpSpPr/>
          <p:nvPr/>
        </p:nvGrpSpPr>
        <p:grpSpPr>
          <a:xfrm>
            <a:off x="9005567" y="496434"/>
            <a:ext cx="1513267" cy="1322233"/>
            <a:chOff x="6754175" y="372325"/>
            <a:chExt cx="1134950" cy="991675"/>
          </a:xfrm>
        </p:grpSpPr>
        <p:sp>
          <p:nvSpPr>
            <p:cNvPr id="1146" name="Google Shape;1146;p39"/>
            <p:cNvSpPr/>
            <p:nvPr/>
          </p:nvSpPr>
          <p:spPr>
            <a:xfrm>
              <a:off x="6755375" y="383600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6773350" y="372325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6754175" y="664875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6758575" y="6492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6808725" y="684575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6775275" y="678500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6790525" y="6892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6858075" y="7194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6824675" y="7133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839925" y="724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6907525" y="7541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74075" y="7481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889350" y="758825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956925" y="78895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923450" y="7828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938750" y="793575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7006300" y="8237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6972900" y="8176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6988175" y="828425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7055725" y="858575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7022300" y="8524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7037550" y="86320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7105100" y="8933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7071700" y="8872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7086950" y="8980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7154525" y="9280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7121100" y="922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7136350" y="9327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7203925" y="9629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7170525" y="95685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7185750" y="967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7253300" y="997700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7219900" y="9916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7235175" y="1002350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7302725" y="103247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7269300" y="102640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7284550" y="1037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7352100" y="10672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7318700" y="1061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7333950" y="10719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7401500" y="1102100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7368100" y="10959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7383350" y="1106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7450950" y="1136825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7417475" y="113075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7432750" y="1141500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7500300" y="1171650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7466900" y="1165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7482200" y="11763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7549750" y="1206450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7516300" y="12003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7531550" y="1211075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7599100" y="124122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7565700" y="12351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7580975" y="1245875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7648500" y="12760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7615100" y="12699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7630375" y="1280700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7697950" y="131082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7664475" y="1304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7679775" y="13154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7348250" y="836025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7343200" y="840975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39"/>
          <p:cNvGrpSpPr/>
          <p:nvPr/>
        </p:nvGrpSpPr>
        <p:grpSpPr>
          <a:xfrm>
            <a:off x="3016646" y="5881819"/>
            <a:ext cx="832065" cy="732013"/>
            <a:chOff x="2262484" y="4411364"/>
            <a:chExt cx="624049" cy="549010"/>
          </a:xfrm>
        </p:grpSpPr>
        <p:sp>
          <p:nvSpPr>
            <p:cNvPr id="1210" name="Google Shape;1210;p39"/>
            <p:cNvSpPr/>
            <p:nvPr/>
          </p:nvSpPr>
          <p:spPr>
            <a:xfrm rot="1020749">
              <a:off x="2508104" y="4443750"/>
              <a:ext cx="288192" cy="446665"/>
            </a:xfrm>
            <a:custGeom>
              <a:avLst/>
              <a:gdLst/>
              <a:ahLst/>
              <a:cxnLst/>
              <a:rect l="l" t="t" r="r" b="b"/>
              <a:pathLst>
                <a:path w="17640" h="27340" extrusionOk="0">
                  <a:moveTo>
                    <a:pt x="17090" y="1"/>
                  </a:moveTo>
                  <a:cubicBezTo>
                    <a:pt x="16970" y="1"/>
                    <a:pt x="16849" y="54"/>
                    <a:pt x="16765" y="182"/>
                  </a:cubicBezTo>
                  <a:cubicBezTo>
                    <a:pt x="11082" y="8942"/>
                    <a:pt x="5555" y="17801"/>
                    <a:pt x="181" y="26753"/>
                  </a:cubicBezTo>
                  <a:cubicBezTo>
                    <a:pt x="0" y="27056"/>
                    <a:pt x="272" y="27339"/>
                    <a:pt x="543" y="27339"/>
                  </a:cubicBezTo>
                  <a:cubicBezTo>
                    <a:pt x="662" y="27339"/>
                    <a:pt x="781" y="27284"/>
                    <a:pt x="861" y="27151"/>
                  </a:cubicBezTo>
                  <a:cubicBezTo>
                    <a:pt x="6234" y="18197"/>
                    <a:pt x="11762" y="9338"/>
                    <a:pt x="17445" y="580"/>
                  </a:cubicBezTo>
                  <a:cubicBezTo>
                    <a:pt x="17639" y="283"/>
                    <a:pt x="17366" y="1"/>
                    <a:pt x="170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9"/>
            <p:cNvSpPr/>
            <p:nvPr/>
          </p:nvSpPr>
          <p:spPr>
            <a:xfrm rot="1020749">
              <a:off x="2777551" y="4483121"/>
              <a:ext cx="14442" cy="443953"/>
            </a:xfrm>
            <a:custGeom>
              <a:avLst/>
              <a:gdLst/>
              <a:ahLst/>
              <a:cxnLst/>
              <a:rect l="l" t="t" r="r" b="b"/>
              <a:pathLst>
                <a:path w="884" h="27174" extrusionOk="0">
                  <a:moveTo>
                    <a:pt x="392" y="1"/>
                  </a:moveTo>
                  <a:cubicBezTo>
                    <a:pt x="196" y="1"/>
                    <a:pt x="0" y="127"/>
                    <a:pt x="3" y="381"/>
                  </a:cubicBezTo>
                  <a:cubicBezTo>
                    <a:pt x="96" y="9182"/>
                    <a:pt x="25" y="17991"/>
                    <a:pt x="3" y="26793"/>
                  </a:cubicBezTo>
                  <a:cubicBezTo>
                    <a:pt x="3" y="27046"/>
                    <a:pt x="200" y="27173"/>
                    <a:pt x="397" y="27173"/>
                  </a:cubicBezTo>
                  <a:cubicBezTo>
                    <a:pt x="593" y="27173"/>
                    <a:pt x="790" y="27047"/>
                    <a:pt x="791" y="26793"/>
                  </a:cubicBezTo>
                  <a:cubicBezTo>
                    <a:pt x="812" y="17991"/>
                    <a:pt x="884" y="9182"/>
                    <a:pt x="791" y="381"/>
                  </a:cubicBezTo>
                  <a:cubicBezTo>
                    <a:pt x="788" y="128"/>
                    <a:pt x="589" y="1"/>
                    <a:pt x="3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9"/>
            <p:cNvSpPr/>
            <p:nvPr/>
          </p:nvSpPr>
          <p:spPr>
            <a:xfrm rot="1020749">
              <a:off x="2442396" y="4883314"/>
              <a:ext cx="416539" cy="16484"/>
            </a:xfrm>
            <a:custGeom>
              <a:avLst/>
              <a:gdLst/>
              <a:ahLst/>
              <a:cxnLst/>
              <a:rect l="l" t="t" r="r" b="b"/>
              <a:pathLst>
                <a:path w="25496" h="1009" extrusionOk="0">
                  <a:moveTo>
                    <a:pt x="24992" y="1"/>
                  </a:moveTo>
                  <a:cubicBezTo>
                    <a:pt x="24990" y="1"/>
                    <a:pt x="24989" y="1"/>
                    <a:pt x="24988" y="1"/>
                  </a:cubicBezTo>
                  <a:lnTo>
                    <a:pt x="508" y="221"/>
                  </a:lnTo>
                  <a:cubicBezTo>
                    <a:pt x="3" y="226"/>
                    <a:pt x="0" y="1009"/>
                    <a:pt x="504" y="1009"/>
                  </a:cubicBezTo>
                  <a:cubicBezTo>
                    <a:pt x="506" y="1009"/>
                    <a:pt x="507" y="1009"/>
                    <a:pt x="508" y="1009"/>
                  </a:cubicBezTo>
                  <a:lnTo>
                    <a:pt x="24988" y="788"/>
                  </a:lnTo>
                  <a:cubicBezTo>
                    <a:pt x="25493" y="784"/>
                    <a:pt x="25496" y="1"/>
                    <a:pt x="24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9"/>
            <p:cNvSpPr/>
            <p:nvPr/>
          </p:nvSpPr>
          <p:spPr>
            <a:xfrm rot="1020749">
              <a:off x="2726617" y="4820370"/>
              <a:ext cx="85494" cy="110130"/>
            </a:xfrm>
            <a:custGeom>
              <a:avLst/>
              <a:gdLst/>
              <a:ahLst/>
              <a:cxnLst/>
              <a:rect l="l" t="t" r="r" b="b"/>
              <a:pathLst>
                <a:path w="5233" h="6741" extrusionOk="0">
                  <a:moveTo>
                    <a:pt x="506" y="1"/>
                  </a:moveTo>
                  <a:cubicBezTo>
                    <a:pt x="1" y="1"/>
                    <a:pt x="1" y="787"/>
                    <a:pt x="507" y="788"/>
                  </a:cubicBezTo>
                  <a:cubicBezTo>
                    <a:pt x="1784" y="792"/>
                    <a:pt x="3058" y="794"/>
                    <a:pt x="4334" y="796"/>
                  </a:cubicBezTo>
                  <a:lnTo>
                    <a:pt x="4334" y="796"/>
                  </a:lnTo>
                  <a:cubicBezTo>
                    <a:pt x="4401" y="2647"/>
                    <a:pt x="4439" y="4512"/>
                    <a:pt x="4353" y="6361"/>
                  </a:cubicBezTo>
                  <a:cubicBezTo>
                    <a:pt x="4341" y="6614"/>
                    <a:pt x="4532" y="6740"/>
                    <a:pt x="4729" y="6740"/>
                  </a:cubicBezTo>
                  <a:cubicBezTo>
                    <a:pt x="4926" y="6740"/>
                    <a:pt x="5128" y="6614"/>
                    <a:pt x="5140" y="6361"/>
                  </a:cubicBezTo>
                  <a:cubicBezTo>
                    <a:pt x="5233" y="4381"/>
                    <a:pt x="5183" y="2383"/>
                    <a:pt x="5107" y="403"/>
                  </a:cubicBezTo>
                  <a:cubicBezTo>
                    <a:pt x="5100" y="191"/>
                    <a:pt x="4934" y="9"/>
                    <a:pt x="4713" y="9"/>
                  </a:cubicBezTo>
                  <a:cubicBezTo>
                    <a:pt x="3310" y="7"/>
                    <a:pt x="1910" y="5"/>
                    <a:pt x="507" y="1"/>
                  </a:cubicBezTo>
                  <a:cubicBezTo>
                    <a:pt x="507" y="1"/>
                    <a:pt x="506" y="1"/>
                    <a:pt x="5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9"/>
            <p:cNvSpPr/>
            <p:nvPr/>
          </p:nvSpPr>
          <p:spPr>
            <a:xfrm rot="1020749">
              <a:off x="2737800" y="4586666"/>
              <a:ext cx="83599" cy="35534"/>
            </a:xfrm>
            <a:custGeom>
              <a:avLst/>
              <a:gdLst/>
              <a:ahLst/>
              <a:cxnLst/>
              <a:rect l="l" t="t" r="r" b="b"/>
              <a:pathLst>
                <a:path w="5117" h="2175" extrusionOk="0">
                  <a:moveTo>
                    <a:pt x="553" y="1"/>
                  </a:moveTo>
                  <a:cubicBezTo>
                    <a:pt x="265" y="1"/>
                    <a:pt x="1" y="396"/>
                    <a:pt x="256" y="686"/>
                  </a:cubicBezTo>
                  <a:cubicBezTo>
                    <a:pt x="1105" y="1654"/>
                    <a:pt x="2299" y="2174"/>
                    <a:pt x="3539" y="2174"/>
                  </a:cubicBezTo>
                  <a:cubicBezTo>
                    <a:pt x="3912" y="2174"/>
                    <a:pt x="4290" y="2127"/>
                    <a:pt x="4663" y="2031"/>
                  </a:cubicBezTo>
                  <a:cubicBezTo>
                    <a:pt x="5117" y="1916"/>
                    <a:pt x="4974" y="1259"/>
                    <a:pt x="4562" y="1259"/>
                  </a:cubicBezTo>
                  <a:cubicBezTo>
                    <a:pt x="4528" y="1259"/>
                    <a:pt x="4492" y="1263"/>
                    <a:pt x="4454" y="1273"/>
                  </a:cubicBezTo>
                  <a:cubicBezTo>
                    <a:pt x="4144" y="1352"/>
                    <a:pt x="3835" y="1391"/>
                    <a:pt x="3531" y="1391"/>
                  </a:cubicBezTo>
                  <a:cubicBezTo>
                    <a:pt x="2497" y="1391"/>
                    <a:pt x="1526" y="944"/>
                    <a:pt x="813" y="129"/>
                  </a:cubicBezTo>
                  <a:cubicBezTo>
                    <a:pt x="733" y="39"/>
                    <a:pt x="642" y="1"/>
                    <a:pt x="5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9"/>
            <p:cNvSpPr/>
            <p:nvPr/>
          </p:nvSpPr>
          <p:spPr>
            <a:xfrm rot="1020749">
              <a:off x="2263426" y="4695477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6" y="788"/>
                  </a:lnTo>
                  <a:cubicBezTo>
                    <a:pt x="2633" y="788"/>
                    <a:pt x="2635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9"/>
            <p:cNvSpPr/>
            <p:nvPr/>
          </p:nvSpPr>
          <p:spPr>
            <a:xfrm rot="1020749">
              <a:off x="2309545" y="4709585"/>
              <a:ext cx="43033" cy="12874"/>
            </a:xfrm>
            <a:custGeom>
              <a:avLst/>
              <a:gdLst/>
              <a:ahLst/>
              <a:cxnLst/>
              <a:rect l="l" t="t" r="r" b="b"/>
              <a:pathLst>
                <a:path w="2634" h="788" extrusionOk="0">
                  <a:moveTo>
                    <a:pt x="507" y="0"/>
                  </a:moveTo>
                  <a:cubicBezTo>
                    <a:pt x="0" y="0"/>
                    <a:pt x="0" y="788"/>
                    <a:pt x="507" y="788"/>
                  </a:cubicBezTo>
                  <a:lnTo>
                    <a:pt x="2125" y="788"/>
                  </a:lnTo>
                  <a:cubicBezTo>
                    <a:pt x="2632" y="788"/>
                    <a:pt x="2633" y="0"/>
                    <a:pt x="21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9"/>
            <p:cNvSpPr/>
            <p:nvPr/>
          </p:nvSpPr>
          <p:spPr>
            <a:xfrm rot="1020749">
              <a:off x="2355663" y="4723698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0" y="0"/>
                    <a:pt x="0" y="788"/>
                    <a:pt x="509" y="788"/>
                  </a:cubicBezTo>
                  <a:lnTo>
                    <a:pt x="2126" y="788"/>
                  </a:lnTo>
                  <a:cubicBezTo>
                    <a:pt x="2631" y="788"/>
                    <a:pt x="2634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9"/>
            <p:cNvSpPr/>
            <p:nvPr/>
          </p:nvSpPr>
          <p:spPr>
            <a:xfrm rot="1020749">
              <a:off x="2401751" y="4737799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7" y="788"/>
                  </a:lnTo>
                  <a:cubicBezTo>
                    <a:pt x="2633" y="788"/>
                    <a:pt x="2635" y="0"/>
                    <a:pt x="2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9"/>
            <p:cNvSpPr/>
            <p:nvPr/>
          </p:nvSpPr>
          <p:spPr>
            <a:xfrm rot="1020749">
              <a:off x="2447886" y="4751909"/>
              <a:ext cx="43016" cy="12874"/>
            </a:xfrm>
            <a:custGeom>
              <a:avLst/>
              <a:gdLst/>
              <a:ahLst/>
              <a:cxnLst/>
              <a:rect l="l" t="t" r="r" b="b"/>
              <a:pathLst>
                <a:path w="2633" h="788" extrusionOk="0">
                  <a:moveTo>
                    <a:pt x="506" y="0"/>
                  </a:moveTo>
                  <a:cubicBezTo>
                    <a:pt x="1" y="0"/>
                    <a:pt x="1" y="788"/>
                    <a:pt x="506" y="788"/>
                  </a:cubicBezTo>
                  <a:lnTo>
                    <a:pt x="2124" y="788"/>
                  </a:lnTo>
                  <a:cubicBezTo>
                    <a:pt x="2631" y="788"/>
                    <a:pt x="2632" y="0"/>
                    <a:pt x="2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9"/>
            <p:cNvSpPr/>
            <p:nvPr/>
          </p:nvSpPr>
          <p:spPr>
            <a:xfrm rot="1020749">
              <a:off x="2513277" y="4614676"/>
              <a:ext cx="37364" cy="51250"/>
            </a:xfrm>
            <a:custGeom>
              <a:avLst/>
              <a:gdLst/>
              <a:ahLst/>
              <a:cxnLst/>
              <a:rect l="l" t="t" r="r" b="b"/>
              <a:pathLst>
                <a:path w="2287" h="3137" extrusionOk="0">
                  <a:moveTo>
                    <a:pt x="1750" y="1"/>
                  </a:moveTo>
                  <a:cubicBezTo>
                    <a:pt x="1631" y="1"/>
                    <a:pt x="1514" y="58"/>
                    <a:pt x="1439" y="197"/>
                  </a:cubicBezTo>
                  <a:cubicBezTo>
                    <a:pt x="1016" y="979"/>
                    <a:pt x="592" y="1762"/>
                    <a:pt x="167" y="2545"/>
                  </a:cubicBezTo>
                  <a:cubicBezTo>
                    <a:pt x="1" y="2852"/>
                    <a:pt x="273" y="3137"/>
                    <a:pt x="537" y="3137"/>
                  </a:cubicBezTo>
                  <a:cubicBezTo>
                    <a:pt x="656" y="3137"/>
                    <a:pt x="772" y="3080"/>
                    <a:pt x="847" y="2941"/>
                  </a:cubicBezTo>
                  <a:cubicBezTo>
                    <a:pt x="1272" y="2160"/>
                    <a:pt x="1696" y="1375"/>
                    <a:pt x="2119" y="594"/>
                  </a:cubicBezTo>
                  <a:cubicBezTo>
                    <a:pt x="2286" y="286"/>
                    <a:pt x="2014" y="1"/>
                    <a:pt x="17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9"/>
            <p:cNvSpPr/>
            <p:nvPr/>
          </p:nvSpPr>
          <p:spPr>
            <a:xfrm rot="1020749">
              <a:off x="2535941" y="4621852"/>
              <a:ext cx="34047" cy="50417"/>
            </a:xfrm>
            <a:custGeom>
              <a:avLst/>
              <a:gdLst/>
              <a:ahLst/>
              <a:cxnLst/>
              <a:rect l="l" t="t" r="r" b="b"/>
              <a:pathLst>
                <a:path w="2084" h="3086" extrusionOk="0">
                  <a:moveTo>
                    <a:pt x="557" y="0"/>
                  </a:moveTo>
                  <a:cubicBezTo>
                    <a:pt x="274" y="0"/>
                    <a:pt x="1" y="281"/>
                    <a:pt x="206" y="572"/>
                  </a:cubicBezTo>
                  <a:cubicBezTo>
                    <a:pt x="689" y="1257"/>
                    <a:pt x="1034" y="1993"/>
                    <a:pt x="1247" y="2805"/>
                  </a:cubicBezTo>
                  <a:cubicBezTo>
                    <a:pt x="1298" y="3000"/>
                    <a:pt x="1450" y="3085"/>
                    <a:pt x="1605" y="3085"/>
                  </a:cubicBezTo>
                  <a:cubicBezTo>
                    <a:pt x="1840" y="3085"/>
                    <a:pt x="2083" y="2892"/>
                    <a:pt x="2006" y="2596"/>
                  </a:cubicBezTo>
                  <a:cubicBezTo>
                    <a:pt x="1778" y="1724"/>
                    <a:pt x="1405" y="911"/>
                    <a:pt x="886" y="175"/>
                  </a:cubicBezTo>
                  <a:cubicBezTo>
                    <a:pt x="799" y="52"/>
                    <a:pt x="677" y="0"/>
                    <a:pt x="5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9"/>
            <p:cNvSpPr/>
            <p:nvPr/>
          </p:nvSpPr>
          <p:spPr>
            <a:xfrm rot="1020749">
              <a:off x="2517217" y="4646303"/>
              <a:ext cx="45042" cy="14540"/>
            </a:xfrm>
            <a:custGeom>
              <a:avLst/>
              <a:gdLst/>
              <a:ahLst/>
              <a:cxnLst/>
              <a:rect l="l" t="t" r="r" b="b"/>
              <a:pathLst>
                <a:path w="2757" h="890" extrusionOk="0">
                  <a:moveTo>
                    <a:pt x="1324" y="1"/>
                  </a:moveTo>
                  <a:cubicBezTo>
                    <a:pt x="1038" y="1"/>
                    <a:pt x="752" y="31"/>
                    <a:pt x="465" y="90"/>
                  </a:cubicBezTo>
                  <a:cubicBezTo>
                    <a:pt x="0" y="183"/>
                    <a:pt x="155" y="858"/>
                    <a:pt x="584" y="858"/>
                  </a:cubicBezTo>
                  <a:cubicBezTo>
                    <a:pt x="613" y="858"/>
                    <a:pt x="643" y="855"/>
                    <a:pt x="674" y="848"/>
                  </a:cubicBezTo>
                  <a:cubicBezTo>
                    <a:pt x="887" y="804"/>
                    <a:pt x="1100" y="783"/>
                    <a:pt x="1313" y="783"/>
                  </a:cubicBezTo>
                  <a:cubicBezTo>
                    <a:pt x="1573" y="783"/>
                    <a:pt x="1831" y="815"/>
                    <a:pt x="2089" y="877"/>
                  </a:cubicBezTo>
                  <a:cubicBezTo>
                    <a:pt x="2125" y="885"/>
                    <a:pt x="2158" y="889"/>
                    <a:pt x="2190" y="889"/>
                  </a:cubicBezTo>
                  <a:cubicBezTo>
                    <a:pt x="2608" y="889"/>
                    <a:pt x="2757" y="227"/>
                    <a:pt x="2298" y="118"/>
                  </a:cubicBezTo>
                  <a:cubicBezTo>
                    <a:pt x="1973" y="40"/>
                    <a:pt x="1649" y="1"/>
                    <a:pt x="1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9"/>
            <p:cNvSpPr/>
            <p:nvPr/>
          </p:nvSpPr>
          <p:spPr>
            <a:xfrm rot="1020749">
              <a:off x="2838723" y="4789194"/>
              <a:ext cx="41154" cy="51659"/>
            </a:xfrm>
            <a:custGeom>
              <a:avLst/>
              <a:gdLst/>
              <a:ahLst/>
              <a:cxnLst/>
              <a:rect l="l" t="t" r="r" b="b"/>
              <a:pathLst>
                <a:path w="2519" h="3162" extrusionOk="0">
                  <a:moveTo>
                    <a:pt x="1722" y="0"/>
                  </a:moveTo>
                  <a:cubicBezTo>
                    <a:pt x="1698" y="0"/>
                    <a:pt x="1673" y="2"/>
                    <a:pt x="1648" y="7"/>
                  </a:cubicBezTo>
                  <a:cubicBezTo>
                    <a:pt x="769" y="151"/>
                    <a:pt x="0" y="999"/>
                    <a:pt x="169" y="1923"/>
                  </a:cubicBezTo>
                  <a:cubicBezTo>
                    <a:pt x="300" y="2633"/>
                    <a:pt x="958" y="3161"/>
                    <a:pt x="1656" y="3161"/>
                  </a:cubicBezTo>
                  <a:cubicBezTo>
                    <a:pt x="1799" y="3161"/>
                    <a:pt x="1944" y="3139"/>
                    <a:pt x="2086" y="3092"/>
                  </a:cubicBezTo>
                  <a:cubicBezTo>
                    <a:pt x="2518" y="2948"/>
                    <a:pt x="2392" y="2310"/>
                    <a:pt x="2007" y="2310"/>
                  </a:cubicBezTo>
                  <a:cubicBezTo>
                    <a:pt x="1967" y="2310"/>
                    <a:pt x="1923" y="2317"/>
                    <a:pt x="1877" y="2333"/>
                  </a:cubicBezTo>
                  <a:cubicBezTo>
                    <a:pt x="1805" y="2357"/>
                    <a:pt x="1732" y="2368"/>
                    <a:pt x="1659" y="2368"/>
                  </a:cubicBezTo>
                  <a:cubicBezTo>
                    <a:pt x="1295" y="2368"/>
                    <a:pt x="946" y="2087"/>
                    <a:pt x="935" y="1693"/>
                  </a:cubicBezTo>
                  <a:cubicBezTo>
                    <a:pt x="919" y="1178"/>
                    <a:pt x="1403" y="843"/>
                    <a:pt x="1858" y="767"/>
                  </a:cubicBezTo>
                  <a:cubicBezTo>
                    <a:pt x="2331" y="688"/>
                    <a:pt x="2164" y="0"/>
                    <a:pt x="17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39"/>
          <p:cNvGrpSpPr/>
          <p:nvPr/>
        </p:nvGrpSpPr>
        <p:grpSpPr>
          <a:xfrm>
            <a:off x="11281667" y="783967"/>
            <a:ext cx="406800" cy="849167"/>
            <a:chOff x="8424788" y="344175"/>
            <a:chExt cx="305100" cy="636875"/>
          </a:xfrm>
        </p:grpSpPr>
        <p:sp>
          <p:nvSpPr>
            <p:cNvPr id="1318" name="Google Shape;1318;p39"/>
            <p:cNvSpPr/>
            <p:nvPr/>
          </p:nvSpPr>
          <p:spPr>
            <a:xfrm>
              <a:off x="8442688" y="344175"/>
              <a:ext cx="11875" cy="635225"/>
            </a:xfrm>
            <a:custGeom>
              <a:avLst/>
              <a:gdLst/>
              <a:ahLst/>
              <a:cxnLst/>
              <a:rect l="l" t="t" r="r" b="b"/>
              <a:pathLst>
                <a:path w="475" h="25409" extrusionOk="0">
                  <a:moveTo>
                    <a:pt x="278" y="1"/>
                  </a:moveTo>
                  <a:cubicBezTo>
                    <a:pt x="180" y="1"/>
                    <a:pt x="80" y="64"/>
                    <a:pt x="79" y="191"/>
                  </a:cubicBezTo>
                  <a:cubicBezTo>
                    <a:pt x="0" y="8534"/>
                    <a:pt x="48" y="16875"/>
                    <a:pt x="79" y="25218"/>
                  </a:cubicBezTo>
                  <a:cubicBezTo>
                    <a:pt x="80" y="25345"/>
                    <a:pt x="178" y="25408"/>
                    <a:pt x="277" y="25408"/>
                  </a:cubicBezTo>
                  <a:cubicBezTo>
                    <a:pt x="375" y="25408"/>
                    <a:pt x="473" y="25345"/>
                    <a:pt x="473" y="25218"/>
                  </a:cubicBezTo>
                  <a:cubicBezTo>
                    <a:pt x="441" y="16875"/>
                    <a:pt x="394" y="8532"/>
                    <a:pt x="473" y="191"/>
                  </a:cubicBezTo>
                  <a:cubicBezTo>
                    <a:pt x="474" y="64"/>
                    <a:pt x="376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8443588" y="968400"/>
              <a:ext cx="280050" cy="12650"/>
            </a:xfrm>
            <a:custGeom>
              <a:avLst/>
              <a:gdLst/>
              <a:ahLst/>
              <a:cxnLst/>
              <a:rect l="l" t="t" r="r" b="b"/>
              <a:pathLst>
                <a:path w="11202" h="506" extrusionOk="0">
                  <a:moveTo>
                    <a:pt x="240" y="0"/>
                  </a:moveTo>
                  <a:cubicBezTo>
                    <a:pt x="0" y="0"/>
                    <a:pt x="4" y="381"/>
                    <a:pt x="252" y="394"/>
                  </a:cubicBezTo>
                  <a:cubicBezTo>
                    <a:pt x="2151" y="486"/>
                    <a:pt x="4055" y="506"/>
                    <a:pt x="5960" y="506"/>
                  </a:cubicBezTo>
                  <a:cubicBezTo>
                    <a:pt x="7343" y="506"/>
                    <a:pt x="8727" y="496"/>
                    <a:pt x="10109" y="496"/>
                  </a:cubicBezTo>
                  <a:cubicBezTo>
                    <a:pt x="10388" y="496"/>
                    <a:pt x="10668" y="496"/>
                    <a:pt x="10947" y="497"/>
                  </a:cubicBezTo>
                  <a:cubicBezTo>
                    <a:pt x="10948" y="497"/>
                    <a:pt x="10949" y="497"/>
                    <a:pt x="10950" y="497"/>
                  </a:cubicBezTo>
                  <a:cubicBezTo>
                    <a:pt x="11202" y="497"/>
                    <a:pt x="11201" y="103"/>
                    <a:pt x="10947" y="103"/>
                  </a:cubicBezTo>
                  <a:cubicBezTo>
                    <a:pt x="10642" y="102"/>
                    <a:pt x="10336" y="102"/>
                    <a:pt x="10031" y="102"/>
                  </a:cubicBezTo>
                  <a:cubicBezTo>
                    <a:pt x="8667" y="102"/>
                    <a:pt x="7301" y="112"/>
                    <a:pt x="5936" y="112"/>
                  </a:cubicBezTo>
                  <a:cubicBezTo>
                    <a:pt x="4039" y="112"/>
                    <a:pt x="2143" y="92"/>
                    <a:pt x="252" y="0"/>
                  </a:cubicBezTo>
                  <a:cubicBezTo>
                    <a:pt x="248" y="0"/>
                    <a:pt x="244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8448963" y="826025"/>
              <a:ext cx="177700" cy="149975"/>
            </a:xfrm>
            <a:custGeom>
              <a:avLst/>
              <a:gdLst/>
              <a:ahLst/>
              <a:cxnLst/>
              <a:rect l="l" t="t" r="r" b="b"/>
              <a:pathLst>
                <a:path w="7108" h="5999" extrusionOk="0">
                  <a:moveTo>
                    <a:pt x="803" y="0"/>
                  </a:moveTo>
                  <a:cubicBezTo>
                    <a:pt x="620" y="0"/>
                    <a:pt x="436" y="8"/>
                    <a:pt x="252" y="22"/>
                  </a:cubicBezTo>
                  <a:cubicBezTo>
                    <a:pt x="7" y="42"/>
                    <a:pt x="0" y="417"/>
                    <a:pt x="233" y="417"/>
                  </a:cubicBezTo>
                  <a:cubicBezTo>
                    <a:pt x="239" y="417"/>
                    <a:pt x="245" y="416"/>
                    <a:pt x="252" y="416"/>
                  </a:cubicBezTo>
                  <a:cubicBezTo>
                    <a:pt x="429" y="402"/>
                    <a:pt x="606" y="395"/>
                    <a:pt x="782" y="395"/>
                  </a:cubicBezTo>
                  <a:cubicBezTo>
                    <a:pt x="3853" y="395"/>
                    <a:pt x="6710" y="2494"/>
                    <a:pt x="6646" y="5808"/>
                  </a:cubicBezTo>
                  <a:cubicBezTo>
                    <a:pt x="6644" y="5935"/>
                    <a:pt x="6742" y="5998"/>
                    <a:pt x="6840" y="5998"/>
                  </a:cubicBezTo>
                  <a:cubicBezTo>
                    <a:pt x="6938" y="5998"/>
                    <a:pt x="7038" y="5935"/>
                    <a:pt x="7040" y="5808"/>
                  </a:cubicBezTo>
                  <a:cubicBezTo>
                    <a:pt x="7108" y="2300"/>
                    <a:pt x="4080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8424788" y="604300"/>
              <a:ext cx="302000" cy="15450"/>
            </a:xfrm>
            <a:custGeom>
              <a:avLst/>
              <a:gdLst/>
              <a:ahLst/>
              <a:cxnLst/>
              <a:rect l="l" t="t" r="r" b="b"/>
              <a:pathLst>
                <a:path w="12080" h="618" extrusionOk="0">
                  <a:moveTo>
                    <a:pt x="3928" y="0"/>
                  </a:moveTo>
                  <a:cubicBezTo>
                    <a:pt x="2703" y="0"/>
                    <a:pt x="1478" y="16"/>
                    <a:pt x="254" y="49"/>
                  </a:cubicBezTo>
                  <a:cubicBezTo>
                    <a:pt x="3" y="54"/>
                    <a:pt x="1" y="442"/>
                    <a:pt x="247" y="442"/>
                  </a:cubicBezTo>
                  <a:cubicBezTo>
                    <a:pt x="249" y="442"/>
                    <a:pt x="252" y="442"/>
                    <a:pt x="254" y="442"/>
                  </a:cubicBezTo>
                  <a:cubicBezTo>
                    <a:pt x="1479" y="410"/>
                    <a:pt x="2704" y="394"/>
                    <a:pt x="3929" y="394"/>
                  </a:cubicBezTo>
                  <a:cubicBezTo>
                    <a:pt x="6562" y="394"/>
                    <a:pt x="9195" y="468"/>
                    <a:pt x="11826" y="617"/>
                  </a:cubicBezTo>
                  <a:cubicBezTo>
                    <a:pt x="11831" y="617"/>
                    <a:pt x="11835" y="617"/>
                    <a:pt x="11840" y="617"/>
                  </a:cubicBezTo>
                  <a:cubicBezTo>
                    <a:pt x="12080" y="617"/>
                    <a:pt x="12074" y="237"/>
                    <a:pt x="11826" y="223"/>
                  </a:cubicBezTo>
                  <a:cubicBezTo>
                    <a:pt x="9195" y="75"/>
                    <a:pt x="6562" y="0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8446263" y="499050"/>
              <a:ext cx="283625" cy="331225"/>
            </a:xfrm>
            <a:custGeom>
              <a:avLst/>
              <a:gdLst/>
              <a:ahLst/>
              <a:cxnLst/>
              <a:rect l="l" t="t" r="r" b="b"/>
              <a:pathLst>
                <a:path w="11345" h="13249" extrusionOk="0">
                  <a:moveTo>
                    <a:pt x="6602" y="0"/>
                  </a:moveTo>
                  <a:cubicBezTo>
                    <a:pt x="4968" y="0"/>
                    <a:pt x="4608" y="2388"/>
                    <a:pt x="4325" y="3606"/>
                  </a:cubicBezTo>
                  <a:cubicBezTo>
                    <a:pt x="3747" y="6097"/>
                    <a:pt x="2968" y="9081"/>
                    <a:pt x="218" y="9943"/>
                  </a:cubicBezTo>
                  <a:cubicBezTo>
                    <a:pt x="1" y="10010"/>
                    <a:pt x="66" y="10331"/>
                    <a:pt x="263" y="10331"/>
                  </a:cubicBezTo>
                  <a:cubicBezTo>
                    <a:pt x="282" y="10331"/>
                    <a:pt x="303" y="10328"/>
                    <a:pt x="325" y="10321"/>
                  </a:cubicBezTo>
                  <a:cubicBezTo>
                    <a:pt x="2112" y="9761"/>
                    <a:pt x="3267" y="8245"/>
                    <a:pt x="3917" y="6548"/>
                  </a:cubicBezTo>
                  <a:cubicBezTo>
                    <a:pt x="4352" y="5411"/>
                    <a:pt x="4581" y="4210"/>
                    <a:pt x="4868" y="3030"/>
                  </a:cubicBezTo>
                  <a:cubicBezTo>
                    <a:pt x="5014" y="2422"/>
                    <a:pt x="5142" y="1761"/>
                    <a:pt x="5456" y="1211"/>
                  </a:cubicBezTo>
                  <a:cubicBezTo>
                    <a:pt x="5751" y="694"/>
                    <a:pt x="6199" y="451"/>
                    <a:pt x="6659" y="451"/>
                  </a:cubicBezTo>
                  <a:cubicBezTo>
                    <a:pt x="7111" y="451"/>
                    <a:pt x="7575" y="685"/>
                    <a:pt x="7920" y="1125"/>
                  </a:cubicBezTo>
                  <a:cubicBezTo>
                    <a:pt x="8766" y="2206"/>
                    <a:pt x="8800" y="3916"/>
                    <a:pt x="8813" y="5226"/>
                  </a:cubicBezTo>
                  <a:cubicBezTo>
                    <a:pt x="8827" y="6552"/>
                    <a:pt x="8716" y="7876"/>
                    <a:pt x="8757" y="9203"/>
                  </a:cubicBezTo>
                  <a:cubicBezTo>
                    <a:pt x="8807" y="10825"/>
                    <a:pt x="9085" y="13064"/>
                    <a:pt x="11092" y="13247"/>
                  </a:cubicBezTo>
                  <a:cubicBezTo>
                    <a:pt x="11099" y="13248"/>
                    <a:pt x="11106" y="13248"/>
                    <a:pt x="11113" y="13248"/>
                  </a:cubicBezTo>
                  <a:cubicBezTo>
                    <a:pt x="11345" y="13248"/>
                    <a:pt x="11335" y="12876"/>
                    <a:pt x="11092" y="12854"/>
                  </a:cubicBezTo>
                  <a:cubicBezTo>
                    <a:pt x="8176" y="12590"/>
                    <a:pt x="9257" y="6795"/>
                    <a:pt x="9199" y="4868"/>
                  </a:cubicBezTo>
                  <a:cubicBezTo>
                    <a:pt x="9151" y="3268"/>
                    <a:pt x="8958" y="375"/>
                    <a:pt x="6919" y="28"/>
                  </a:cubicBezTo>
                  <a:cubicBezTo>
                    <a:pt x="6808" y="9"/>
                    <a:pt x="6703" y="0"/>
                    <a:pt x="6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8663838" y="448100"/>
              <a:ext cx="30925" cy="58025"/>
            </a:xfrm>
            <a:custGeom>
              <a:avLst/>
              <a:gdLst/>
              <a:ahLst/>
              <a:cxnLst/>
              <a:rect l="l" t="t" r="r" b="b"/>
              <a:pathLst>
                <a:path w="1237" h="2321" extrusionOk="0">
                  <a:moveTo>
                    <a:pt x="998" y="1"/>
                  </a:moveTo>
                  <a:cubicBezTo>
                    <a:pt x="919" y="1"/>
                    <a:pt x="838" y="41"/>
                    <a:pt x="803" y="134"/>
                  </a:cubicBezTo>
                  <a:lnTo>
                    <a:pt x="56" y="2082"/>
                  </a:lnTo>
                  <a:cubicBezTo>
                    <a:pt x="1" y="2225"/>
                    <a:pt x="119" y="2320"/>
                    <a:pt x="241" y="2320"/>
                  </a:cubicBezTo>
                  <a:cubicBezTo>
                    <a:pt x="320" y="2320"/>
                    <a:pt x="400" y="2280"/>
                    <a:pt x="435" y="2188"/>
                  </a:cubicBezTo>
                  <a:lnTo>
                    <a:pt x="1182" y="240"/>
                  </a:lnTo>
                  <a:cubicBezTo>
                    <a:pt x="1237" y="95"/>
                    <a:pt x="1119" y="1"/>
                    <a:pt x="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8682988" y="448025"/>
              <a:ext cx="28125" cy="57950"/>
            </a:xfrm>
            <a:custGeom>
              <a:avLst/>
              <a:gdLst/>
              <a:ahLst/>
              <a:cxnLst/>
              <a:rect l="l" t="t" r="r" b="b"/>
              <a:pathLst>
                <a:path w="1125" h="2318" extrusionOk="0">
                  <a:moveTo>
                    <a:pt x="240" y="0"/>
                  </a:moveTo>
                  <a:cubicBezTo>
                    <a:pt x="118" y="0"/>
                    <a:pt x="0" y="94"/>
                    <a:pt x="58" y="237"/>
                  </a:cubicBezTo>
                  <a:cubicBezTo>
                    <a:pt x="313" y="873"/>
                    <a:pt x="528" y="1518"/>
                    <a:pt x="705" y="2178"/>
                  </a:cubicBezTo>
                  <a:cubicBezTo>
                    <a:pt x="732" y="2276"/>
                    <a:pt x="807" y="2318"/>
                    <a:pt x="885" y="2318"/>
                  </a:cubicBezTo>
                  <a:cubicBezTo>
                    <a:pt x="1003" y="2318"/>
                    <a:pt x="1124" y="2221"/>
                    <a:pt x="1085" y="2072"/>
                  </a:cubicBezTo>
                  <a:cubicBezTo>
                    <a:pt x="907" y="1412"/>
                    <a:pt x="692" y="767"/>
                    <a:pt x="438" y="131"/>
                  </a:cubicBezTo>
                  <a:cubicBezTo>
                    <a:pt x="401" y="40"/>
                    <a:pt x="319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8672563" y="480825"/>
              <a:ext cx="33400" cy="9850"/>
            </a:xfrm>
            <a:custGeom>
              <a:avLst/>
              <a:gdLst/>
              <a:ahLst/>
              <a:cxnLst/>
              <a:rect l="l" t="t" r="r" b="b"/>
              <a:pathLst>
                <a:path w="1336" h="394" extrusionOk="0">
                  <a:moveTo>
                    <a:pt x="253" y="0"/>
                  </a:moveTo>
                  <a:cubicBezTo>
                    <a:pt x="0" y="0"/>
                    <a:pt x="0" y="394"/>
                    <a:pt x="253" y="394"/>
                  </a:cubicBezTo>
                  <a:lnTo>
                    <a:pt x="1081" y="394"/>
                  </a:lnTo>
                  <a:cubicBezTo>
                    <a:pt x="1336" y="394"/>
                    <a:pt x="1336" y="0"/>
                    <a:pt x="10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8526863" y="715450"/>
              <a:ext cx="33875" cy="54525"/>
            </a:xfrm>
            <a:custGeom>
              <a:avLst/>
              <a:gdLst/>
              <a:ahLst/>
              <a:cxnLst/>
              <a:rect l="l" t="t" r="r" b="b"/>
              <a:pathLst>
                <a:path w="1355" h="2181" extrusionOk="0">
                  <a:moveTo>
                    <a:pt x="1013" y="1"/>
                  </a:moveTo>
                  <a:cubicBezTo>
                    <a:pt x="998" y="1"/>
                    <a:pt x="983" y="3"/>
                    <a:pt x="967" y="6"/>
                  </a:cubicBezTo>
                  <a:cubicBezTo>
                    <a:pt x="417" y="128"/>
                    <a:pt x="0" y="647"/>
                    <a:pt x="72" y="1221"/>
                  </a:cubicBezTo>
                  <a:cubicBezTo>
                    <a:pt x="141" y="1754"/>
                    <a:pt x="593" y="2119"/>
                    <a:pt x="1104" y="2179"/>
                  </a:cubicBezTo>
                  <a:cubicBezTo>
                    <a:pt x="1113" y="2180"/>
                    <a:pt x="1122" y="2181"/>
                    <a:pt x="1130" y="2181"/>
                  </a:cubicBezTo>
                  <a:cubicBezTo>
                    <a:pt x="1354" y="2181"/>
                    <a:pt x="1344" y="1813"/>
                    <a:pt x="1104" y="1785"/>
                  </a:cubicBezTo>
                  <a:cubicBezTo>
                    <a:pt x="272" y="1687"/>
                    <a:pt x="285" y="561"/>
                    <a:pt x="1071" y="387"/>
                  </a:cubicBezTo>
                  <a:cubicBezTo>
                    <a:pt x="1303" y="336"/>
                    <a:pt x="1228" y="1"/>
                    <a:pt x="10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8641013" y="884050"/>
              <a:ext cx="34525" cy="53700"/>
            </a:xfrm>
            <a:custGeom>
              <a:avLst/>
              <a:gdLst/>
              <a:ahLst/>
              <a:cxnLst/>
              <a:rect l="l" t="t" r="r" b="b"/>
              <a:pathLst>
                <a:path w="1381" h="2148" extrusionOk="0">
                  <a:moveTo>
                    <a:pt x="451" y="396"/>
                  </a:moveTo>
                  <a:cubicBezTo>
                    <a:pt x="771" y="396"/>
                    <a:pt x="984" y="723"/>
                    <a:pt x="913" y="1065"/>
                  </a:cubicBezTo>
                  <a:cubicBezTo>
                    <a:pt x="856" y="1339"/>
                    <a:pt x="659" y="1530"/>
                    <a:pt x="425" y="1656"/>
                  </a:cubicBezTo>
                  <a:lnTo>
                    <a:pt x="425" y="1656"/>
                  </a:lnTo>
                  <a:cubicBezTo>
                    <a:pt x="406" y="1237"/>
                    <a:pt x="397" y="819"/>
                    <a:pt x="397" y="399"/>
                  </a:cubicBezTo>
                  <a:lnTo>
                    <a:pt x="397" y="399"/>
                  </a:lnTo>
                  <a:cubicBezTo>
                    <a:pt x="415" y="397"/>
                    <a:pt x="433" y="396"/>
                    <a:pt x="451" y="396"/>
                  </a:cubicBezTo>
                  <a:close/>
                  <a:moveTo>
                    <a:pt x="446" y="0"/>
                  </a:moveTo>
                  <a:cubicBezTo>
                    <a:pt x="351" y="0"/>
                    <a:pt x="254" y="16"/>
                    <a:pt x="158" y="52"/>
                  </a:cubicBezTo>
                  <a:cubicBezTo>
                    <a:pt x="97" y="74"/>
                    <a:pt x="59" y="116"/>
                    <a:pt x="39" y="164"/>
                  </a:cubicBezTo>
                  <a:lnTo>
                    <a:pt x="39" y="164"/>
                  </a:lnTo>
                  <a:cubicBezTo>
                    <a:pt x="18" y="194"/>
                    <a:pt x="5" y="231"/>
                    <a:pt x="5" y="276"/>
                  </a:cubicBezTo>
                  <a:cubicBezTo>
                    <a:pt x="1" y="835"/>
                    <a:pt x="15" y="1392"/>
                    <a:pt x="48" y="1949"/>
                  </a:cubicBezTo>
                  <a:cubicBezTo>
                    <a:pt x="54" y="2048"/>
                    <a:pt x="138" y="2147"/>
                    <a:pt x="240" y="2147"/>
                  </a:cubicBezTo>
                  <a:cubicBezTo>
                    <a:pt x="258" y="2147"/>
                    <a:pt x="277" y="2144"/>
                    <a:pt x="296" y="2137"/>
                  </a:cubicBezTo>
                  <a:cubicBezTo>
                    <a:pt x="873" y="1936"/>
                    <a:pt x="1381" y="1468"/>
                    <a:pt x="1315" y="808"/>
                  </a:cubicBezTo>
                  <a:cubicBezTo>
                    <a:pt x="1269" y="348"/>
                    <a:pt x="881" y="0"/>
                    <a:pt x="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8444063" y="829325"/>
              <a:ext cx="63075" cy="49450"/>
            </a:xfrm>
            <a:custGeom>
              <a:avLst/>
              <a:gdLst/>
              <a:ahLst/>
              <a:cxnLst/>
              <a:rect l="l" t="t" r="r" b="b"/>
              <a:pathLst>
                <a:path w="2523" h="1978" extrusionOk="0">
                  <a:moveTo>
                    <a:pt x="2227" y="0"/>
                  </a:moveTo>
                  <a:cubicBezTo>
                    <a:pt x="2197" y="0"/>
                    <a:pt x="2165" y="8"/>
                    <a:pt x="2133" y="25"/>
                  </a:cubicBezTo>
                  <a:cubicBezTo>
                    <a:pt x="1378" y="424"/>
                    <a:pt x="965" y="1242"/>
                    <a:pt x="197" y="1615"/>
                  </a:cubicBezTo>
                  <a:cubicBezTo>
                    <a:pt x="0" y="1710"/>
                    <a:pt x="123" y="1977"/>
                    <a:pt x="306" y="1977"/>
                  </a:cubicBezTo>
                  <a:cubicBezTo>
                    <a:pt x="335" y="1977"/>
                    <a:pt x="365" y="1971"/>
                    <a:pt x="396" y="1956"/>
                  </a:cubicBezTo>
                  <a:cubicBezTo>
                    <a:pt x="1169" y="1579"/>
                    <a:pt x="1579" y="762"/>
                    <a:pt x="2332" y="364"/>
                  </a:cubicBezTo>
                  <a:cubicBezTo>
                    <a:pt x="2523" y="264"/>
                    <a:pt x="2406" y="0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8443438" y="840675"/>
              <a:ext cx="96875" cy="78400"/>
            </a:xfrm>
            <a:custGeom>
              <a:avLst/>
              <a:gdLst/>
              <a:ahLst/>
              <a:cxnLst/>
              <a:rect l="l" t="t" r="r" b="b"/>
              <a:pathLst>
                <a:path w="3875" h="3136" extrusionOk="0">
                  <a:moveTo>
                    <a:pt x="3573" y="1"/>
                  </a:moveTo>
                  <a:cubicBezTo>
                    <a:pt x="3530" y="1"/>
                    <a:pt x="3484" y="15"/>
                    <a:pt x="3443" y="50"/>
                  </a:cubicBezTo>
                  <a:cubicBezTo>
                    <a:pt x="2349" y="974"/>
                    <a:pt x="1254" y="1894"/>
                    <a:pt x="154" y="2807"/>
                  </a:cubicBezTo>
                  <a:cubicBezTo>
                    <a:pt x="0" y="2936"/>
                    <a:pt x="142" y="3135"/>
                    <a:pt x="303" y="3135"/>
                  </a:cubicBezTo>
                  <a:cubicBezTo>
                    <a:pt x="347" y="3135"/>
                    <a:pt x="392" y="3121"/>
                    <a:pt x="433" y="3087"/>
                  </a:cubicBezTo>
                  <a:cubicBezTo>
                    <a:pt x="1534" y="2173"/>
                    <a:pt x="2629" y="1253"/>
                    <a:pt x="3722" y="329"/>
                  </a:cubicBezTo>
                  <a:cubicBezTo>
                    <a:pt x="3874" y="200"/>
                    <a:pt x="3734" y="1"/>
                    <a:pt x="35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8444813" y="857850"/>
              <a:ext cx="126525" cy="103125"/>
            </a:xfrm>
            <a:custGeom>
              <a:avLst/>
              <a:gdLst/>
              <a:ahLst/>
              <a:cxnLst/>
              <a:rect l="l" t="t" r="r" b="b"/>
              <a:pathLst>
                <a:path w="5061" h="4125" extrusionOk="0">
                  <a:moveTo>
                    <a:pt x="4763" y="0"/>
                  </a:moveTo>
                  <a:cubicBezTo>
                    <a:pt x="4720" y="0"/>
                    <a:pt x="4674" y="15"/>
                    <a:pt x="4634" y="52"/>
                  </a:cubicBezTo>
                  <a:cubicBezTo>
                    <a:pt x="3186" y="1355"/>
                    <a:pt x="1695" y="2604"/>
                    <a:pt x="160" y="3801"/>
                  </a:cubicBezTo>
                  <a:cubicBezTo>
                    <a:pt x="1" y="3925"/>
                    <a:pt x="145" y="4125"/>
                    <a:pt x="311" y="4125"/>
                  </a:cubicBezTo>
                  <a:cubicBezTo>
                    <a:pt x="354" y="4125"/>
                    <a:pt x="398" y="4112"/>
                    <a:pt x="439" y="4080"/>
                  </a:cubicBezTo>
                  <a:cubicBezTo>
                    <a:pt x="1974" y="2883"/>
                    <a:pt x="3465" y="1634"/>
                    <a:pt x="4913" y="331"/>
                  </a:cubicBezTo>
                  <a:cubicBezTo>
                    <a:pt x="5061" y="199"/>
                    <a:pt x="4921" y="0"/>
                    <a:pt x="47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8489038" y="891325"/>
              <a:ext cx="112675" cy="87150"/>
            </a:xfrm>
            <a:custGeom>
              <a:avLst/>
              <a:gdLst/>
              <a:ahLst/>
              <a:cxnLst/>
              <a:rect l="l" t="t" r="r" b="b"/>
              <a:pathLst>
                <a:path w="4507" h="3486" extrusionOk="0">
                  <a:moveTo>
                    <a:pt x="4199" y="1"/>
                  </a:moveTo>
                  <a:cubicBezTo>
                    <a:pt x="4156" y="1"/>
                    <a:pt x="4111" y="14"/>
                    <a:pt x="4070" y="47"/>
                  </a:cubicBezTo>
                  <a:cubicBezTo>
                    <a:pt x="2780" y="1081"/>
                    <a:pt x="1477" y="2101"/>
                    <a:pt x="165" y="3106"/>
                  </a:cubicBezTo>
                  <a:cubicBezTo>
                    <a:pt x="1" y="3231"/>
                    <a:pt x="104" y="3486"/>
                    <a:pt x="258" y="3486"/>
                  </a:cubicBezTo>
                  <a:cubicBezTo>
                    <a:pt x="291" y="3486"/>
                    <a:pt x="327" y="3474"/>
                    <a:pt x="362" y="3447"/>
                  </a:cubicBezTo>
                  <a:cubicBezTo>
                    <a:pt x="1704" y="2421"/>
                    <a:pt x="3032" y="1381"/>
                    <a:pt x="4349" y="326"/>
                  </a:cubicBezTo>
                  <a:cubicBezTo>
                    <a:pt x="4507" y="199"/>
                    <a:pt x="4364" y="1"/>
                    <a:pt x="4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8553613" y="932125"/>
              <a:ext cx="63850" cy="47450"/>
            </a:xfrm>
            <a:custGeom>
              <a:avLst/>
              <a:gdLst/>
              <a:ahLst/>
              <a:cxnLst/>
              <a:rect l="l" t="t" r="r" b="b"/>
              <a:pathLst>
                <a:path w="2554" h="1898" extrusionOk="0">
                  <a:moveTo>
                    <a:pt x="2259" y="1"/>
                  </a:moveTo>
                  <a:cubicBezTo>
                    <a:pt x="2215" y="1"/>
                    <a:pt x="2170" y="17"/>
                    <a:pt x="2128" y="54"/>
                  </a:cubicBezTo>
                  <a:cubicBezTo>
                    <a:pt x="1523" y="605"/>
                    <a:pt x="874" y="1093"/>
                    <a:pt x="180" y="1524"/>
                  </a:cubicBezTo>
                  <a:cubicBezTo>
                    <a:pt x="1" y="1637"/>
                    <a:pt x="111" y="1897"/>
                    <a:pt x="280" y="1897"/>
                  </a:cubicBezTo>
                  <a:cubicBezTo>
                    <a:pt x="312" y="1897"/>
                    <a:pt x="346" y="1888"/>
                    <a:pt x="380" y="1866"/>
                  </a:cubicBezTo>
                  <a:cubicBezTo>
                    <a:pt x="1103" y="1417"/>
                    <a:pt x="1779" y="906"/>
                    <a:pt x="2407" y="333"/>
                  </a:cubicBezTo>
                  <a:cubicBezTo>
                    <a:pt x="2554" y="199"/>
                    <a:pt x="2416" y="1"/>
                    <a:pt x="22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73" name="Google Shape;1373;p39"/>
          <p:cNvCxnSpPr/>
          <p:nvPr/>
        </p:nvCxnSpPr>
        <p:spPr>
          <a:xfrm>
            <a:off x="5763933" y="4941567"/>
            <a:ext cx="6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22" name="Google Shape;1422;p39"/>
          <p:cNvGrpSpPr/>
          <p:nvPr/>
        </p:nvGrpSpPr>
        <p:grpSpPr>
          <a:xfrm>
            <a:off x="8774367" y="4722984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1894;p18">
            <a:extLst>
              <a:ext uri="{FF2B5EF4-FFF2-40B4-BE49-F238E27FC236}">
                <a16:creationId xmlns:a16="http://schemas.microsoft.com/office/drawing/2014/main" id="{4BA75C96-79A6-C51F-4D80-544F727DE05E}"/>
              </a:ext>
            </a:extLst>
          </p:cNvPr>
          <p:cNvGrpSpPr/>
          <p:nvPr/>
        </p:nvGrpSpPr>
        <p:grpSpPr>
          <a:xfrm rot="-1167851">
            <a:off x="464573" y="1692102"/>
            <a:ext cx="608387" cy="625053"/>
            <a:chOff x="1170630" y="6791667"/>
            <a:chExt cx="912629" cy="937629"/>
          </a:xfrm>
        </p:grpSpPr>
        <p:sp>
          <p:nvSpPr>
            <p:cNvPr id="7" name="Google Shape;1895;p18">
              <a:extLst>
                <a:ext uri="{FF2B5EF4-FFF2-40B4-BE49-F238E27FC236}">
                  <a16:creationId xmlns:a16="http://schemas.microsoft.com/office/drawing/2014/main" id="{11C44D3C-A3BC-CB5C-155F-2898DEC60B60}"/>
                </a:ext>
              </a:extLst>
            </p:cNvPr>
            <p:cNvSpPr/>
            <p:nvPr/>
          </p:nvSpPr>
          <p:spPr>
            <a:xfrm>
              <a:off x="1487604" y="6791667"/>
              <a:ext cx="287558" cy="274154"/>
            </a:xfrm>
            <a:custGeom>
              <a:avLst/>
              <a:gdLst/>
              <a:ahLst/>
              <a:cxnLst/>
              <a:rect l="l" t="t" r="r" b="b"/>
              <a:pathLst>
                <a:path w="287558" h="274154" extrusionOk="0">
                  <a:moveTo>
                    <a:pt x="110835" y="270664"/>
                  </a:moveTo>
                  <a:cubicBezTo>
                    <a:pt x="178742" y="288802"/>
                    <a:pt x="304116" y="236842"/>
                    <a:pt x="285741" y="101118"/>
                  </a:cubicBezTo>
                  <a:cubicBezTo>
                    <a:pt x="268790" y="-12399"/>
                    <a:pt x="106702" y="-28464"/>
                    <a:pt x="35112" y="43499"/>
                  </a:cubicBezTo>
                  <a:cubicBezTo>
                    <a:pt x="-29511" y="103734"/>
                    <a:pt x="-5305" y="246355"/>
                    <a:pt x="110835" y="2706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896;p18">
              <a:extLst>
                <a:ext uri="{FF2B5EF4-FFF2-40B4-BE49-F238E27FC236}">
                  <a16:creationId xmlns:a16="http://schemas.microsoft.com/office/drawing/2014/main" id="{6EC6C954-ADD7-2D4D-ECFE-FAC29078FE52}"/>
                </a:ext>
              </a:extLst>
            </p:cNvPr>
            <p:cNvSpPr/>
            <p:nvPr/>
          </p:nvSpPr>
          <p:spPr>
            <a:xfrm>
              <a:off x="1482376" y="7454336"/>
              <a:ext cx="259723" cy="274960"/>
            </a:xfrm>
            <a:custGeom>
              <a:avLst/>
              <a:gdLst/>
              <a:ahLst/>
              <a:cxnLst/>
              <a:rect l="l" t="t" r="r" b="b"/>
              <a:pathLst>
                <a:path w="259723" h="274960" extrusionOk="0">
                  <a:moveTo>
                    <a:pt x="48156" y="37859"/>
                  </a:moveTo>
                  <a:cubicBezTo>
                    <a:pt x="-29064" y="98425"/>
                    <a:pt x="-10937" y="245580"/>
                    <a:pt x="84778" y="270300"/>
                  </a:cubicBezTo>
                  <a:cubicBezTo>
                    <a:pt x="136017" y="284128"/>
                    <a:pt x="196329" y="266662"/>
                    <a:pt x="229737" y="224877"/>
                  </a:cubicBezTo>
                  <a:cubicBezTo>
                    <a:pt x="317867" y="111325"/>
                    <a:pt x="198030" y="-82095"/>
                    <a:pt x="48156" y="37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97;p18">
              <a:extLst>
                <a:ext uri="{FF2B5EF4-FFF2-40B4-BE49-F238E27FC236}">
                  <a16:creationId xmlns:a16="http://schemas.microsoft.com/office/drawing/2014/main" id="{6CAA83A1-E8CE-F1DA-0230-9E72ED901C93}"/>
                </a:ext>
              </a:extLst>
            </p:cNvPr>
            <p:cNvSpPr/>
            <p:nvPr/>
          </p:nvSpPr>
          <p:spPr>
            <a:xfrm>
              <a:off x="1170630" y="7141190"/>
              <a:ext cx="912629" cy="235922"/>
            </a:xfrm>
            <a:custGeom>
              <a:avLst/>
              <a:gdLst/>
              <a:ahLst/>
              <a:cxnLst/>
              <a:rect l="l" t="t" r="r" b="b"/>
              <a:pathLst>
                <a:path w="912629" h="235922" extrusionOk="0">
                  <a:moveTo>
                    <a:pt x="841184" y="13883"/>
                  </a:moveTo>
                  <a:cubicBezTo>
                    <a:pt x="735310" y="11040"/>
                    <a:pt x="620145" y="-1733"/>
                    <a:pt x="482702" y="3227"/>
                  </a:cubicBezTo>
                  <a:cubicBezTo>
                    <a:pt x="59133" y="9423"/>
                    <a:pt x="20534" y="-36569"/>
                    <a:pt x="2264" y="90119"/>
                  </a:cubicBezTo>
                  <a:cubicBezTo>
                    <a:pt x="-388" y="134589"/>
                    <a:pt x="-10368" y="221080"/>
                    <a:pt x="50158" y="228435"/>
                  </a:cubicBezTo>
                  <a:cubicBezTo>
                    <a:pt x="152103" y="237564"/>
                    <a:pt x="791626" y="237530"/>
                    <a:pt x="855477" y="232690"/>
                  </a:cubicBezTo>
                  <a:cubicBezTo>
                    <a:pt x="884343" y="234770"/>
                    <a:pt x="910433" y="225789"/>
                    <a:pt x="908723" y="196400"/>
                  </a:cubicBezTo>
                  <a:cubicBezTo>
                    <a:pt x="923738" y="12862"/>
                    <a:pt x="894250" y="16849"/>
                    <a:pt x="841184" y="138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1954;p18">
            <a:extLst>
              <a:ext uri="{FF2B5EF4-FFF2-40B4-BE49-F238E27FC236}">
                <a16:creationId xmlns:a16="http://schemas.microsoft.com/office/drawing/2014/main" id="{7711179C-8A03-E5DB-E357-00FE73BC53DF}"/>
              </a:ext>
            </a:extLst>
          </p:cNvPr>
          <p:cNvGrpSpPr/>
          <p:nvPr/>
        </p:nvGrpSpPr>
        <p:grpSpPr>
          <a:xfrm rot="3474504">
            <a:off x="2222525" y="234648"/>
            <a:ext cx="600801" cy="2107936"/>
            <a:chOff x="3243586" y="3802286"/>
            <a:chExt cx="900989" cy="3161157"/>
          </a:xfrm>
        </p:grpSpPr>
        <p:sp>
          <p:nvSpPr>
            <p:cNvPr id="1456" name="Google Shape;1955;p18">
              <a:extLst>
                <a:ext uri="{FF2B5EF4-FFF2-40B4-BE49-F238E27FC236}">
                  <a16:creationId xmlns:a16="http://schemas.microsoft.com/office/drawing/2014/main" id="{3D0A49AA-A3B0-842E-93D9-0901DA1F0975}"/>
                </a:ext>
              </a:extLst>
            </p:cNvPr>
            <p:cNvSpPr/>
            <p:nvPr/>
          </p:nvSpPr>
          <p:spPr>
            <a:xfrm>
              <a:off x="3275697" y="3979583"/>
              <a:ext cx="269668" cy="79791"/>
            </a:xfrm>
            <a:custGeom>
              <a:avLst/>
              <a:gdLst/>
              <a:ahLst/>
              <a:cxnLst/>
              <a:rect l="l" t="t" r="r" b="b"/>
              <a:pathLst>
                <a:path w="269668" h="79791" extrusionOk="0">
                  <a:moveTo>
                    <a:pt x="268533" y="5745"/>
                  </a:moveTo>
                  <a:cubicBezTo>
                    <a:pt x="268899" y="7370"/>
                    <a:pt x="269303" y="8995"/>
                    <a:pt x="269669" y="10619"/>
                  </a:cubicBezTo>
                  <a:lnTo>
                    <a:pt x="269631" y="10619"/>
                  </a:lnTo>
                  <a:cubicBezTo>
                    <a:pt x="269549" y="10619"/>
                    <a:pt x="269429" y="10619"/>
                    <a:pt x="269347" y="10657"/>
                  </a:cubicBezTo>
                  <a:cubicBezTo>
                    <a:pt x="269309" y="10657"/>
                    <a:pt x="269265" y="10657"/>
                    <a:pt x="269227" y="10657"/>
                  </a:cubicBezTo>
                  <a:cubicBezTo>
                    <a:pt x="269063" y="10657"/>
                    <a:pt x="268905" y="10657"/>
                    <a:pt x="268741" y="10695"/>
                  </a:cubicBezTo>
                  <a:cubicBezTo>
                    <a:pt x="266066" y="10898"/>
                    <a:pt x="263352" y="11144"/>
                    <a:pt x="260639" y="11429"/>
                  </a:cubicBezTo>
                  <a:cubicBezTo>
                    <a:pt x="260557" y="11429"/>
                    <a:pt x="260475" y="11429"/>
                    <a:pt x="260393" y="11429"/>
                  </a:cubicBezTo>
                  <a:cubicBezTo>
                    <a:pt x="260191" y="11467"/>
                    <a:pt x="259945" y="11467"/>
                    <a:pt x="259743" y="11511"/>
                  </a:cubicBezTo>
                  <a:cubicBezTo>
                    <a:pt x="259339" y="11549"/>
                    <a:pt x="258973" y="11593"/>
                    <a:pt x="258569" y="11631"/>
                  </a:cubicBezTo>
                  <a:cubicBezTo>
                    <a:pt x="256178" y="11346"/>
                    <a:pt x="253748" y="11106"/>
                    <a:pt x="251357" y="10898"/>
                  </a:cubicBezTo>
                  <a:cubicBezTo>
                    <a:pt x="248075" y="10613"/>
                    <a:pt x="244794" y="10329"/>
                    <a:pt x="241550" y="10088"/>
                  </a:cubicBezTo>
                  <a:cubicBezTo>
                    <a:pt x="241386" y="10088"/>
                    <a:pt x="241266" y="10088"/>
                    <a:pt x="241147" y="10050"/>
                  </a:cubicBezTo>
                  <a:cubicBezTo>
                    <a:pt x="237985" y="9848"/>
                    <a:pt x="234824" y="9684"/>
                    <a:pt x="231706" y="9526"/>
                  </a:cubicBezTo>
                  <a:cubicBezTo>
                    <a:pt x="225100" y="9203"/>
                    <a:pt x="218537" y="9039"/>
                    <a:pt x="211936" y="9039"/>
                  </a:cubicBezTo>
                  <a:cubicBezTo>
                    <a:pt x="206427" y="9039"/>
                    <a:pt x="200957" y="9159"/>
                    <a:pt x="195448" y="9361"/>
                  </a:cubicBezTo>
                  <a:cubicBezTo>
                    <a:pt x="190021" y="9608"/>
                    <a:pt x="184588" y="9930"/>
                    <a:pt x="179161" y="10379"/>
                  </a:cubicBezTo>
                  <a:cubicBezTo>
                    <a:pt x="173690" y="10866"/>
                    <a:pt x="168219" y="11435"/>
                    <a:pt x="162792" y="12086"/>
                  </a:cubicBezTo>
                  <a:cubicBezTo>
                    <a:pt x="154690" y="13142"/>
                    <a:pt x="146625" y="14400"/>
                    <a:pt x="138643" y="15981"/>
                  </a:cubicBezTo>
                  <a:cubicBezTo>
                    <a:pt x="133292" y="17037"/>
                    <a:pt x="127947" y="18212"/>
                    <a:pt x="122678" y="19471"/>
                  </a:cubicBezTo>
                  <a:cubicBezTo>
                    <a:pt x="117409" y="20767"/>
                    <a:pt x="112184" y="22189"/>
                    <a:pt x="106997" y="23732"/>
                  </a:cubicBezTo>
                  <a:lnTo>
                    <a:pt x="106959" y="23732"/>
                  </a:lnTo>
                  <a:cubicBezTo>
                    <a:pt x="101772" y="25312"/>
                    <a:pt x="96629" y="26982"/>
                    <a:pt x="91524" y="28764"/>
                  </a:cubicBezTo>
                  <a:cubicBezTo>
                    <a:pt x="88968" y="29656"/>
                    <a:pt x="86419" y="30592"/>
                    <a:pt x="83908" y="31565"/>
                  </a:cubicBezTo>
                  <a:cubicBezTo>
                    <a:pt x="56193" y="42161"/>
                    <a:pt x="29980" y="56734"/>
                    <a:pt x="6279" y="75689"/>
                  </a:cubicBezTo>
                  <a:cubicBezTo>
                    <a:pt x="4537" y="76985"/>
                    <a:pt x="2833" y="78369"/>
                    <a:pt x="1174" y="79792"/>
                  </a:cubicBezTo>
                  <a:cubicBezTo>
                    <a:pt x="770" y="78167"/>
                    <a:pt x="366" y="76504"/>
                    <a:pt x="0" y="74879"/>
                  </a:cubicBezTo>
                  <a:cubicBezTo>
                    <a:pt x="6645" y="68304"/>
                    <a:pt x="13857" y="62374"/>
                    <a:pt x="21272" y="56734"/>
                  </a:cubicBezTo>
                  <a:cubicBezTo>
                    <a:pt x="89379" y="10657"/>
                    <a:pt x="176694" y="-9068"/>
                    <a:pt x="258096" y="3918"/>
                  </a:cubicBezTo>
                  <a:cubicBezTo>
                    <a:pt x="258462" y="3513"/>
                    <a:pt x="258784" y="3184"/>
                    <a:pt x="259112" y="2900"/>
                  </a:cubicBezTo>
                  <a:cubicBezTo>
                    <a:pt x="259478" y="1806"/>
                    <a:pt x="260248" y="870"/>
                    <a:pt x="261743" y="263"/>
                  </a:cubicBezTo>
                  <a:cubicBezTo>
                    <a:pt x="265794" y="-755"/>
                    <a:pt x="267296" y="2211"/>
                    <a:pt x="268186" y="5663"/>
                  </a:cubicBezTo>
                  <a:cubicBezTo>
                    <a:pt x="268293" y="5701"/>
                    <a:pt x="268413" y="5701"/>
                    <a:pt x="268533" y="5745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956;p18">
              <a:extLst>
                <a:ext uri="{FF2B5EF4-FFF2-40B4-BE49-F238E27FC236}">
                  <a16:creationId xmlns:a16="http://schemas.microsoft.com/office/drawing/2014/main" id="{F3B89758-783D-ED58-303B-84F10751CB7B}"/>
                </a:ext>
              </a:extLst>
            </p:cNvPr>
            <p:cNvSpPr/>
            <p:nvPr/>
          </p:nvSpPr>
          <p:spPr>
            <a:xfrm>
              <a:off x="3506861" y="3838303"/>
              <a:ext cx="18" cy="37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0"/>
                  </a:moveTo>
                  <a:cubicBezTo>
                    <a:pt x="19" y="0"/>
                    <a:pt x="19" y="6"/>
                    <a:pt x="19" y="38"/>
                  </a:cubicBezTo>
                  <a:cubicBezTo>
                    <a:pt x="13" y="25"/>
                    <a:pt x="6" y="13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957;p18">
              <a:extLst>
                <a:ext uri="{FF2B5EF4-FFF2-40B4-BE49-F238E27FC236}">
                  <a16:creationId xmlns:a16="http://schemas.microsoft.com/office/drawing/2014/main" id="{C96D364B-BD4A-7D33-076D-CB13E85685E8}"/>
                </a:ext>
              </a:extLst>
            </p:cNvPr>
            <p:cNvSpPr/>
            <p:nvPr/>
          </p:nvSpPr>
          <p:spPr>
            <a:xfrm>
              <a:off x="3243767" y="3903783"/>
              <a:ext cx="38" cy="448"/>
            </a:xfrm>
            <a:custGeom>
              <a:avLst/>
              <a:gdLst/>
              <a:ahLst/>
              <a:cxnLst/>
              <a:rect l="l" t="t" r="r" b="b"/>
              <a:pathLst>
                <a:path w="38" h="448" extrusionOk="0">
                  <a:moveTo>
                    <a:pt x="0" y="0"/>
                  </a:moveTo>
                  <a:cubicBezTo>
                    <a:pt x="38" y="164"/>
                    <a:pt x="38" y="322"/>
                    <a:pt x="38" y="449"/>
                  </a:cubicBezTo>
                  <a:cubicBezTo>
                    <a:pt x="44" y="322"/>
                    <a:pt x="0" y="164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958;p18">
              <a:extLst>
                <a:ext uri="{FF2B5EF4-FFF2-40B4-BE49-F238E27FC236}">
                  <a16:creationId xmlns:a16="http://schemas.microsoft.com/office/drawing/2014/main" id="{6686CA26-750A-54DC-C9FD-D2B0AFA88279}"/>
                </a:ext>
              </a:extLst>
            </p:cNvPr>
            <p:cNvSpPr/>
            <p:nvPr/>
          </p:nvSpPr>
          <p:spPr>
            <a:xfrm>
              <a:off x="3896412" y="6535701"/>
              <a:ext cx="248163" cy="279376"/>
            </a:xfrm>
            <a:custGeom>
              <a:avLst/>
              <a:gdLst/>
              <a:ahLst/>
              <a:cxnLst/>
              <a:rect l="l" t="t" r="r" b="b"/>
              <a:pathLst>
                <a:path w="248163" h="279376" extrusionOk="0">
                  <a:moveTo>
                    <a:pt x="248164" y="43352"/>
                  </a:moveTo>
                  <a:cubicBezTo>
                    <a:pt x="248164" y="44206"/>
                    <a:pt x="248126" y="45059"/>
                    <a:pt x="248126" y="45913"/>
                  </a:cubicBezTo>
                  <a:cubicBezTo>
                    <a:pt x="247356" y="51597"/>
                    <a:pt x="246750" y="57236"/>
                    <a:pt x="246466" y="62882"/>
                  </a:cubicBezTo>
                  <a:cubicBezTo>
                    <a:pt x="241279" y="126168"/>
                    <a:pt x="236092" y="189372"/>
                    <a:pt x="230785" y="252583"/>
                  </a:cubicBezTo>
                  <a:cubicBezTo>
                    <a:pt x="193750" y="257533"/>
                    <a:pt x="156236" y="263988"/>
                    <a:pt x="122968" y="279377"/>
                  </a:cubicBezTo>
                  <a:cubicBezTo>
                    <a:pt x="81314" y="208542"/>
                    <a:pt x="37925" y="138636"/>
                    <a:pt x="0" y="65967"/>
                  </a:cubicBezTo>
                  <a:cubicBezTo>
                    <a:pt x="10778" y="51476"/>
                    <a:pt x="21070" y="36821"/>
                    <a:pt x="32656" y="22533"/>
                  </a:cubicBezTo>
                  <a:cubicBezTo>
                    <a:pt x="66409" y="39989"/>
                    <a:pt x="77913" y="74294"/>
                    <a:pt x="94849" y="15958"/>
                  </a:cubicBezTo>
                  <a:cubicBezTo>
                    <a:pt x="115718" y="21193"/>
                    <a:pt x="133828" y="34956"/>
                    <a:pt x="155056" y="37757"/>
                  </a:cubicBezTo>
                  <a:cubicBezTo>
                    <a:pt x="168711" y="33862"/>
                    <a:pt x="170371" y="16564"/>
                    <a:pt x="174422" y="4995"/>
                  </a:cubicBezTo>
                  <a:cubicBezTo>
                    <a:pt x="200553" y="22204"/>
                    <a:pt x="218461" y="41083"/>
                    <a:pt x="234628" y="0"/>
                  </a:cubicBezTo>
                  <a:cubicBezTo>
                    <a:pt x="239209" y="2434"/>
                    <a:pt x="243702" y="5077"/>
                    <a:pt x="248037" y="7916"/>
                  </a:cubicBezTo>
                  <a:cubicBezTo>
                    <a:pt x="247842" y="19726"/>
                    <a:pt x="248088" y="31536"/>
                    <a:pt x="248164" y="433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959;p18">
              <a:extLst>
                <a:ext uri="{FF2B5EF4-FFF2-40B4-BE49-F238E27FC236}">
                  <a16:creationId xmlns:a16="http://schemas.microsoft.com/office/drawing/2014/main" id="{0FFB7D29-016A-EB3D-2C69-26C1E48EA0ED}"/>
                </a:ext>
              </a:extLst>
            </p:cNvPr>
            <p:cNvSpPr/>
            <p:nvPr/>
          </p:nvSpPr>
          <p:spPr>
            <a:xfrm>
              <a:off x="3349792" y="4303198"/>
              <a:ext cx="794745" cy="2298463"/>
            </a:xfrm>
            <a:custGeom>
              <a:avLst/>
              <a:gdLst/>
              <a:ahLst/>
              <a:cxnLst/>
              <a:rect l="l" t="t" r="r" b="b"/>
              <a:pathLst>
                <a:path w="794745" h="2298463" extrusionOk="0">
                  <a:moveTo>
                    <a:pt x="794582" y="2234772"/>
                  </a:moveTo>
                  <a:cubicBezTo>
                    <a:pt x="794619" y="2235095"/>
                    <a:pt x="794701" y="2235423"/>
                    <a:pt x="794746" y="2235746"/>
                  </a:cubicBezTo>
                  <a:cubicBezTo>
                    <a:pt x="794708" y="2237288"/>
                    <a:pt x="794664" y="2238869"/>
                    <a:pt x="794664" y="2240412"/>
                  </a:cubicBezTo>
                  <a:cubicBezTo>
                    <a:pt x="790328" y="2237573"/>
                    <a:pt x="785829" y="2234930"/>
                    <a:pt x="781254" y="2232496"/>
                  </a:cubicBezTo>
                  <a:cubicBezTo>
                    <a:pt x="765087" y="2273579"/>
                    <a:pt x="747179" y="2254700"/>
                    <a:pt x="721048" y="2237491"/>
                  </a:cubicBezTo>
                  <a:cubicBezTo>
                    <a:pt x="716997" y="2249061"/>
                    <a:pt x="715337" y="2266352"/>
                    <a:pt x="701682" y="2270253"/>
                  </a:cubicBezTo>
                  <a:cubicBezTo>
                    <a:pt x="680448" y="2267452"/>
                    <a:pt x="662337" y="2253689"/>
                    <a:pt x="641476" y="2248454"/>
                  </a:cubicBezTo>
                  <a:cubicBezTo>
                    <a:pt x="624539" y="2306790"/>
                    <a:pt x="613035" y="2272485"/>
                    <a:pt x="579282" y="2255029"/>
                  </a:cubicBezTo>
                  <a:cubicBezTo>
                    <a:pt x="567696" y="2269317"/>
                    <a:pt x="557404" y="2283972"/>
                    <a:pt x="546626" y="2298463"/>
                  </a:cubicBezTo>
                  <a:cubicBezTo>
                    <a:pt x="545535" y="2296396"/>
                    <a:pt x="544437" y="2294322"/>
                    <a:pt x="543383" y="2292255"/>
                  </a:cubicBezTo>
                  <a:cubicBezTo>
                    <a:pt x="541357" y="2288316"/>
                    <a:pt x="539332" y="2284421"/>
                    <a:pt x="537344" y="2280483"/>
                  </a:cubicBezTo>
                  <a:cubicBezTo>
                    <a:pt x="537306" y="2280318"/>
                    <a:pt x="537262" y="2280116"/>
                    <a:pt x="537224" y="2279958"/>
                  </a:cubicBezTo>
                  <a:cubicBezTo>
                    <a:pt x="536820" y="2278131"/>
                    <a:pt x="536372" y="2276386"/>
                    <a:pt x="535930" y="2274641"/>
                  </a:cubicBezTo>
                  <a:cubicBezTo>
                    <a:pt x="535526" y="2271593"/>
                    <a:pt x="534637" y="2268590"/>
                    <a:pt x="533905" y="2265631"/>
                  </a:cubicBezTo>
                  <a:cubicBezTo>
                    <a:pt x="533217" y="2262868"/>
                    <a:pt x="532567" y="2260112"/>
                    <a:pt x="531879" y="2257349"/>
                  </a:cubicBezTo>
                  <a:cubicBezTo>
                    <a:pt x="530339" y="2251299"/>
                    <a:pt x="529002" y="2245128"/>
                    <a:pt x="527096" y="2239204"/>
                  </a:cubicBezTo>
                  <a:cubicBezTo>
                    <a:pt x="527096" y="2239204"/>
                    <a:pt x="527058" y="2239204"/>
                    <a:pt x="527014" y="2239242"/>
                  </a:cubicBezTo>
                  <a:cubicBezTo>
                    <a:pt x="526932" y="2239040"/>
                    <a:pt x="526894" y="2238875"/>
                    <a:pt x="526812" y="2238717"/>
                  </a:cubicBezTo>
                  <a:cubicBezTo>
                    <a:pt x="524540" y="2230030"/>
                    <a:pt x="522275" y="2221344"/>
                    <a:pt x="520047" y="2212657"/>
                  </a:cubicBezTo>
                  <a:cubicBezTo>
                    <a:pt x="512835" y="2184200"/>
                    <a:pt x="505786" y="2155743"/>
                    <a:pt x="498813" y="2127242"/>
                  </a:cubicBezTo>
                  <a:cubicBezTo>
                    <a:pt x="485562" y="2073167"/>
                    <a:pt x="472601" y="2019017"/>
                    <a:pt x="459551" y="1964904"/>
                  </a:cubicBezTo>
                  <a:cubicBezTo>
                    <a:pt x="432568" y="1852986"/>
                    <a:pt x="405579" y="1741024"/>
                    <a:pt x="378597" y="1629107"/>
                  </a:cubicBezTo>
                  <a:cubicBezTo>
                    <a:pt x="351368" y="1516291"/>
                    <a:pt x="324183" y="1403438"/>
                    <a:pt x="296992" y="1290629"/>
                  </a:cubicBezTo>
                  <a:cubicBezTo>
                    <a:pt x="269322" y="1175986"/>
                    <a:pt x="241727" y="1061350"/>
                    <a:pt x="214050" y="946669"/>
                  </a:cubicBezTo>
                  <a:cubicBezTo>
                    <a:pt x="187509" y="836737"/>
                    <a:pt x="161057" y="726811"/>
                    <a:pt x="134554" y="616834"/>
                  </a:cubicBezTo>
                  <a:cubicBezTo>
                    <a:pt x="106801" y="501749"/>
                    <a:pt x="79004" y="386702"/>
                    <a:pt x="51334" y="271616"/>
                  </a:cubicBezTo>
                  <a:cubicBezTo>
                    <a:pt x="34233" y="200655"/>
                    <a:pt x="17139" y="129617"/>
                    <a:pt x="0" y="58655"/>
                  </a:cubicBezTo>
                  <a:cubicBezTo>
                    <a:pt x="78809" y="7426"/>
                    <a:pt x="176410" y="-5567"/>
                    <a:pt x="269883" y="1982"/>
                  </a:cubicBezTo>
                  <a:cubicBezTo>
                    <a:pt x="288278" y="80044"/>
                    <a:pt x="306672" y="158030"/>
                    <a:pt x="325111" y="236091"/>
                  </a:cubicBezTo>
                  <a:cubicBezTo>
                    <a:pt x="351734" y="348945"/>
                    <a:pt x="378231" y="461836"/>
                    <a:pt x="404929" y="574689"/>
                  </a:cubicBezTo>
                  <a:cubicBezTo>
                    <a:pt x="432644" y="691848"/>
                    <a:pt x="460113" y="809045"/>
                    <a:pt x="487707" y="926242"/>
                  </a:cubicBezTo>
                  <a:cubicBezTo>
                    <a:pt x="514608" y="1040638"/>
                    <a:pt x="541351" y="1155116"/>
                    <a:pt x="568340" y="1269512"/>
                  </a:cubicBezTo>
                  <a:cubicBezTo>
                    <a:pt x="595651" y="1385369"/>
                    <a:pt x="623037" y="1501143"/>
                    <a:pt x="650228" y="1617006"/>
                  </a:cubicBezTo>
                  <a:cubicBezTo>
                    <a:pt x="663801" y="1674975"/>
                    <a:pt x="677375" y="1732944"/>
                    <a:pt x="690986" y="1790876"/>
                  </a:cubicBezTo>
                  <a:cubicBezTo>
                    <a:pt x="704155" y="1847138"/>
                    <a:pt x="717565" y="1903362"/>
                    <a:pt x="730854" y="1959587"/>
                  </a:cubicBezTo>
                  <a:cubicBezTo>
                    <a:pt x="742642" y="2009236"/>
                    <a:pt x="754436" y="2058879"/>
                    <a:pt x="766103" y="2108572"/>
                  </a:cubicBezTo>
                  <a:cubicBezTo>
                    <a:pt x="772016" y="2133824"/>
                    <a:pt x="777973" y="2159075"/>
                    <a:pt x="783848" y="2184364"/>
                  </a:cubicBezTo>
                  <a:cubicBezTo>
                    <a:pt x="786119" y="2194107"/>
                    <a:pt x="788347" y="2203812"/>
                    <a:pt x="790530" y="2213554"/>
                  </a:cubicBezTo>
                  <a:cubicBezTo>
                    <a:pt x="790732" y="2214528"/>
                    <a:pt x="790934" y="2215502"/>
                    <a:pt x="791098" y="2216475"/>
                  </a:cubicBezTo>
                  <a:cubicBezTo>
                    <a:pt x="791420" y="2218018"/>
                    <a:pt x="791704" y="2219523"/>
                    <a:pt x="791988" y="2221021"/>
                  </a:cubicBezTo>
                  <a:cubicBezTo>
                    <a:pt x="792840" y="2225598"/>
                    <a:pt x="793730" y="2230182"/>
                    <a:pt x="794582" y="223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960;p18">
              <a:extLst>
                <a:ext uri="{FF2B5EF4-FFF2-40B4-BE49-F238E27FC236}">
                  <a16:creationId xmlns:a16="http://schemas.microsoft.com/office/drawing/2014/main" id="{97295F26-F9E9-FABD-1E2C-37A95B69AD1E}"/>
                </a:ext>
              </a:extLst>
            </p:cNvPr>
            <p:cNvSpPr/>
            <p:nvPr/>
          </p:nvSpPr>
          <p:spPr>
            <a:xfrm>
              <a:off x="3276858" y="3988630"/>
              <a:ext cx="335390" cy="360345"/>
            </a:xfrm>
            <a:custGeom>
              <a:avLst/>
              <a:gdLst/>
              <a:ahLst/>
              <a:cxnLst/>
              <a:rect l="l" t="t" r="r" b="b"/>
              <a:pathLst>
                <a:path w="335390" h="360345" extrusionOk="0">
                  <a:moveTo>
                    <a:pt x="335390" y="284857"/>
                  </a:moveTo>
                  <a:cubicBezTo>
                    <a:pt x="300116" y="275690"/>
                    <a:pt x="263201" y="274299"/>
                    <a:pt x="227169" y="282834"/>
                  </a:cubicBezTo>
                  <a:cubicBezTo>
                    <a:pt x="171450" y="292254"/>
                    <a:pt x="104750" y="313244"/>
                    <a:pt x="69791" y="360345"/>
                  </a:cubicBezTo>
                  <a:cubicBezTo>
                    <a:pt x="67961" y="352632"/>
                    <a:pt x="66068" y="344919"/>
                    <a:pt x="64238" y="337206"/>
                  </a:cubicBezTo>
                  <a:cubicBezTo>
                    <a:pt x="63292" y="333159"/>
                    <a:pt x="62282" y="329240"/>
                    <a:pt x="61336" y="325193"/>
                  </a:cubicBezTo>
                  <a:cubicBezTo>
                    <a:pt x="59821" y="318997"/>
                    <a:pt x="58370" y="312865"/>
                    <a:pt x="56855" y="306732"/>
                  </a:cubicBezTo>
                  <a:cubicBezTo>
                    <a:pt x="52438" y="288271"/>
                    <a:pt x="47958" y="269810"/>
                    <a:pt x="43541" y="251285"/>
                  </a:cubicBezTo>
                  <a:cubicBezTo>
                    <a:pt x="30731" y="198368"/>
                    <a:pt x="17984" y="145450"/>
                    <a:pt x="5238" y="92532"/>
                  </a:cubicBezTo>
                  <a:cubicBezTo>
                    <a:pt x="5174" y="92279"/>
                    <a:pt x="5111" y="92026"/>
                    <a:pt x="5048" y="91773"/>
                  </a:cubicBezTo>
                  <a:cubicBezTo>
                    <a:pt x="3597" y="85894"/>
                    <a:pt x="2209" y="80014"/>
                    <a:pt x="820" y="74134"/>
                  </a:cubicBezTo>
                  <a:cubicBezTo>
                    <a:pt x="505" y="72996"/>
                    <a:pt x="252" y="71858"/>
                    <a:pt x="0" y="70720"/>
                  </a:cubicBezTo>
                  <a:cubicBezTo>
                    <a:pt x="1641" y="69329"/>
                    <a:pt x="3344" y="67938"/>
                    <a:pt x="5111" y="66674"/>
                  </a:cubicBezTo>
                  <a:cubicBezTo>
                    <a:pt x="75786" y="10089"/>
                    <a:pt x="168421" y="-7171"/>
                    <a:pt x="257395" y="2565"/>
                  </a:cubicBezTo>
                  <a:cubicBezTo>
                    <a:pt x="261308" y="3008"/>
                    <a:pt x="265157" y="3451"/>
                    <a:pt x="269069" y="4020"/>
                  </a:cubicBezTo>
                  <a:cubicBezTo>
                    <a:pt x="270395" y="9520"/>
                    <a:pt x="271720" y="15020"/>
                    <a:pt x="272982" y="20584"/>
                  </a:cubicBezTo>
                  <a:cubicBezTo>
                    <a:pt x="273234" y="21596"/>
                    <a:pt x="273487" y="22607"/>
                    <a:pt x="273739" y="23619"/>
                  </a:cubicBezTo>
                  <a:cubicBezTo>
                    <a:pt x="287306" y="81152"/>
                    <a:pt x="300810" y="138622"/>
                    <a:pt x="314440" y="196155"/>
                  </a:cubicBezTo>
                  <a:cubicBezTo>
                    <a:pt x="317595" y="209685"/>
                    <a:pt x="320814" y="223214"/>
                    <a:pt x="323969" y="236744"/>
                  </a:cubicBezTo>
                  <a:cubicBezTo>
                    <a:pt x="325420" y="242814"/>
                    <a:pt x="326871" y="248820"/>
                    <a:pt x="328260" y="254889"/>
                  </a:cubicBezTo>
                  <a:cubicBezTo>
                    <a:pt x="329017" y="258114"/>
                    <a:pt x="329837" y="261401"/>
                    <a:pt x="330594" y="264689"/>
                  </a:cubicBezTo>
                  <a:cubicBezTo>
                    <a:pt x="332172" y="271390"/>
                    <a:pt x="333750" y="278155"/>
                    <a:pt x="335390" y="28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961;p18">
              <a:extLst>
                <a:ext uri="{FF2B5EF4-FFF2-40B4-BE49-F238E27FC236}">
                  <a16:creationId xmlns:a16="http://schemas.microsoft.com/office/drawing/2014/main" id="{E3B29598-4F70-0F34-6329-BF4E9E025D6C}"/>
                </a:ext>
              </a:extLst>
            </p:cNvPr>
            <p:cNvSpPr/>
            <p:nvPr/>
          </p:nvSpPr>
          <p:spPr>
            <a:xfrm>
              <a:off x="4019380" y="6788277"/>
              <a:ext cx="107817" cy="175166"/>
            </a:xfrm>
            <a:custGeom>
              <a:avLst/>
              <a:gdLst/>
              <a:ahLst/>
              <a:cxnLst/>
              <a:rect l="l" t="t" r="r" b="b"/>
              <a:pathLst>
                <a:path w="107817" h="175166" extrusionOk="0">
                  <a:moveTo>
                    <a:pt x="107817" y="0"/>
                  </a:moveTo>
                  <a:cubicBezTo>
                    <a:pt x="107451" y="4223"/>
                    <a:pt x="107085" y="8447"/>
                    <a:pt x="106725" y="12626"/>
                  </a:cubicBezTo>
                  <a:cubicBezTo>
                    <a:pt x="104820" y="35443"/>
                    <a:pt x="102876" y="58216"/>
                    <a:pt x="100933" y="80989"/>
                  </a:cubicBezTo>
                  <a:cubicBezTo>
                    <a:pt x="99273" y="103313"/>
                    <a:pt x="97891" y="125643"/>
                    <a:pt x="96112" y="147929"/>
                  </a:cubicBezTo>
                  <a:cubicBezTo>
                    <a:pt x="94370" y="157223"/>
                    <a:pt x="97935" y="175166"/>
                    <a:pt x="84526" y="175166"/>
                  </a:cubicBezTo>
                  <a:cubicBezTo>
                    <a:pt x="84324" y="175166"/>
                    <a:pt x="84078" y="175166"/>
                    <a:pt x="83876" y="175166"/>
                  </a:cubicBezTo>
                  <a:cubicBezTo>
                    <a:pt x="78323" y="173946"/>
                    <a:pt x="76259" y="169767"/>
                    <a:pt x="75811" y="164330"/>
                  </a:cubicBezTo>
                  <a:cubicBezTo>
                    <a:pt x="54338" y="121180"/>
                    <a:pt x="30674" y="79162"/>
                    <a:pt x="6323" y="37510"/>
                  </a:cubicBezTo>
                  <a:cubicBezTo>
                    <a:pt x="4215" y="33938"/>
                    <a:pt x="2108" y="30366"/>
                    <a:pt x="0" y="26794"/>
                  </a:cubicBezTo>
                  <a:cubicBezTo>
                    <a:pt x="33261" y="11405"/>
                    <a:pt x="70782" y="4950"/>
                    <a:pt x="1078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962;p18">
              <a:extLst>
                <a:ext uri="{FF2B5EF4-FFF2-40B4-BE49-F238E27FC236}">
                  <a16:creationId xmlns:a16="http://schemas.microsoft.com/office/drawing/2014/main" id="{6F6345E2-DCE2-C725-8F26-28610256524A}"/>
                </a:ext>
              </a:extLst>
            </p:cNvPr>
            <p:cNvSpPr/>
            <p:nvPr/>
          </p:nvSpPr>
          <p:spPr>
            <a:xfrm>
              <a:off x="3541888" y="4337507"/>
              <a:ext cx="534415" cy="2151788"/>
            </a:xfrm>
            <a:custGeom>
              <a:avLst/>
              <a:gdLst/>
              <a:ahLst/>
              <a:cxnLst/>
              <a:rect l="l" t="t" r="r" b="b"/>
              <a:pathLst>
                <a:path w="534415" h="2151788" extrusionOk="0">
                  <a:moveTo>
                    <a:pt x="534259" y="2144360"/>
                  </a:moveTo>
                  <a:cubicBezTo>
                    <a:pt x="535067" y="2147647"/>
                    <a:pt x="532637" y="2151017"/>
                    <a:pt x="529438" y="2151668"/>
                  </a:cubicBezTo>
                  <a:cubicBezTo>
                    <a:pt x="529034" y="2151750"/>
                    <a:pt x="528630" y="2151788"/>
                    <a:pt x="528220" y="2151788"/>
                  </a:cubicBezTo>
                  <a:cubicBezTo>
                    <a:pt x="525305" y="2151788"/>
                    <a:pt x="522831" y="2149677"/>
                    <a:pt x="522143" y="2146794"/>
                  </a:cubicBezTo>
                  <a:cubicBezTo>
                    <a:pt x="499616" y="2054646"/>
                    <a:pt x="477088" y="1962492"/>
                    <a:pt x="454560" y="1870344"/>
                  </a:cubicBezTo>
                  <a:cubicBezTo>
                    <a:pt x="431181" y="1774498"/>
                    <a:pt x="407763" y="1678695"/>
                    <a:pt x="384346" y="1582849"/>
                  </a:cubicBezTo>
                  <a:cubicBezTo>
                    <a:pt x="361856" y="1490739"/>
                    <a:pt x="339329" y="1398630"/>
                    <a:pt x="316845" y="1306482"/>
                  </a:cubicBezTo>
                  <a:cubicBezTo>
                    <a:pt x="295857" y="1220580"/>
                    <a:pt x="274869" y="1134685"/>
                    <a:pt x="253881" y="1048784"/>
                  </a:cubicBezTo>
                  <a:cubicBezTo>
                    <a:pt x="231802" y="958463"/>
                    <a:pt x="209716" y="868136"/>
                    <a:pt x="187674" y="777771"/>
                  </a:cubicBezTo>
                  <a:cubicBezTo>
                    <a:pt x="164295" y="682007"/>
                    <a:pt x="140877" y="586205"/>
                    <a:pt x="117460" y="490441"/>
                  </a:cubicBezTo>
                  <a:cubicBezTo>
                    <a:pt x="94364" y="395733"/>
                    <a:pt x="71231" y="300986"/>
                    <a:pt x="48136" y="206234"/>
                  </a:cubicBezTo>
                  <a:cubicBezTo>
                    <a:pt x="40317" y="174205"/>
                    <a:pt x="32499" y="142176"/>
                    <a:pt x="24718" y="110103"/>
                  </a:cubicBezTo>
                  <a:cubicBezTo>
                    <a:pt x="20061" y="90940"/>
                    <a:pt x="15398" y="71739"/>
                    <a:pt x="10779" y="52538"/>
                  </a:cubicBezTo>
                  <a:cubicBezTo>
                    <a:pt x="8633" y="43649"/>
                    <a:pt x="6481" y="34760"/>
                    <a:pt x="4380" y="25864"/>
                  </a:cubicBezTo>
                  <a:cubicBezTo>
                    <a:pt x="3446" y="21843"/>
                    <a:pt x="2519" y="17829"/>
                    <a:pt x="1585" y="13808"/>
                  </a:cubicBezTo>
                  <a:cubicBezTo>
                    <a:pt x="1017" y="11292"/>
                    <a:pt x="291" y="8693"/>
                    <a:pt x="83" y="6132"/>
                  </a:cubicBezTo>
                  <a:cubicBezTo>
                    <a:pt x="-441" y="3370"/>
                    <a:pt x="1585" y="613"/>
                    <a:pt x="4254" y="126"/>
                  </a:cubicBezTo>
                  <a:cubicBezTo>
                    <a:pt x="6810" y="-443"/>
                    <a:pt x="9157" y="980"/>
                    <a:pt x="10047" y="3009"/>
                  </a:cubicBezTo>
                  <a:cubicBezTo>
                    <a:pt x="11504" y="6297"/>
                    <a:pt x="12236" y="9989"/>
                    <a:pt x="13126" y="13441"/>
                  </a:cubicBezTo>
                  <a:cubicBezTo>
                    <a:pt x="14666" y="19447"/>
                    <a:pt x="16168" y="25498"/>
                    <a:pt x="17707" y="31504"/>
                  </a:cubicBezTo>
                  <a:cubicBezTo>
                    <a:pt x="20705" y="43561"/>
                    <a:pt x="23664" y="55655"/>
                    <a:pt x="26662" y="67712"/>
                  </a:cubicBezTo>
                  <a:cubicBezTo>
                    <a:pt x="31603" y="87684"/>
                    <a:pt x="36506" y="107701"/>
                    <a:pt x="41409" y="127711"/>
                  </a:cubicBezTo>
                  <a:cubicBezTo>
                    <a:pt x="53524" y="177113"/>
                    <a:pt x="65640" y="226516"/>
                    <a:pt x="77712" y="275963"/>
                  </a:cubicBezTo>
                  <a:cubicBezTo>
                    <a:pt x="98864" y="362389"/>
                    <a:pt x="119972" y="448853"/>
                    <a:pt x="141124" y="535285"/>
                  </a:cubicBezTo>
                  <a:cubicBezTo>
                    <a:pt x="163165" y="625328"/>
                    <a:pt x="185163" y="715364"/>
                    <a:pt x="207167" y="805444"/>
                  </a:cubicBezTo>
                  <a:cubicBezTo>
                    <a:pt x="230868" y="902549"/>
                    <a:pt x="254531" y="999691"/>
                    <a:pt x="278315" y="1096751"/>
                  </a:cubicBezTo>
                  <a:cubicBezTo>
                    <a:pt x="301934" y="1193085"/>
                    <a:pt x="325434" y="1289456"/>
                    <a:pt x="348977" y="1385827"/>
                  </a:cubicBezTo>
                  <a:cubicBezTo>
                    <a:pt x="371101" y="1476558"/>
                    <a:pt x="393300" y="1567284"/>
                    <a:pt x="415468" y="1658015"/>
                  </a:cubicBezTo>
                  <a:cubicBezTo>
                    <a:pt x="437226" y="1747078"/>
                    <a:pt x="458984" y="1836147"/>
                    <a:pt x="480742" y="1925209"/>
                  </a:cubicBezTo>
                  <a:cubicBezTo>
                    <a:pt x="498600" y="1998257"/>
                    <a:pt x="516426" y="2071330"/>
                    <a:pt x="534259" y="21443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963;p18">
              <a:extLst>
                <a:ext uri="{FF2B5EF4-FFF2-40B4-BE49-F238E27FC236}">
                  <a16:creationId xmlns:a16="http://schemas.microsoft.com/office/drawing/2014/main" id="{79DA4946-8B96-D1E4-4D76-B9E3C2F9622E}"/>
                </a:ext>
              </a:extLst>
            </p:cNvPr>
            <p:cNvSpPr/>
            <p:nvPr/>
          </p:nvSpPr>
          <p:spPr>
            <a:xfrm>
              <a:off x="3434433" y="4369245"/>
              <a:ext cx="530038" cy="2151528"/>
            </a:xfrm>
            <a:custGeom>
              <a:avLst/>
              <a:gdLst/>
              <a:ahLst/>
              <a:cxnLst/>
              <a:rect l="l" t="t" r="r" b="b"/>
              <a:pathLst>
                <a:path w="530038" h="2151528" extrusionOk="0">
                  <a:moveTo>
                    <a:pt x="517812" y="2146756"/>
                  </a:moveTo>
                  <a:cubicBezTo>
                    <a:pt x="505741" y="2096948"/>
                    <a:pt x="493663" y="2047097"/>
                    <a:pt x="481591" y="1997283"/>
                  </a:cubicBezTo>
                  <a:cubicBezTo>
                    <a:pt x="470649" y="1952306"/>
                    <a:pt x="459669" y="1907323"/>
                    <a:pt x="448854" y="1862308"/>
                  </a:cubicBezTo>
                  <a:cubicBezTo>
                    <a:pt x="438195" y="1817938"/>
                    <a:pt x="427298" y="1773606"/>
                    <a:pt x="416602" y="1729236"/>
                  </a:cubicBezTo>
                  <a:cubicBezTo>
                    <a:pt x="405054" y="1681534"/>
                    <a:pt x="393468" y="1633876"/>
                    <a:pt x="381921" y="1586181"/>
                  </a:cubicBezTo>
                  <a:cubicBezTo>
                    <a:pt x="359229" y="1492611"/>
                    <a:pt x="336544" y="1399040"/>
                    <a:pt x="313852" y="1305470"/>
                  </a:cubicBezTo>
                  <a:cubicBezTo>
                    <a:pt x="292378" y="1216977"/>
                    <a:pt x="270904" y="1128477"/>
                    <a:pt x="249468" y="1040021"/>
                  </a:cubicBezTo>
                  <a:cubicBezTo>
                    <a:pt x="226859" y="946691"/>
                    <a:pt x="204211" y="853367"/>
                    <a:pt x="181601" y="760037"/>
                  </a:cubicBezTo>
                  <a:cubicBezTo>
                    <a:pt x="158752" y="665696"/>
                    <a:pt x="135858" y="571392"/>
                    <a:pt x="113003" y="477095"/>
                  </a:cubicBezTo>
                  <a:cubicBezTo>
                    <a:pt x="91043" y="386565"/>
                    <a:pt x="69121" y="296042"/>
                    <a:pt x="47243" y="205475"/>
                  </a:cubicBezTo>
                  <a:cubicBezTo>
                    <a:pt x="38977" y="171373"/>
                    <a:pt x="30711" y="137238"/>
                    <a:pt x="22526" y="103098"/>
                  </a:cubicBezTo>
                  <a:cubicBezTo>
                    <a:pt x="17869" y="83695"/>
                    <a:pt x="13206" y="64247"/>
                    <a:pt x="8587" y="44844"/>
                  </a:cubicBezTo>
                  <a:cubicBezTo>
                    <a:pt x="6523" y="36277"/>
                    <a:pt x="4536" y="27710"/>
                    <a:pt x="2548" y="19150"/>
                  </a:cubicBezTo>
                  <a:cubicBezTo>
                    <a:pt x="2226" y="17728"/>
                    <a:pt x="1898" y="16267"/>
                    <a:pt x="1576" y="14845"/>
                  </a:cubicBezTo>
                  <a:cubicBezTo>
                    <a:pt x="1172" y="12897"/>
                    <a:pt x="642" y="10950"/>
                    <a:pt x="358" y="8959"/>
                  </a:cubicBezTo>
                  <a:cubicBezTo>
                    <a:pt x="36" y="6682"/>
                    <a:pt x="-450" y="4293"/>
                    <a:pt x="882" y="2219"/>
                  </a:cubicBezTo>
                  <a:cubicBezTo>
                    <a:pt x="2220" y="107"/>
                    <a:pt x="4851" y="-664"/>
                    <a:pt x="7041" y="638"/>
                  </a:cubicBezTo>
                  <a:cubicBezTo>
                    <a:pt x="9514" y="2017"/>
                    <a:pt x="10322" y="5020"/>
                    <a:pt x="11054" y="7580"/>
                  </a:cubicBezTo>
                  <a:cubicBezTo>
                    <a:pt x="12556" y="13264"/>
                    <a:pt x="14051" y="18904"/>
                    <a:pt x="15471" y="24587"/>
                  </a:cubicBezTo>
                  <a:cubicBezTo>
                    <a:pt x="18551" y="36764"/>
                    <a:pt x="21548" y="48985"/>
                    <a:pt x="24545" y="61206"/>
                  </a:cubicBezTo>
                  <a:cubicBezTo>
                    <a:pt x="29448" y="81014"/>
                    <a:pt x="34270" y="100784"/>
                    <a:pt x="39091" y="120598"/>
                  </a:cubicBezTo>
                  <a:cubicBezTo>
                    <a:pt x="49988" y="165290"/>
                    <a:pt x="60848" y="209989"/>
                    <a:pt x="71708" y="254726"/>
                  </a:cubicBezTo>
                  <a:cubicBezTo>
                    <a:pt x="94236" y="347361"/>
                    <a:pt x="116726" y="440039"/>
                    <a:pt x="139171" y="532718"/>
                  </a:cubicBezTo>
                  <a:cubicBezTo>
                    <a:pt x="161617" y="625277"/>
                    <a:pt x="184062" y="717792"/>
                    <a:pt x="206508" y="810344"/>
                  </a:cubicBezTo>
                  <a:cubicBezTo>
                    <a:pt x="229402" y="904768"/>
                    <a:pt x="252333" y="999192"/>
                    <a:pt x="275227" y="1093616"/>
                  </a:cubicBezTo>
                  <a:cubicBezTo>
                    <a:pt x="298322" y="1189051"/>
                    <a:pt x="321456" y="1284531"/>
                    <a:pt x="344633" y="1379972"/>
                  </a:cubicBezTo>
                  <a:cubicBezTo>
                    <a:pt x="355777" y="1425885"/>
                    <a:pt x="366915" y="1471836"/>
                    <a:pt x="378059" y="1517792"/>
                  </a:cubicBezTo>
                  <a:cubicBezTo>
                    <a:pt x="388029" y="1559039"/>
                    <a:pt x="397955" y="1600242"/>
                    <a:pt x="408039" y="1641444"/>
                  </a:cubicBezTo>
                  <a:cubicBezTo>
                    <a:pt x="419908" y="1689993"/>
                    <a:pt x="431582" y="1738587"/>
                    <a:pt x="443370" y="1787180"/>
                  </a:cubicBezTo>
                  <a:cubicBezTo>
                    <a:pt x="454388" y="1832688"/>
                    <a:pt x="465449" y="1878234"/>
                    <a:pt x="476474" y="1923742"/>
                  </a:cubicBezTo>
                  <a:cubicBezTo>
                    <a:pt x="494262" y="1997138"/>
                    <a:pt x="512089" y="2070489"/>
                    <a:pt x="529877" y="2143847"/>
                  </a:cubicBezTo>
                  <a:cubicBezTo>
                    <a:pt x="530647" y="2147135"/>
                    <a:pt x="528584" y="2150543"/>
                    <a:pt x="525296" y="2151358"/>
                  </a:cubicBezTo>
                  <a:cubicBezTo>
                    <a:pt x="524816" y="2151478"/>
                    <a:pt x="524343" y="2151529"/>
                    <a:pt x="523870" y="2151529"/>
                  </a:cubicBezTo>
                  <a:cubicBezTo>
                    <a:pt x="521093" y="2151516"/>
                    <a:pt x="518506" y="2149563"/>
                    <a:pt x="517812" y="21467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964;p18">
              <a:extLst>
                <a:ext uri="{FF2B5EF4-FFF2-40B4-BE49-F238E27FC236}">
                  <a16:creationId xmlns:a16="http://schemas.microsoft.com/office/drawing/2014/main" id="{42821025-4C3C-019E-8879-8519F9E1721A}"/>
                </a:ext>
              </a:extLst>
            </p:cNvPr>
            <p:cNvSpPr/>
            <p:nvPr/>
          </p:nvSpPr>
          <p:spPr>
            <a:xfrm>
              <a:off x="3346675" y="4265782"/>
              <a:ext cx="273000" cy="96065"/>
            </a:xfrm>
            <a:custGeom>
              <a:avLst/>
              <a:gdLst/>
              <a:ahLst/>
              <a:cxnLst/>
              <a:rect l="l" t="t" r="r" b="b"/>
              <a:pathLst>
                <a:path w="273000" h="96065" extrusionOk="0">
                  <a:moveTo>
                    <a:pt x="269959" y="26444"/>
                  </a:moveTo>
                  <a:cubicBezTo>
                    <a:pt x="270975" y="30788"/>
                    <a:pt x="271985" y="35093"/>
                    <a:pt x="273001" y="39392"/>
                  </a:cubicBezTo>
                  <a:cubicBezTo>
                    <a:pt x="179527" y="31843"/>
                    <a:pt x="81920" y="44829"/>
                    <a:pt x="3117" y="96066"/>
                  </a:cubicBezTo>
                  <a:cubicBezTo>
                    <a:pt x="2063" y="91842"/>
                    <a:pt x="1054" y="87581"/>
                    <a:pt x="38" y="83358"/>
                  </a:cubicBezTo>
                  <a:cubicBezTo>
                    <a:pt x="38" y="83320"/>
                    <a:pt x="0" y="83238"/>
                    <a:pt x="0" y="83193"/>
                  </a:cubicBezTo>
                  <a:cubicBezTo>
                    <a:pt x="34965" y="36060"/>
                    <a:pt x="101658" y="15115"/>
                    <a:pt x="157327" y="5701"/>
                  </a:cubicBezTo>
                  <a:cubicBezTo>
                    <a:pt x="193391" y="-2866"/>
                    <a:pt x="230299" y="-1444"/>
                    <a:pt x="265548" y="7730"/>
                  </a:cubicBezTo>
                  <a:cubicBezTo>
                    <a:pt x="267006" y="13977"/>
                    <a:pt x="268502" y="20191"/>
                    <a:pt x="269959" y="26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965;p18">
              <a:extLst>
                <a:ext uri="{FF2B5EF4-FFF2-40B4-BE49-F238E27FC236}">
                  <a16:creationId xmlns:a16="http://schemas.microsoft.com/office/drawing/2014/main" id="{5CEA3B8C-4036-91FA-AED3-9F79C1E655BA}"/>
                </a:ext>
              </a:extLst>
            </p:cNvPr>
            <p:cNvSpPr/>
            <p:nvPr/>
          </p:nvSpPr>
          <p:spPr>
            <a:xfrm>
              <a:off x="3243586" y="3802286"/>
              <a:ext cx="305345" cy="271864"/>
            </a:xfrm>
            <a:custGeom>
              <a:avLst/>
              <a:gdLst/>
              <a:ahLst/>
              <a:cxnLst/>
              <a:rect l="l" t="t" r="r" b="b"/>
              <a:pathLst>
                <a:path w="305345" h="271864" extrusionOk="0">
                  <a:moveTo>
                    <a:pt x="302348" y="190351"/>
                  </a:moveTo>
                  <a:cubicBezTo>
                    <a:pt x="303364" y="194574"/>
                    <a:pt x="304373" y="198835"/>
                    <a:pt x="305345" y="203059"/>
                  </a:cubicBezTo>
                  <a:cubicBezTo>
                    <a:pt x="212319" y="182480"/>
                    <a:pt x="107298" y="207080"/>
                    <a:pt x="36837" y="271865"/>
                  </a:cubicBezTo>
                  <a:cubicBezTo>
                    <a:pt x="35866" y="268090"/>
                    <a:pt x="34976" y="264316"/>
                    <a:pt x="34080" y="260497"/>
                  </a:cubicBezTo>
                  <a:cubicBezTo>
                    <a:pt x="33796" y="259359"/>
                    <a:pt x="33512" y="258221"/>
                    <a:pt x="33272" y="257089"/>
                  </a:cubicBezTo>
                  <a:cubicBezTo>
                    <a:pt x="32868" y="255464"/>
                    <a:pt x="32464" y="253802"/>
                    <a:pt x="32098" y="252177"/>
                  </a:cubicBezTo>
                  <a:cubicBezTo>
                    <a:pt x="23914" y="218403"/>
                    <a:pt x="15767" y="184667"/>
                    <a:pt x="7665" y="150893"/>
                  </a:cubicBezTo>
                  <a:cubicBezTo>
                    <a:pt x="6529" y="143667"/>
                    <a:pt x="5191" y="136485"/>
                    <a:pt x="4062" y="129214"/>
                  </a:cubicBezTo>
                  <a:cubicBezTo>
                    <a:pt x="3330" y="124624"/>
                    <a:pt x="2768" y="119996"/>
                    <a:pt x="2036" y="115368"/>
                  </a:cubicBezTo>
                  <a:cubicBezTo>
                    <a:pt x="1349" y="110987"/>
                    <a:pt x="699" y="106599"/>
                    <a:pt x="251" y="102174"/>
                  </a:cubicBezTo>
                  <a:cubicBezTo>
                    <a:pt x="251" y="102091"/>
                    <a:pt x="213" y="102009"/>
                    <a:pt x="213" y="101927"/>
                  </a:cubicBezTo>
                  <a:cubicBezTo>
                    <a:pt x="49" y="99695"/>
                    <a:pt x="-71" y="97501"/>
                    <a:pt x="49" y="95270"/>
                  </a:cubicBezTo>
                  <a:cubicBezTo>
                    <a:pt x="131" y="94252"/>
                    <a:pt x="169" y="93240"/>
                    <a:pt x="251" y="92222"/>
                  </a:cubicBezTo>
                  <a:lnTo>
                    <a:pt x="251" y="92184"/>
                  </a:lnTo>
                  <a:cubicBezTo>
                    <a:pt x="333" y="91128"/>
                    <a:pt x="452" y="90117"/>
                    <a:pt x="572" y="89099"/>
                  </a:cubicBezTo>
                  <a:cubicBezTo>
                    <a:pt x="572" y="89061"/>
                    <a:pt x="572" y="88979"/>
                    <a:pt x="610" y="88935"/>
                  </a:cubicBezTo>
                  <a:cubicBezTo>
                    <a:pt x="1134" y="86014"/>
                    <a:pt x="1904" y="83289"/>
                    <a:pt x="2800" y="80488"/>
                  </a:cubicBezTo>
                  <a:cubicBezTo>
                    <a:pt x="2762" y="80735"/>
                    <a:pt x="2680" y="80975"/>
                    <a:pt x="2598" y="81259"/>
                  </a:cubicBezTo>
                  <a:cubicBezTo>
                    <a:pt x="3248" y="79148"/>
                    <a:pt x="4056" y="77118"/>
                    <a:pt x="4743" y="75051"/>
                  </a:cubicBezTo>
                  <a:cubicBezTo>
                    <a:pt x="47129" y="6454"/>
                    <a:pt x="184075" y="-22812"/>
                    <a:pt x="249594" y="20097"/>
                  </a:cubicBezTo>
                  <a:cubicBezTo>
                    <a:pt x="249758" y="20217"/>
                    <a:pt x="249878" y="20344"/>
                    <a:pt x="249998" y="20464"/>
                  </a:cubicBezTo>
                  <a:cubicBezTo>
                    <a:pt x="250200" y="20628"/>
                    <a:pt x="250446" y="20831"/>
                    <a:pt x="250648" y="21033"/>
                  </a:cubicBezTo>
                  <a:cubicBezTo>
                    <a:pt x="251254" y="21520"/>
                    <a:pt x="251866" y="22007"/>
                    <a:pt x="252434" y="22538"/>
                  </a:cubicBezTo>
                  <a:cubicBezTo>
                    <a:pt x="252472" y="22538"/>
                    <a:pt x="252472" y="22538"/>
                    <a:pt x="252472" y="22620"/>
                  </a:cubicBezTo>
                  <a:cubicBezTo>
                    <a:pt x="252509" y="22620"/>
                    <a:pt x="252554" y="22658"/>
                    <a:pt x="252591" y="22702"/>
                  </a:cubicBezTo>
                  <a:cubicBezTo>
                    <a:pt x="253443" y="23189"/>
                    <a:pt x="254251" y="23922"/>
                    <a:pt x="254939" y="24814"/>
                  </a:cubicBezTo>
                  <a:cubicBezTo>
                    <a:pt x="254977" y="24814"/>
                    <a:pt x="254977" y="24852"/>
                    <a:pt x="255021" y="24934"/>
                  </a:cubicBezTo>
                  <a:cubicBezTo>
                    <a:pt x="255059" y="24934"/>
                    <a:pt x="255059" y="24934"/>
                    <a:pt x="255059" y="24972"/>
                  </a:cubicBezTo>
                  <a:cubicBezTo>
                    <a:pt x="255791" y="25623"/>
                    <a:pt x="256479" y="26312"/>
                    <a:pt x="257122" y="27001"/>
                  </a:cubicBezTo>
                  <a:lnTo>
                    <a:pt x="257160" y="27001"/>
                  </a:lnTo>
                  <a:cubicBezTo>
                    <a:pt x="257280" y="27166"/>
                    <a:pt x="257444" y="27324"/>
                    <a:pt x="257564" y="27488"/>
                  </a:cubicBezTo>
                  <a:cubicBezTo>
                    <a:pt x="258050" y="28221"/>
                    <a:pt x="258536" y="28948"/>
                    <a:pt x="258984" y="29720"/>
                  </a:cubicBezTo>
                  <a:cubicBezTo>
                    <a:pt x="258984" y="29758"/>
                    <a:pt x="259022" y="29802"/>
                    <a:pt x="259104" y="29884"/>
                  </a:cubicBezTo>
                  <a:cubicBezTo>
                    <a:pt x="259104" y="29884"/>
                    <a:pt x="259104" y="29922"/>
                    <a:pt x="259142" y="29922"/>
                  </a:cubicBezTo>
                  <a:cubicBezTo>
                    <a:pt x="260681" y="31869"/>
                    <a:pt x="262019" y="33899"/>
                    <a:pt x="263275" y="36010"/>
                  </a:cubicBezTo>
                  <a:cubicBezTo>
                    <a:pt x="272027" y="50704"/>
                    <a:pt x="274823" y="68811"/>
                    <a:pt x="277782" y="86267"/>
                  </a:cubicBezTo>
                  <a:cubicBezTo>
                    <a:pt x="285399" y="118498"/>
                    <a:pt x="293015" y="150811"/>
                    <a:pt x="300631" y="183042"/>
                  </a:cubicBezTo>
                  <a:cubicBezTo>
                    <a:pt x="300997" y="184667"/>
                    <a:pt x="301401" y="186292"/>
                    <a:pt x="301767" y="187917"/>
                  </a:cubicBezTo>
                  <a:lnTo>
                    <a:pt x="301729" y="187917"/>
                  </a:lnTo>
                  <a:cubicBezTo>
                    <a:pt x="301849" y="188524"/>
                    <a:pt x="301976" y="189137"/>
                    <a:pt x="302051" y="189744"/>
                  </a:cubicBezTo>
                  <a:cubicBezTo>
                    <a:pt x="302089" y="189744"/>
                    <a:pt x="302089" y="189744"/>
                    <a:pt x="302051" y="189782"/>
                  </a:cubicBezTo>
                  <a:cubicBezTo>
                    <a:pt x="302133" y="189984"/>
                    <a:pt x="302215" y="190149"/>
                    <a:pt x="302253" y="190351"/>
                  </a:cubicBezTo>
                  <a:cubicBezTo>
                    <a:pt x="302310" y="190351"/>
                    <a:pt x="302310" y="190351"/>
                    <a:pt x="302348" y="1903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4" name="Picture 134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2BDB531F-CF51-00FD-F5DE-BBAE16BC8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753" y="-193429"/>
            <a:ext cx="1977056" cy="1977056"/>
          </a:xfrm>
          <a:prstGeom prst="rect">
            <a:avLst/>
          </a:prstGeom>
        </p:spPr>
      </p:pic>
      <p:pic>
        <p:nvPicPr>
          <p:cNvPr id="1346" name="Picture 1345">
            <a:extLst>
              <a:ext uri="{FF2B5EF4-FFF2-40B4-BE49-F238E27FC236}">
                <a16:creationId xmlns:a16="http://schemas.microsoft.com/office/drawing/2014/main" id="{CFE575BD-4C51-7A4A-39DB-F473D5F04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356" y="4922557"/>
            <a:ext cx="2040869" cy="1445723"/>
          </a:xfrm>
          <a:prstGeom prst="rect">
            <a:avLst/>
          </a:prstGeom>
        </p:spPr>
      </p:pic>
      <p:pic>
        <p:nvPicPr>
          <p:cNvPr id="1349" name="Picture 1348">
            <a:extLst>
              <a:ext uri="{FF2B5EF4-FFF2-40B4-BE49-F238E27FC236}">
                <a16:creationId xmlns:a16="http://schemas.microsoft.com/office/drawing/2014/main" id="{1A07A0B1-AD06-39E3-2238-610A95FD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70" y="4755518"/>
            <a:ext cx="2360876" cy="2360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54" name="Picture 1353">
            <a:extLst>
              <a:ext uri="{FF2B5EF4-FFF2-40B4-BE49-F238E27FC236}">
                <a16:creationId xmlns:a16="http://schemas.microsoft.com/office/drawing/2014/main" id="{075186CE-BB62-B4AD-F103-BA5583568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1235" y="5556"/>
            <a:ext cx="4289763" cy="1109001"/>
          </a:xfrm>
          <a:prstGeom prst="rect">
            <a:avLst/>
          </a:prstGeom>
        </p:spPr>
      </p:pic>
      <p:pic>
        <p:nvPicPr>
          <p:cNvPr id="1371" name="Picture 1370">
            <a:extLst>
              <a:ext uri="{FF2B5EF4-FFF2-40B4-BE49-F238E27FC236}">
                <a16:creationId xmlns:a16="http://schemas.microsoft.com/office/drawing/2014/main" id="{730A04D0-B29C-E037-0549-80F386E14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029" y="3391567"/>
            <a:ext cx="6893051" cy="1986125"/>
          </a:xfrm>
          <a:prstGeom prst="rect">
            <a:avLst/>
          </a:prstGeom>
        </p:spPr>
      </p:pic>
      <p:pic>
        <p:nvPicPr>
          <p:cNvPr id="1372" name="Picture 1371">
            <a:extLst>
              <a:ext uri="{FF2B5EF4-FFF2-40B4-BE49-F238E27FC236}">
                <a16:creationId xmlns:a16="http://schemas.microsoft.com/office/drawing/2014/main" id="{107DFD3F-43DB-E7A2-3F30-CB8BD7739C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2506" y="1137300"/>
            <a:ext cx="5880796" cy="26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9" y="133991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089644" y="246854"/>
            <a:ext cx="4582752" cy="838049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116589" y="305203"/>
            <a:ext cx="53437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 dấu &gt; , &lt; , = </a:t>
            </a:r>
          </a:p>
        </p:txBody>
      </p:sp>
      <p:sp>
        <p:nvSpPr>
          <p:cNvPr id="2" name="文本框 4">
            <a:extLst>
              <a:ext uri="{FF2B5EF4-FFF2-40B4-BE49-F238E27FC236}">
                <a16:creationId xmlns:a16="http://schemas.microsoft.com/office/drawing/2014/main" id="{C704FFE1-140A-7B3B-6B34-DC807E130F35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1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774BBA2-45E0-DB63-2781-513FB7D55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72" y="3145540"/>
            <a:ext cx="4434008" cy="4093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4F76A4-BDE6-B78B-4F26-6DA12A157CE7}"/>
              </a:ext>
            </a:extLst>
          </p:cNvPr>
          <p:cNvSpPr txBox="1"/>
          <p:nvPr/>
        </p:nvSpPr>
        <p:spPr>
          <a:xfrm>
            <a:off x="1682393" y="3769642"/>
            <a:ext cx="5343745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9 987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10 000</a:t>
            </a:r>
          </a:p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68 534 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68 499</a:t>
            </a:r>
          </a:p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34 000 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33 979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16E22-D196-BCB8-8604-E01991F99B15}"/>
              </a:ext>
            </a:extLst>
          </p:cNvPr>
          <p:cNvSpPr txBox="1"/>
          <p:nvPr/>
        </p:nvSpPr>
        <p:spPr>
          <a:xfrm>
            <a:off x="1612183" y="1351177"/>
            <a:ext cx="921591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8 563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8 000 + 500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+ 60 + 3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4AB15-D043-34FA-891C-0D257706A956}"/>
              </a:ext>
            </a:extLst>
          </p:cNvPr>
          <p:cNvSpPr txBox="1"/>
          <p:nvPr/>
        </p:nvSpPr>
        <p:spPr>
          <a:xfrm>
            <a:off x="1612183" y="2086729"/>
            <a:ext cx="925391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45 031 … 40 000 +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5 000 + 100 + 30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2BBE1-A95E-15BC-53E8-58C1FE426CAC}"/>
              </a:ext>
            </a:extLst>
          </p:cNvPr>
          <p:cNvSpPr txBox="1"/>
          <p:nvPr/>
        </p:nvSpPr>
        <p:spPr>
          <a:xfrm>
            <a:off x="1682393" y="2831587"/>
            <a:ext cx="939097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70 208 … 60 000 + 9 000 + 700 + 9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FA63D5-4352-A533-B579-70DEF5D5E46B}"/>
              </a:ext>
            </a:extLst>
          </p:cNvPr>
          <p:cNvSpPr txBox="1"/>
          <p:nvPr/>
        </p:nvSpPr>
        <p:spPr>
          <a:xfrm>
            <a:off x="3480713" y="4321335"/>
            <a:ext cx="41548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06E5A-3FE5-A1E2-02A2-E2D1F1A24BA9}"/>
              </a:ext>
            </a:extLst>
          </p:cNvPr>
          <p:cNvSpPr txBox="1"/>
          <p:nvPr/>
        </p:nvSpPr>
        <p:spPr>
          <a:xfrm>
            <a:off x="3468401" y="4947583"/>
            <a:ext cx="54699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06081-56AA-C51F-F310-4AA896D52C74}"/>
              </a:ext>
            </a:extLst>
          </p:cNvPr>
          <p:cNvSpPr txBox="1"/>
          <p:nvPr/>
        </p:nvSpPr>
        <p:spPr>
          <a:xfrm flipH="1">
            <a:off x="3500519" y="3632461"/>
            <a:ext cx="54699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7E122-81CC-464F-ECBA-0F117CDF6418}"/>
              </a:ext>
            </a:extLst>
          </p:cNvPr>
          <p:cNvSpPr txBox="1"/>
          <p:nvPr/>
        </p:nvSpPr>
        <p:spPr>
          <a:xfrm flipH="1">
            <a:off x="3444837" y="1278511"/>
            <a:ext cx="8443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421704-CC19-D498-FEDA-5052E1EE29A2}"/>
              </a:ext>
            </a:extLst>
          </p:cNvPr>
          <p:cNvSpPr txBox="1"/>
          <p:nvPr/>
        </p:nvSpPr>
        <p:spPr>
          <a:xfrm>
            <a:off x="3439503" y="2724717"/>
            <a:ext cx="5129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1306081-56AA-C51F-F310-4AA896D52C74}"/>
              </a:ext>
            </a:extLst>
          </p:cNvPr>
          <p:cNvSpPr txBox="1"/>
          <p:nvPr/>
        </p:nvSpPr>
        <p:spPr>
          <a:xfrm flipH="1">
            <a:off x="3356776" y="1955860"/>
            <a:ext cx="464888" cy="939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908254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20" grpId="0"/>
      <p:bldP spid="21" grpId="0"/>
      <p:bldP spid="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447" y="120143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337568" y="665299"/>
            <a:ext cx="6054329" cy="868127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275419" y="692169"/>
            <a:ext cx="6243148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câu trả lời đúng 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1A7934EA-E0C6-529C-2A84-CEEE5632CFEB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2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26" name="Picture 2" descr="Kids Chef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21" y="1958726"/>
            <a:ext cx="6320590" cy="43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51361" y="1718778"/>
            <a:ext cx="4440299" cy="3036102"/>
            <a:chOff x="7303761" y="1455187"/>
            <a:chExt cx="4440299" cy="3737142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15E32113-1826-D4AD-45FB-DB4934ABE149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4229B4-AB06-6695-A48D-FE95416D0B41}"/>
                </a:ext>
              </a:extLst>
            </p:cNvPr>
            <p:cNvSpPr txBox="1"/>
            <p:nvPr/>
          </p:nvSpPr>
          <p:spPr>
            <a:xfrm>
              <a:off x="7737747" y="1988187"/>
              <a:ext cx="332596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chuẩn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bị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món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ăn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healthy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mình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nhé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!</a:t>
              </a:r>
              <a:endParaRPr lang="vi-VN" sz="3200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3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3877B5-B47D-0A45-7823-3435F0AA0EE0}"/>
              </a:ext>
            </a:extLst>
          </p:cNvPr>
          <p:cNvSpPr/>
          <p:nvPr/>
        </p:nvSpPr>
        <p:spPr>
          <a:xfrm>
            <a:off x="268071" y="265603"/>
            <a:ext cx="11684243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vi-VN" sz="12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43" y="769437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871" y="243274"/>
            <a:ext cx="9364268" cy="462929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E3569-01A9-C02A-BA1B-B0BE33329F18}"/>
              </a:ext>
            </a:extLst>
          </p:cNvPr>
          <p:cNvGrpSpPr/>
          <p:nvPr/>
        </p:nvGrpSpPr>
        <p:grpSpPr>
          <a:xfrm>
            <a:off x="-504955" y="-66803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8D3B9-BB63-FA98-F47F-5C331836C3D3}"/>
              </a:ext>
            </a:extLst>
          </p:cNvPr>
          <p:cNvGrpSpPr/>
          <p:nvPr/>
        </p:nvGrpSpPr>
        <p:grpSpPr>
          <a:xfrm flipH="1">
            <a:off x="9567125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9" y="62699"/>
            <a:ext cx="504503" cy="69854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7"/>
            <a:ext cx="530893" cy="783067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3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7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3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6" y="349678"/>
            <a:ext cx="1127367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8" y="2686319"/>
            <a:ext cx="813376" cy="578636"/>
          </a:xfrm>
          <a:prstGeom prst="rect">
            <a:avLst/>
          </a:prstGeom>
        </p:spPr>
      </p:pic>
      <p:sp>
        <p:nvSpPr>
          <p:cNvPr id="66" name="Freeform 6">
            <a:extLst>
              <a:ext uri="{FF2B5EF4-FFF2-40B4-BE49-F238E27FC236}">
                <a16:creationId xmlns:a16="http://schemas.microsoft.com/office/drawing/2014/main" id="{385091C4-5C0E-E478-926F-6BF22728BB0A}"/>
              </a:ext>
            </a:extLst>
          </p:cNvPr>
          <p:cNvSpPr/>
          <p:nvPr/>
        </p:nvSpPr>
        <p:spPr>
          <a:xfrm rot="5159154">
            <a:off x="8285779" y="718470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5" y="3833045"/>
            <a:ext cx="7368671" cy="257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96DDFD-E3EA-473B-9958-C59079E79780}"/>
              </a:ext>
            </a:extLst>
          </p:cNvPr>
          <p:cNvGrpSpPr/>
          <p:nvPr/>
        </p:nvGrpSpPr>
        <p:grpSpPr>
          <a:xfrm>
            <a:off x="-131954" y="3294982"/>
            <a:ext cx="1869603" cy="3321423"/>
            <a:chOff x="-131954" y="3294982"/>
            <a:chExt cx="1869603" cy="332142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FC1DA09-7EAA-F05D-F196-90B5B9E2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31954" y="3294982"/>
              <a:ext cx="1869603" cy="332142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09F5D47-48D3-403D-A6E2-A887DE4CAD69}"/>
                </a:ext>
              </a:extLst>
            </p:cNvPr>
            <p:cNvSpPr/>
            <p:nvPr/>
          </p:nvSpPr>
          <p:spPr>
            <a:xfrm>
              <a:off x="488143" y="3407772"/>
              <a:ext cx="673597" cy="339774"/>
            </a:xfrm>
            <a:prstGeom prst="rect">
              <a:avLst/>
            </a:prstGeom>
            <a:solidFill>
              <a:srgbClr val="B3D1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0358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:a16="http://schemas.microsoft.com/office/drawing/2014/main" id="{712246D2-F090-181E-3679-27C5044CC233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859768" y="628293"/>
            <a:ext cx="795518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bé nhất trong các số 20 107, 19 482, 15 999, 18 700 là: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214761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558157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636286" y="4130319"/>
            <a:ext cx="5650183" cy="2174334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26069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12" y="2742441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20" y="4917711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012476" y="2959661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20 107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2006940" y="4875184"/>
            <a:ext cx="3131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19 482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7247544" y="2839859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15 999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448799" y="4923100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18 700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29" y="4830054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76" y="2868685"/>
            <a:ext cx="1093403" cy="106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125471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479169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160502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177061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61" y="4716347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03" y="2803087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160225" y="2871992"/>
            <a:ext cx="386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57 680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403617" y="2868706"/>
            <a:ext cx="299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84 273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042388" y="4937802"/>
            <a:ext cx="3165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48 954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635215" y="4849220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39 825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34" y="4921338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26" y="2885312"/>
            <a:ext cx="1093403" cy="1063031"/>
          </a:xfrm>
          <a:prstGeom prst="rect">
            <a:avLst/>
          </a:prstGeom>
        </p:spPr>
      </p:pic>
      <p:sp>
        <p:nvSpPr>
          <p:cNvPr id="54" name="Freeform 2">
            <a:extLst>
              <a:ext uri="{FF2B5EF4-FFF2-40B4-BE49-F238E27FC236}">
                <a16:creationId xmlns:a16="http://schemas.microsoft.com/office/drawing/2014/main" id="{F3BAFD73-F467-4181-9229-13CE790EA55D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036049" y="540783"/>
            <a:ext cx="7536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nào dưới đây có chữ số hàng trăm là 8?</a:t>
            </a:r>
          </a:p>
        </p:txBody>
      </p:sp>
    </p:spTree>
    <p:extLst>
      <p:ext uri="{BB962C8B-B14F-4D97-AF65-F5344CB8AC3E}">
        <p14:creationId xmlns:p14="http://schemas.microsoft.com/office/powerpoint/2010/main" val="1981570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4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40" y="478763"/>
            <a:ext cx="9624825" cy="19136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605861" y="490284"/>
            <a:ext cx="8832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09">
              <a:buClr>
                <a:srgbClr val="000000"/>
              </a:buClr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dân của 1 phường là 12 967 người. Số dân của phường đó làm tròn đến hàng nghìn là: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316839"/>
            <a:ext cx="5699280" cy="1904278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941533" y="1849671"/>
            <a:ext cx="5841916" cy="2395302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035914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13722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92" y="4614570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60" y="2903956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976955" y="4837781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13 000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543489" y="2941594"/>
            <a:ext cx="308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057523" y="3068528"/>
            <a:ext cx="33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515245" y="4769888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12 960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333" y="4723715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25" y="2976971"/>
            <a:ext cx="1093403" cy="1063031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08757BE2-3558-20C9-22E8-B60F9A1D6A4E}"/>
              </a:ext>
            </a:extLst>
          </p:cNvPr>
          <p:cNvSpPr/>
          <p:nvPr/>
        </p:nvSpPr>
        <p:spPr>
          <a:xfrm rot="5159154">
            <a:off x="352134" y="148300"/>
            <a:ext cx="2335605" cy="2247176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149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id="{9DDDB683-F1E0-C05D-1F27-4B639E088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17"/>
          <a:stretch/>
        </p:blipFill>
        <p:spPr>
          <a:xfrm>
            <a:off x="151518" y="-144466"/>
            <a:ext cx="11597999" cy="65249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415131" y="-95592"/>
            <a:ext cx="1325915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214601" y="-51894"/>
            <a:ext cx="1445263" cy="763024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930A0CEC-1BE6-AE43-B625-02BC9AADF6FB}"/>
              </a:ext>
            </a:extLst>
          </p:cNvPr>
          <p:cNvSpPr txBox="1"/>
          <p:nvPr/>
        </p:nvSpPr>
        <p:spPr>
          <a:xfrm>
            <a:off x="-468288" y="-144466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3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3" name="Picture 22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id="{C819B793-B366-468B-E9CD-D7D5B59BD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36"/>
          <a:stretch/>
        </p:blipFill>
        <p:spPr>
          <a:xfrm>
            <a:off x="2" y="2838271"/>
            <a:ext cx="11999445" cy="626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750BD3-BFE8-B0CA-3C26-6F7092BE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479" y="410187"/>
            <a:ext cx="2706859" cy="64142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759D70-0D39-A344-F3D0-CEE1C804F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8" y="650243"/>
            <a:ext cx="6616765" cy="16582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CBFB50-000F-1E39-86F4-A874474B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7" y="2017745"/>
            <a:ext cx="8595033" cy="17402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2A3BA6-55E9-678C-335C-8E3B9AAB9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21" y="5017632"/>
            <a:ext cx="7419984" cy="14365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8B3F4F-0362-D8EF-4350-B9CF9A0C8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41" y="3617300"/>
            <a:ext cx="7357763" cy="14365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6D61BAB-534E-E19A-49A9-62E3A79F2850}"/>
              </a:ext>
            </a:extLst>
          </p:cNvPr>
          <p:cNvSpPr txBox="1"/>
          <p:nvPr/>
        </p:nvSpPr>
        <p:spPr>
          <a:xfrm rot="21300998" flipH="1">
            <a:off x="903514" y="1021516"/>
            <a:ext cx="6197647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6000 + 500 + 40 +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5BD7BB-38E6-194B-087C-C03BE0FA1259}"/>
              </a:ext>
            </a:extLst>
          </p:cNvPr>
          <p:cNvSpPr txBox="1"/>
          <p:nvPr/>
        </p:nvSpPr>
        <p:spPr>
          <a:xfrm rot="21300998" flipH="1">
            <a:off x="1210105" y="3873863"/>
            <a:ext cx="6673355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50 000 + 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+ 8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7E417D-E5D2-0DE8-E423-FFFC3D2CA94A}"/>
              </a:ext>
            </a:extLst>
          </p:cNvPr>
          <p:cNvSpPr txBox="1"/>
          <p:nvPr/>
        </p:nvSpPr>
        <p:spPr>
          <a:xfrm rot="21300998" flipH="1">
            <a:off x="1300741" y="5271788"/>
            <a:ext cx="6197647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6 000 + 40 + 1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B6E7EF-232B-A076-C413-D098D84CF1EC}"/>
              </a:ext>
            </a:extLst>
          </p:cNvPr>
          <p:cNvSpPr txBox="1"/>
          <p:nvPr/>
        </p:nvSpPr>
        <p:spPr>
          <a:xfrm rot="21119217" flipH="1">
            <a:off x="1367133" y="2440741"/>
            <a:ext cx="7424281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30 000 +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800 + 2</a:t>
            </a: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CBED5B88-FED4-AE34-3723-83DEC735655E}"/>
              </a:ext>
            </a:extLst>
          </p:cNvPr>
          <p:cNvCxnSpPr>
            <a:cxnSpLocks/>
          </p:cNvCxnSpPr>
          <p:nvPr/>
        </p:nvCxnSpPr>
        <p:spPr>
          <a:xfrm>
            <a:off x="6628626" y="1028806"/>
            <a:ext cx="3476137" cy="3291300"/>
          </a:xfrm>
          <a:prstGeom prst="curvedConnector3">
            <a:avLst>
              <a:gd name="adj1" fmla="val 71295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EF39B559-138B-63AB-8057-93E2CD2C8C1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50201" y="3722551"/>
            <a:ext cx="3829883" cy="1032643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DB5E6549-B952-14D0-7234-456849DCDE1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69255" y="1258592"/>
            <a:ext cx="3175151" cy="1953561"/>
          </a:xfrm>
          <a:prstGeom prst="curvedConnector3">
            <a:avLst>
              <a:gd name="adj1" fmla="val 29174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5426F820-A3FD-143D-7A00-F2B8AC07448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0864" y="3029742"/>
            <a:ext cx="2467784" cy="2239737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1D6374-371B-0BF2-EFBD-A8F977518AF3}"/>
              </a:ext>
            </a:extLst>
          </p:cNvPr>
          <p:cNvGrpSpPr/>
          <p:nvPr/>
        </p:nvGrpSpPr>
        <p:grpSpPr>
          <a:xfrm>
            <a:off x="9497715" y="2157220"/>
            <a:ext cx="2714387" cy="779700"/>
            <a:chOff x="-5920353" y="-695370"/>
            <a:chExt cx="2864814" cy="100301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4B1EEEA-8901-CC1C-5380-8FE17C809E3B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9BD75C-1D84-6576-BB18-5F48EEA347F0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1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96 041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4CC350F-9B53-DE8E-05E5-DBE216506749}"/>
              </a:ext>
            </a:extLst>
          </p:cNvPr>
          <p:cNvGrpSpPr/>
          <p:nvPr/>
        </p:nvGrpSpPr>
        <p:grpSpPr>
          <a:xfrm>
            <a:off x="9493951" y="236533"/>
            <a:ext cx="2714387" cy="779700"/>
            <a:chOff x="-5920353" y="-695370"/>
            <a:chExt cx="2864814" cy="100301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B9AC6-B401-5C57-056C-55DFB93C8EE0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6FB9A99-57A0-667E-70D2-14CEE7B6F064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1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50 738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4E23C44-B317-0A27-B9AF-B6340CF1F505}"/>
              </a:ext>
            </a:extLst>
          </p:cNvPr>
          <p:cNvGrpSpPr/>
          <p:nvPr/>
        </p:nvGrpSpPr>
        <p:grpSpPr>
          <a:xfrm>
            <a:off x="9505243" y="5938877"/>
            <a:ext cx="2292356" cy="876376"/>
            <a:chOff x="-5920353" y="-695370"/>
            <a:chExt cx="2864814" cy="100301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8A2C6BB-A921-478B-B076-8B51B05093E9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0A1E795-6145-90FE-9A25-51413514CD7E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1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35802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3CD81E8-4F75-3695-2094-611ADAE906D9}"/>
              </a:ext>
            </a:extLst>
          </p:cNvPr>
          <p:cNvGrpSpPr/>
          <p:nvPr/>
        </p:nvGrpSpPr>
        <p:grpSpPr>
          <a:xfrm>
            <a:off x="9568390" y="4116523"/>
            <a:ext cx="2292356" cy="876376"/>
            <a:chOff x="-5920353" y="-695370"/>
            <a:chExt cx="2864814" cy="1003010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B7CA1C35-7037-40DB-7D1B-AD5EB8D073A4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DF4B241-38FE-E382-EB7C-7581B1136411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1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6547</a:t>
              </a: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41F3ED0C-3C82-2D71-3E49-28E8D531D49A}"/>
              </a:ext>
            </a:extLst>
          </p:cNvPr>
          <p:cNvSpPr/>
          <p:nvPr/>
        </p:nvSpPr>
        <p:spPr>
          <a:xfrm rot="21142673">
            <a:off x="3560419" y="2467517"/>
            <a:ext cx="1972724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5000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1FCD649-45D0-AF85-4F1A-500453CAB148}"/>
              </a:ext>
            </a:extLst>
          </p:cNvPr>
          <p:cNvSpPr/>
          <p:nvPr/>
        </p:nvSpPr>
        <p:spPr>
          <a:xfrm>
            <a:off x="5208560" y="795601"/>
            <a:ext cx="805405" cy="750981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603" name="Oval 1602">
            <a:extLst>
              <a:ext uri="{FF2B5EF4-FFF2-40B4-BE49-F238E27FC236}">
                <a16:creationId xmlns:a16="http://schemas.microsoft.com/office/drawing/2014/main" id="{0B2F4227-6A0A-7DD2-9D1C-B05140001663}"/>
              </a:ext>
            </a:extLst>
          </p:cNvPr>
          <p:cNvSpPr/>
          <p:nvPr/>
        </p:nvSpPr>
        <p:spPr>
          <a:xfrm rot="21294973">
            <a:off x="3378672" y="3888001"/>
            <a:ext cx="1675433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700</a:t>
            </a:r>
          </a:p>
        </p:txBody>
      </p:sp>
      <p:sp>
        <p:nvSpPr>
          <p:cNvPr id="1604" name="Oval 1603">
            <a:extLst>
              <a:ext uri="{FF2B5EF4-FFF2-40B4-BE49-F238E27FC236}">
                <a16:creationId xmlns:a16="http://schemas.microsoft.com/office/drawing/2014/main" id="{582B34C1-9CF1-0298-A382-5CBACEA9E661}"/>
              </a:ext>
            </a:extLst>
          </p:cNvPr>
          <p:cNvSpPr/>
          <p:nvPr/>
        </p:nvSpPr>
        <p:spPr>
          <a:xfrm rot="21389641">
            <a:off x="507828" y="5447269"/>
            <a:ext cx="2618010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30368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1603" grpId="0" animBg="1"/>
      <p:bldP spid="160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800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596894" y="-196010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645146" y="792105"/>
            <a:ext cx="107283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Ngày nào tiêm được ít liều vắc–xin  nhất?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vắc–xin  đã tiêm được từ ít nhất đến nhiều nhất? </a:t>
            </a:r>
          </a:p>
        </p:txBody>
      </p:sp>
    </p:spTree>
    <p:extLst>
      <p:ext uri="{BB962C8B-B14F-4D97-AF65-F5344CB8AC3E}">
        <p14:creationId xmlns:p14="http://schemas.microsoft.com/office/powerpoint/2010/main" val="25373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398774" y="-193345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731845" y="772098"/>
            <a:ext cx="1072831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500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Ngày nào tiêm được ít liều vắc–xin  nhất?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500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vắc–xin</a:t>
            </a:r>
            <a:r>
              <a:rPr lang="en-US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 tiêm được từ ít nhất đến nhiều nhất? </a:t>
            </a:r>
          </a:p>
        </p:txBody>
      </p:sp>
      <p:sp>
        <p:nvSpPr>
          <p:cNvPr id="2" name="Rectangle 1"/>
          <p:cNvSpPr/>
          <p:nvPr/>
        </p:nvSpPr>
        <p:spPr>
          <a:xfrm>
            <a:off x="731844" y="4726566"/>
            <a:ext cx="107283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8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28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 xin nhất. </a:t>
            </a:r>
            <a:endParaRPr lang="en-US" sz="28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8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28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ít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vắc–xin nhất.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– Thứ ba – Thứ hai – Thứ tư</a:t>
            </a: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lang="vi-VN" sz="28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33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A7E4A0-6161-B899-0F35-3D61DC2F350E}"/>
              </a:ext>
            </a:extLst>
          </p:cNvPr>
          <p:cNvSpPr/>
          <p:nvPr/>
        </p:nvSpPr>
        <p:spPr>
          <a:xfrm>
            <a:off x="2175764" y="491026"/>
            <a:ext cx="9135216" cy="1366797"/>
          </a:xfrm>
          <a:prstGeom prst="roundRect">
            <a:avLst>
              <a:gd name="adj" fmla="val 26578"/>
            </a:avLst>
          </a:prstGeom>
          <a:solidFill>
            <a:schemeClr val="bg1">
              <a:lumMod val="60000"/>
              <a:lumOff val="4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72B5CA"/>
              </a:solidFill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44553-D71A-ADC6-6A60-087C3BA6B17B}"/>
              </a:ext>
            </a:extLst>
          </p:cNvPr>
          <p:cNvSpPr txBox="1"/>
          <p:nvPr/>
        </p:nvSpPr>
        <p:spPr>
          <a:xfrm>
            <a:off x="2607379" y="456279"/>
            <a:ext cx="8650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28 569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xếp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bởi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như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endParaRPr lang="vi-VN" sz="4000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F21A9E-602F-5405-CCDA-BAD178A09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7" b="92933" l="5055" r="89451">
                        <a14:foregroundMark x1="16703" y1="8834" x2="28791" y2="21908"/>
                        <a14:foregroundMark x1="28791" y1="21908" x2="29890" y2="13074"/>
                        <a14:foregroundMark x1="6813" y1="25795" x2="12527" y2="20141"/>
                        <a14:foregroundMark x1="5055" y1="66784" x2="5495" y2="69611"/>
                        <a14:foregroundMark x1="59121" y1="81979" x2="66154" y2="84452"/>
                        <a14:foregroundMark x1="22857" y1="92580" x2="33846" y2="90106"/>
                        <a14:foregroundMark x1="33846" y1="90106" x2="62418" y2="93286"/>
                        <a14:foregroundMark x1="62418" y1="93286" x2="72747" y2="91519"/>
                        <a14:foregroundMark x1="21319" y1="11307" x2="27033" y2="14134"/>
                        <a14:foregroundMark x1="24176" y1="11307" x2="28132" y2="17314"/>
                        <a14:foregroundMark x1="17363" y1="4947" x2="22418" y2="388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693" y="5205445"/>
            <a:ext cx="2309231" cy="1436291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EF5D0E0-AC16-FA52-BC5C-86C840F403F1}"/>
              </a:ext>
            </a:extLst>
          </p:cNvPr>
          <p:cNvSpPr/>
          <p:nvPr/>
        </p:nvSpPr>
        <p:spPr>
          <a:xfrm>
            <a:off x="298149" y="216265"/>
            <a:ext cx="2309231" cy="1068252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097939-70FE-4D33-9049-9E3A7061F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676793" y="3699904"/>
            <a:ext cx="650296" cy="1324979"/>
          </a:xfrm>
          <a:prstGeom prst="rect">
            <a:avLst/>
          </a:prstGeom>
        </p:spPr>
      </p:pic>
      <p:grpSp>
        <p:nvGrpSpPr>
          <p:cNvPr id="16" name="Google Shape;1901;p18">
            <a:extLst>
              <a:ext uri="{FF2B5EF4-FFF2-40B4-BE49-F238E27FC236}">
                <a16:creationId xmlns:a16="http://schemas.microsoft.com/office/drawing/2014/main" id="{27770BCB-A769-D4A3-6258-8DFB3D3FC42C}"/>
              </a:ext>
            </a:extLst>
          </p:cNvPr>
          <p:cNvGrpSpPr/>
          <p:nvPr/>
        </p:nvGrpSpPr>
        <p:grpSpPr>
          <a:xfrm rot="1220487">
            <a:off x="516474" y="1770604"/>
            <a:ext cx="917868" cy="1043104"/>
            <a:chOff x="3326093" y="6357734"/>
            <a:chExt cx="2196710" cy="2761666"/>
          </a:xfrm>
        </p:grpSpPr>
        <p:sp>
          <p:nvSpPr>
            <p:cNvPr id="17" name="Google Shape;1902;p18">
              <a:extLst>
                <a:ext uri="{FF2B5EF4-FFF2-40B4-BE49-F238E27FC236}">
                  <a16:creationId xmlns:a16="http://schemas.microsoft.com/office/drawing/2014/main" id="{369B928A-D8B1-7716-C148-9E52BE38AE8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903;p18">
              <a:extLst>
                <a:ext uri="{FF2B5EF4-FFF2-40B4-BE49-F238E27FC236}">
                  <a16:creationId xmlns:a16="http://schemas.microsoft.com/office/drawing/2014/main" id="{B34431B0-3837-A49F-9FCA-65EDD53FFF7A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52" name="Google Shape;1904;p18">
                <a:extLst>
                  <a:ext uri="{FF2B5EF4-FFF2-40B4-BE49-F238E27FC236}">
                    <a16:creationId xmlns:a16="http://schemas.microsoft.com/office/drawing/2014/main" id="{24F23527-59E4-DE5A-B65D-C4F50A249BC6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05;p18">
                <a:extLst>
                  <a:ext uri="{FF2B5EF4-FFF2-40B4-BE49-F238E27FC236}">
                    <a16:creationId xmlns:a16="http://schemas.microsoft.com/office/drawing/2014/main" id="{C8BCBF26-BAAD-8F32-EC88-11D41E34CAC5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06;p18">
                <a:extLst>
                  <a:ext uri="{FF2B5EF4-FFF2-40B4-BE49-F238E27FC236}">
                    <a16:creationId xmlns:a16="http://schemas.microsoft.com/office/drawing/2014/main" id="{7C06FABB-2094-C45E-5A56-A7EAA08E93FA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07;p18">
                <a:extLst>
                  <a:ext uri="{FF2B5EF4-FFF2-40B4-BE49-F238E27FC236}">
                    <a16:creationId xmlns:a16="http://schemas.microsoft.com/office/drawing/2014/main" id="{032D98A8-758F-190A-810E-3187DE467557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08;p18">
                <a:extLst>
                  <a:ext uri="{FF2B5EF4-FFF2-40B4-BE49-F238E27FC236}">
                    <a16:creationId xmlns:a16="http://schemas.microsoft.com/office/drawing/2014/main" id="{4D2CED1F-F79E-E866-5A7A-5023C53683C0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09;p18">
                <a:extLst>
                  <a:ext uri="{FF2B5EF4-FFF2-40B4-BE49-F238E27FC236}">
                    <a16:creationId xmlns:a16="http://schemas.microsoft.com/office/drawing/2014/main" id="{EDF239B9-801C-028A-15ED-07D6D3D1D7A2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10;p18">
                <a:extLst>
                  <a:ext uri="{FF2B5EF4-FFF2-40B4-BE49-F238E27FC236}">
                    <a16:creationId xmlns:a16="http://schemas.microsoft.com/office/drawing/2014/main" id="{6888FC21-C1B4-A3CE-4D39-F83FE9EF2CB1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11;p18">
                <a:extLst>
                  <a:ext uri="{FF2B5EF4-FFF2-40B4-BE49-F238E27FC236}">
                    <a16:creationId xmlns:a16="http://schemas.microsoft.com/office/drawing/2014/main" id="{BC865508-BFE0-DE13-04C6-194DF0454E15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912;p18">
                <a:extLst>
                  <a:ext uri="{FF2B5EF4-FFF2-40B4-BE49-F238E27FC236}">
                    <a16:creationId xmlns:a16="http://schemas.microsoft.com/office/drawing/2014/main" id="{AB470A15-6E81-0367-B94F-1B7F7EE155F3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913;p18">
                <a:extLst>
                  <a:ext uri="{FF2B5EF4-FFF2-40B4-BE49-F238E27FC236}">
                    <a16:creationId xmlns:a16="http://schemas.microsoft.com/office/drawing/2014/main" id="{2F6597FB-E030-A9FC-EB9B-10A12A83EFC8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914;p18">
                <a:extLst>
                  <a:ext uri="{FF2B5EF4-FFF2-40B4-BE49-F238E27FC236}">
                    <a16:creationId xmlns:a16="http://schemas.microsoft.com/office/drawing/2014/main" id="{E2D13E0E-69B4-4889-282E-C5FE74E8544F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915;p18">
                <a:extLst>
                  <a:ext uri="{FF2B5EF4-FFF2-40B4-BE49-F238E27FC236}">
                    <a16:creationId xmlns:a16="http://schemas.microsoft.com/office/drawing/2014/main" id="{69B00179-E193-F963-45DB-E652845DF8F0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16;p18">
                <a:extLst>
                  <a:ext uri="{FF2B5EF4-FFF2-40B4-BE49-F238E27FC236}">
                    <a16:creationId xmlns:a16="http://schemas.microsoft.com/office/drawing/2014/main" id="{1F44BD95-0A36-71E7-4D93-180CF75BAB71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17;p18">
                <a:extLst>
                  <a:ext uri="{FF2B5EF4-FFF2-40B4-BE49-F238E27FC236}">
                    <a16:creationId xmlns:a16="http://schemas.microsoft.com/office/drawing/2014/main" id="{C645FE83-7CEC-8097-2A0D-4CC5ED688483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18;p18">
                <a:extLst>
                  <a:ext uri="{FF2B5EF4-FFF2-40B4-BE49-F238E27FC236}">
                    <a16:creationId xmlns:a16="http://schemas.microsoft.com/office/drawing/2014/main" id="{18252451-C37E-6C1A-D87D-89AEFD3ABC8C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19;p18">
                <a:extLst>
                  <a:ext uri="{FF2B5EF4-FFF2-40B4-BE49-F238E27FC236}">
                    <a16:creationId xmlns:a16="http://schemas.microsoft.com/office/drawing/2014/main" id="{8C6488D5-3A59-006E-EC60-CECD261C6D88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0;p18">
                <a:extLst>
                  <a:ext uri="{FF2B5EF4-FFF2-40B4-BE49-F238E27FC236}">
                    <a16:creationId xmlns:a16="http://schemas.microsoft.com/office/drawing/2014/main" id="{C239F3D1-8663-1EE0-C7B0-2959BC431952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921;p18">
              <a:extLst>
                <a:ext uri="{FF2B5EF4-FFF2-40B4-BE49-F238E27FC236}">
                  <a16:creationId xmlns:a16="http://schemas.microsoft.com/office/drawing/2014/main" id="{01C4F39F-1210-BD0A-F476-4D8A31AAFC1C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922;p18">
              <a:extLst>
                <a:ext uri="{FF2B5EF4-FFF2-40B4-BE49-F238E27FC236}">
                  <a16:creationId xmlns:a16="http://schemas.microsoft.com/office/drawing/2014/main" id="{D105F4CA-DF6F-03EE-FE6A-89F4E4DCDB18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923;p18">
              <a:extLst>
                <a:ext uri="{FF2B5EF4-FFF2-40B4-BE49-F238E27FC236}">
                  <a16:creationId xmlns:a16="http://schemas.microsoft.com/office/drawing/2014/main" id="{DA4DB08B-574A-960E-8CB6-402841D82487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924;p18">
              <a:extLst>
                <a:ext uri="{FF2B5EF4-FFF2-40B4-BE49-F238E27FC236}">
                  <a16:creationId xmlns:a16="http://schemas.microsoft.com/office/drawing/2014/main" id="{B6C1225D-69A8-6735-0AF7-8C454F6DC4B8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925;p18">
              <a:extLst>
                <a:ext uri="{FF2B5EF4-FFF2-40B4-BE49-F238E27FC236}">
                  <a16:creationId xmlns:a16="http://schemas.microsoft.com/office/drawing/2014/main" id="{8651BF62-E4A3-CE8D-76F4-B8127D5AA273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926;p18">
              <a:extLst>
                <a:ext uri="{FF2B5EF4-FFF2-40B4-BE49-F238E27FC236}">
                  <a16:creationId xmlns:a16="http://schemas.microsoft.com/office/drawing/2014/main" id="{B0AB35C9-D856-CDC8-87B8-4B8B59FFF190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927;p18">
              <a:extLst>
                <a:ext uri="{FF2B5EF4-FFF2-40B4-BE49-F238E27FC236}">
                  <a16:creationId xmlns:a16="http://schemas.microsoft.com/office/drawing/2014/main" id="{07945D36-F59C-D729-82E7-02AF8BACDC6A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928;p18">
              <a:extLst>
                <a:ext uri="{FF2B5EF4-FFF2-40B4-BE49-F238E27FC236}">
                  <a16:creationId xmlns:a16="http://schemas.microsoft.com/office/drawing/2014/main" id="{12E68A94-5202-2007-84B8-6497E2F66165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929;p18">
              <a:extLst>
                <a:ext uri="{FF2B5EF4-FFF2-40B4-BE49-F238E27FC236}">
                  <a16:creationId xmlns:a16="http://schemas.microsoft.com/office/drawing/2014/main" id="{464F6B7F-90EE-24E7-1F29-54E46DAD634D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930;p18">
              <a:extLst>
                <a:ext uri="{FF2B5EF4-FFF2-40B4-BE49-F238E27FC236}">
                  <a16:creationId xmlns:a16="http://schemas.microsoft.com/office/drawing/2014/main" id="{2083CED4-4799-4B65-8AA0-41DF1699E0DE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931;p18">
              <a:extLst>
                <a:ext uri="{FF2B5EF4-FFF2-40B4-BE49-F238E27FC236}">
                  <a16:creationId xmlns:a16="http://schemas.microsoft.com/office/drawing/2014/main" id="{1083158B-4EE6-5D19-689C-BA376F8C0F70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932;p18">
              <a:extLst>
                <a:ext uri="{FF2B5EF4-FFF2-40B4-BE49-F238E27FC236}">
                  <a16:creationId xmlns:a16="http://schemas.microsoft.com/office/drawing/2014/main" id="{036DBA01-FF07-9C06-BEF6-819B251800BD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933;p18">
              <a:extLst>
                <a:ext uri="{FF2B5EF4-FFF2-40B4-BE49-F238E27FC236}">
                  <a16:creationId xmlns:a16="http://schemas.microsoft.com/office/drawing/2014/main" id="{6D5B2349-526B-1253-3D79-ECF973DD7BAE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934;p18">
              <a:extLst>
                <a:ext uri="{FF2B5EF4-FFF2-40B4-BE49-F238E27FC236}">
                  <a16:creationId xmlns:a16="http://schemas.microsoft.com/office/drawing/2014/main" id="{1D40B8AE-B4CC-8995-8D73-A82639C3588E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935;p18">
              <a:extLst>
                <a:ext uri="{FF2B5EF4-FFF2-40B4-BE49-F238E27FC236}">
                  <a16:creationId xmlns:a16="http://schemas.microsoft.com/office/drawing/2014/main" id="{5820CDE1-E3D6-81A5-F36F-AAE2D2DDFB82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936;p18">
              <a:extLst>
                <a:ext uri="{FF2B5EF4-FFF2-40B4-BE49-F238E27FC236}">
                  <a16:creationId xmlns:a16="http://schemas.microsoft.com/office/drawing/2014/main" id="{495758DD-F8C6-05B1-4269-EF6ED9434AB2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937;p18">
              <a:extLst>
                <a:ext uri="{FF2B5EF4-FFF2-40B4-BE49-F238E27FC236}">
                  <a16:creationId xmlns:a16="http://schemas.microsoft.com/office/drawing/2014/main" id="{48345127-6FD7-4140-FD5D-C2D1F9E92F57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938;p18">
              <a:extLst>
                <a:ext uri="{FF2B5EF4-FFF2-40B4-BE49-F238E27FC236}">
                  <a16:creationId xmlns:a16="http://schemas.microsoft.com/office/drawing/2014/main" id="{5702E63F-EEA5-F7A4-B4E9-9EBDB561DC8D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939;p18">
              <a:extLst>
                <a:ext uri="{FF2B5EF4-FFF2-40B4-BE49-F238E27FC236}">
                  <a16:creationId xmlns:a16="http://schemas.microsoft.com/office/drawing/2014/main" id="{66FCB5E6-21D5-0D23-7AE8-65D20935B84A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940;p18">
              <a:extLst>
                <a:ext uri="{FF2B5EF4-FFF2-40B4-BE49-F238E27FC236}">
                  <a16:creationId xmlns:a16="http://schemas.microsoft.com/office/drawing/2014/main" id="{BD925388-AE3F-57A3-DD8C-061AF19440F3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941;p18">
              <a:extLst>
                <a:ext uri="{FF2B5EF4-FFF2-40B4-BE49-F238E27FC236}">
                  <a16:creationId xmlns:a16="http://schemas.microsoft.com/office/drawing/2014/main" id="{112AA81B-91B6-21A5-6EE8-FA6EE1F014C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942;p18">
              <a:extLst>
                <a:ext uri="{FF2B5EF4-FFF2-40B4-BE49-F238E27FC236}">
                  <a16:creationId xmlns:a16="http://schemas.microsoft.com/office/drawing/2014/main" id="{3BACCB83-3403-DA7B-49FE-045095C44B34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943;p18">
              <a:extLst>
                <a:ext uri="{FF2B5EF4-FFF2-40B4-BE49-F238E27FC236}">
                  <a16:creationId xmlns:a16="http://schemas.microsoft.com/office/drawing/2014/main" id="{0E359B91-4DAA-0DD3-982B-D70FE0E2CF80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944;p18">
              <a:extLst>
                <a:ext uri="{FF2B5EF4-FFF2-40B4-BE49-F238E27FC236}">
                  <a16:creationId xmlns:a16="http://schemas.microsoft.com/office/drawing/2014/main" id="{6CB4B8D8-6903-91E8-20EA-094F709CE071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945;p18">
              <a:extLst>
                <a:ext uri="{FF2B5EF4-FFF2-40B4-BE49-F238E27FC236}">
                  <a16:creationId xmlns:a16="http://schemas.microsoft.com/office/drawing/2014/main" id="{814CE3D6-3FFF-E4FF-8E03-1AE2F55E0436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946;p18">
              <a:extLst>
                <a:ext uri="{FF2B5EF4-FFF2-40B4-BE49-F238E27FC236}">
                  <a16:creationId xmlns:a16="http://schemas.microsoft.com/office/drawing/2014/main" id="{95FD74D1-EABA-E1B7-8568-C3429B24F11B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947;p18">
              <a:extLst>
                <a:ext uri="{FF2B5EF4-FFF2-40B4-BE49-F238E27FC236}">
                  <a16:creationId xmlns:a16="http://schemas.microsoft.com/office/drawing/2014/main" id="{11FFA511-7EBA-9881-6A0D-D8BBB7E6E0F6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948;p18">
              <a:extLst>
                <a:ext uri="{FF2B5EF4-FFF2-40B4-BE49-F238E27FC236}">
                  <a16:creationId xmlns:a16="http://schemas.microsoft.com/office/drawing/2014/main" id="{1D9582B6-9A7E-A0B7-1647-7149721158BB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949;p18">
              <a:extLst>
                <a:ext uri="{FF2B5EF4-FFF2-40B4-BE49-F238E27FC236}">
                  <a16:creationId xmlns:a16="http://schemas.microsoft.com/office/drawing/2014/main" id="{34BAF80F-C99C-1DBA-724B-8FB182E0DEA3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950;p18">
              <a:extLst>
                <a:ext uri="{FF2B5EF4-FFF2-40B4-BE49-F238E27FC236}">
                  <a16:creationId xmlns:a16="http://schemas.microsoft.com/office/drawing/2014/main" id="{7686DF0A-9190-686D-AE26-36B01937BD02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951;p18">
              <a:extLst>
                <a:ext uri="{FF2B5EF4-FFF2-40B4-BE49-F238E27FC236}">
                  <a16:creationId xmlns:a16="http://schemas.microsoft.com/office/drawing/2014/main" id="{9BBCF298-403A-116C-4FB9-C9B87765F7D8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952;p18">
              <a:extLst>
                <a:ext uri="{FF2B5EF4-FFF2-40B4-BE49-F238E27FC236}">
                  <a16:creationId xmlns:a16="http://schemas.microsoft.com/office/drawing/2014/main" id="{63128515-BC3A-B112-CA0B-99509EF1EEA4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953;p18">
              <a:extLst>
                <a:ext uri="{FF2B5EF4-FFF2-40B4-BE49-F238E27FC236}">
                  <a16:creationId xmlns:a16="http://schemas.microsoft.com/office/drawing/2014/main" id="{9DADC962-DDAA-5B74-17A4-2DCDF5B798D6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9A9D79-3BFB-5833-8785-372BBDAE8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3258" y="2481377"/>
            <a:ext cx="5121109" cy="1659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518DD9-4A02-4F8E-54CB-12D6E9AE2EDB}"/>
              </a:ext>
            </a:extLst>
          </p:cNvPr>
          <p:cNvSpPr txBox="1"/>
          <p:nvPr/>
        </p:nvSpPr>
        <p:spPr>
          <a:xfrm>
            <a:off x="485165" y="353809"/>
            <a:ext cx="1505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80950-00B4-1C1D-EB1A-CB6E775B1BCF}"/>
              </a:ext>
            </a:extLst>
          </p:cNvPr>
          <p:cNvSpPr txBox="1"/>
          <p:nvPr/>
        </p:nvSpPr>
        <p:spPr>
          <a:xfrm>
            <a:off x="2175764" y="5000754"/>
            <a:ext cx="913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chuyển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chỗ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tạo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endParaRPr lang="vi-VN" sz="2800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738252-B5C9-A603-74D4-EDECE9CE3686}"/>
              </a:ext>
            </a:extLst>
          </p:cNvPr>
          <p:cNvCxnSpPr/>
          <p:nvPr/>
        </p:nvCxnSpPr>
        <p:spPr>
          <a:xfrm>
            <a:off x="4401520" y="2672129"/>
            <a:ext cx="867905" cy="5448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34" name="Straight Connector 1933">
            <a:extLst>
              <a:ext uri="{FF2B5EF4-FFF2-40B4-BE49-F238E27FC236}">
                <a16:creationId xmlns:a16="http://schemas.microsoft.com/office/drawing/2014/main" id="{CFEFDBCF-C994-7389-CA71-A9DB5EAB454B}"/>
              </a:ext>
            </a:extLst>
          </p:cNvPr>
          <p:cNvCxnSpPr>
            <a:cxnSpLocks/>
          </p:cNvCxnSpPr>
          <p:nvPr/>
        </p:nvCxnSpPr>
        <p:spPr>
          <a:xfrm flipH="1">
            <a:off x="4872112" y="3311252"/>
            <a:ext cx="794625" cy="0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44" name="Straight Connector 1943">
            <a:extLst>
              <a:ext uri="{FF2B5EF4-FFF2-40B4-BE49-F238E27FC236}">
                <a16:creationId xmlns:a16="http://schemas.microsoft.com/office/drawing/2014/main" id="{DA1B82D0-B1AD-9FEB-7017-8AA40D5D0AB7}"/>
              </a:ext>
            </a:extLst>
          </p:cNvPr>
          <p:cNvCxnSpPr>
            <a:cxnSpLocks/>
          </p:cNvCxnSpPr>
          <p:nvPr/>
        </p:nvCxnSpPr>
        <p:spPr>
          <a:xfrm>
            <a:off x="4955298" y="3315424"/>
            <a:ext cx="726679" cy="0"/>
          </a:xfrm>
          <a:prstGeom prst="line">
            <a:avLst/>
          </a:prstGeom>
          <a:ln w="69850">
            <a:solidFill>
              <a:srgbClr val="FFFFFF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56" name="Straight Connector 1955">
            <a:extLst>
              <a:ext uri="{FF2B5EF4-FFF2-40B4-BE49-F238E27FC236}">
                <a16:creationId xmlns:a16="http://schemas.microsoft.com/office/drawing/2014/main" id="{CDC80AD4-03C2-06FF-0868-C3CF1AEB3D91}"/>
              </a:ext>
            </a:extLst>
          </p:cNvPr>
          <p:cNvCxnSpPr>
            <a:cxnSpLocks/>
          </p:cNvCxnSpPr>
          <p:nvPr/>
        </p:nvCxnSpPr>
        <p:spPr>
          <a:xfrm>
            <a:off x="7853211" y="3311252"/>
            <a:ext cx="0" cy="716201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8601" y="4129641"/>
            <a:ext cx="4110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28 569 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20 568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21029 0.070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35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8" grpId="0" animBg="1"/>
      <p:bldP spid="4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/>
          </p:nvPr>
        </p:nvSpPr>
        <p:spPr>
          <a:xfrm>
            <a:off x="549092" y="2550400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95092" y="3111600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636" y="3877680"/>
            <a:ext cx="3745881" cy="2864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4E5261-3CA9-71F2-D333-CDDAABC9D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28" y="2501955"/>
            <a:ext cx="8157072" cy="20175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760828" y="4832596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39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/>
          </p:nvPr>
        </p:nvSpPr>
        <p:spPr>
          <a:xfrm>
            <a:off x="484491" y="2562953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30491" y="3124153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104" y="4073361"/>
            <a:ext cx="3745881" cy="28645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240711" y="5266850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5805A4-A0E7-9547-5857-056D3D3C8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160" y="2454312"/>
            <a:ext cx="7840973" cy="20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67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420" y="556911"/>
            <a:ext cx="11243849" cy="61501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5E3AEF-836B-F792-D3FB-28455450F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911" y="825948"/>
            <a:ext cx="10160880" cy="2584928"/>
          </a:xfrm>
          <a:prstGeom prst="rect">
            <a:avLst/>
          </a:prstGeom>
        </p:spPr>
      </p:pic>
      <p:pic>
        <p:nvPicPr>
          <p:cNvPr id="36" name="Picture 35">
            <a:hlinkClick r:id="rId5" action="ppaction://hlinksldjump"/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0" y="2312650"/>
            <a:ext cx="4010753" cy="4010753"/>
          </a:xfrm>
          <a:prstGeom prst="rect">
            <a:avLst/>
          </a:prstGeom>
        </p:spPr>
      </p:pic>
      <p:pic>
        <p:nvPicPr>
          <p:cNvPr id="37" name="Picture 2" descr="Hộp Quà Tặng Bưu Kiện Ruy-Băng Cây - Miễn Phí vector hình ảnh trên Pixabay">
            <a:hlinkClick r:id="rId7" action="ppaction://hlinksldjump"/>
            <a:extLst>
              <a:ext uri="{FF2B5EF4-FFF2-40B4-BE49-F238E27FC236}">
                <a16:creationId xmlns:a16="http://schemas.microsoft.com/office/drawing/2014/main" id="{926E6179-1DA3-A5CB-CDDC-DA80D10A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50" y="2568351"/>
            <a:ext cx="3107468" cy="31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4" descr="1">
            <a:hlinkClick r:id="rId9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718400D7-298C-44DF-AC80-7CB7C9959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91" y="2312650"/>
            <a:ext cx="4010753" cy="40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pic>
        <p:nvPicPr>
          <p:cNvPr id="38" name="图片 34" descr="1">
            <a:hlinkClick r:id="rId5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2041987" y="1381883"/>
            <a:ext cx="115057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34 512; 34 522; 34 532;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2858E-A39E-37CC-6C9A-C0A917AEFBA9}"/>
              </a:ext>
            </a:extLst>
          </p:cNvPr>
          <p:cNvSpPr txBox="1"/>
          <p:nvPr/>
        </p:nvSpPr>
        <p:spPr>
          <a:xfrm>
            <a:off x="5196275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;34 552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3688B-9BD6-F18A-0FDB-B7CF659D658C}"/>
              </a:ext>
            </a:extLst>
          </p:cNvPr>
          <p:cNvSpPr txBox="1"/>
          <p:nvPr/>
        </p:nvSpPr>
        <p:spPr>
          <a:xfrm>
            <a:off x="2746272" y="3974658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34 542 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45" y="3448127"/>
            <a:ext cx="3521127" cy="19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pic>
        <p:nvPicPr>
          <p:cNvPr id="38" name="图片 34" descr="1">
            <a:hlinkClick r:id="rId5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1703119" y="1289814"/>
            <a:ext cx="106467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67 825; 67 925;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2858E-A39E-37CC-6C9A-C0A917AEFBA9}"/>
              </a:ext>
            </a:extLst>
          </p:cNvPr>
          <p:cNvSpPr txBox="1"/>
          <p:nvPr/>
        </p:nvSpPr>
        <p:spPr>
          <a:xfrm>
            <a:off x="5196275" y="388564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3688B-9BD6-F18A-0FDB-B7CF659D658C}"/>
              </a:ext>
            </a:extLst>
          </p:cNvPr>
          <p:cNvSpPr txBox="1"/>
          <p:nvPr/>
        </p:nvSpPr>
        <p:spPr>
          <a:xfrm>
            <a:off x="7794861" y="28698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68 025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6A19B-D0CD-399E-F04D-EEF042F8E499}"/>
              </a:ext>
            </a:extLst>
          </p:cNvPr>
          <p:cNvSpPr txBox="1"/>
          <p:nvPr/>
        </p:nvSpPr>
        <p:spPr>
          <a:xfrm>
            <a:off x="2835092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68 125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70243-96BB-05E9-E2CC-53141FFA3C1F}"/>
              </a:ext>
            </a:extLst>
          </p:cNvPr>
          <p:cNvSpPr txBox="1"/>
          <p:nvPr/>
        </p:nvSpPr>
        <p:spPr>
          <a:xfrm>
            <a:off x="5462312" y="390051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68 225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id="{89192509-A6D0-241F-A129-A052DC6D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22" y="3637634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id="{DA113CC9-6A5E-DD40-64FD-4294F873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45" y="2541847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234FCC-1173-4BD0-9583-4508713254D5}"/>
              </a:ext>
            </a:extLst>
          </p:cNvPr>
          <p:cNvGrpSpPr/>
          <p:nvPr/>
        </p:nvGrpSpPr>
        <p:grpSpPr>
          <a:xfrm>
            <a:off x="2409596" y="214470"/>
            <a:ext cx="7057957" cy="1417413"/>
            <a:chOff x="3218445" y="891050"/>
            <a:chExt cx="4971966" cy="1417413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3CFC5CC4-7E93-4F32-9DC7-4D86FB610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8" name="文本框 38">
              <a:extLst>
                <a:ext uri="{FF2B5EF4-FFF2-40B4-BE49-F238E27FC236}">
                  <a16:creationId xmlns:a16="http://schemas.microsoft.com/office/drawing/2014/main" id="{100E58EB-F6AB-4B27-A27E-BA7B7EAD11EB}"/>
                </a:ext>
              </a:extLst>
            </p:cNvPr>
            <p:cNvSpPr txBox="1"/>
            <p:nvPr/>
          </p:nvSpPr>
          <p:spPr>
            <a:xfrm>
              <a:off x="4726203" y="1108134"/>
              <a:ext cx="33382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+mj-lt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4460D32-E9F1-416E-9971-6C604F496253}"/>
              </a:ext>
            </a:extLst>
          </p:cNvPr>
          <p:cNvSpPr/>
          <p:nvPr/>
        </p:nvSpPr>
        <p:spPr>
          <a:xfrm>
            <a:off x="744507" y="1459230"/>
            <a:ext cx="10762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1. Đọc, viết, so sánh được các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4. Tìm được số lớn nhất, số bé nhất trong các số đã cho.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5. Sắp xếp số theo thứ tự từ bé đến lớn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6. Làm tròn được số có 5 chữ số đến hàng nghìn.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7. Giải được bài toán thực tế có liên quan đến xác định số lớn nhất, số bé nhất.</a:t>
            </a:r>
          </a:p>
        </p:txBody>
      </p:sp>
    </p:spTree>
    <p:extLst>
      <p:ext uri="{BB962C8B-B14F-4D97-AF65-F5344CB8AC3E}">
        <p14:creationId xmlns:p14="http://schemas.microsoft.com/office/powerpoint/2010/main" val="1714787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2445645" y="1258929"/>
            <a:ext cx="78306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Định h</a:t>
            </a:r>
            <a:r>
              <a:rPr lang="vi-VN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</a:t>
            </a:r>
            <a:r>
              <a:rPr lang="en-US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ớng học tập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EF1BF8-BA5E-4898-A551-E632F65C9AB4}"/>
              </a:ext>
            </a:extLst>
          </p:cNvPr>
          <p:cNvGrpSpPr/>
          <p:nvPr/>
        </p:nvGrpSpPr>
        <p:grpSpPr>
          <a:xfrm>
            <a:off x="4140809" y="2145192"/>
            <a:ext cx="4440299" cy="3316604"/>
            <a:chOff x="7303761" y="1455187"/>
            <a:chExt cx="4440299" cy="3737142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8DD85B6D-B1CA-4649-AFF6-3C0D5DB809B7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740141-7324-4F1B-BC7E-1F7A4404F67F}"/>
                </a:ext>
              </a:extLst>
            </p:cNvPr>
            <p:cNvSpPr txBox="1"/>
            <p:nvPr/>
          </p:nvSpPr>
          <p:spPr>
            <a:xfrm>
              <a:off x="7717609" y="2372453"/>
              <a:ext cx="3612602" cy="132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Hoàn thành bài tập và chuẩn bị bài sau</a:t>
              </a:r>
              <a:endParaRPr lang="vi-VN" sz="3200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6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p58"/>
          <p:cNvSpPr/>
          <p:nvPr/>
        </p:nvSpPr>
        <p:spPr>
          <a:xfrm>
            <a:off x="544333" y="1458617"/>
            <a:ext cx="3850800" cy="407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81" name="Google Shape;4081;p58"/>
          <p:cNvSpPr/>
          <p:nvPr/>
        </p:nvSpPr>
        <p:spPr>
          <a:xfrm>
            <a:off x="402067" y="1322184"/>
            <a:ext cx="3850800" cy="407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083" name="Google Shape;4083;p58"/>
          <p:cNvGrpSpPr/>
          <p:nvPr/>
        </p:nvGrpSpPr>
        <p:grpSpPr>
          <a:xfrm>
            <a:off x="3309267" y="4374351"/>
            <a:ext cx="1085867" cy="1457333"/>
            <a:chOff x="2481950" y="3280763"/>
            <a:chExt cx="814400" cy="1093000"/>
          </a:xfrm>
        </p:grpSpPr>
        <p:sp>
          <p:nvSpPr>
            <p:cNvPr id="4084" name="Google Shape;4084;p58"/>
            <p:cNvSpPr/>
            <p:nvPr/>
          </p:nvSpPr>
          <p:spPr>
            <a:xfrm>
              <a:off x="2526650" y="3900888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58"/>
            <p:cNvSpPr/>
            <p:nvPr/>
          </p:nvSpPr>
          <p:spPr>
            <a:xfrm>
              <a:off x="2501625" y="3960788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58"/>
            <p:cNvSpPr/>
            <p:nvPr/>
          </p:nvSpPr>
          <p:spPr>
            <a:xfrm>
              <a:off x="3073900" y="3757363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58"/>
            <p:cNvSpPr/>
            <p:nvPr/>
          </p:nvSpPr>
          <p:spPr>
            <a:xfrm>
              <a:off x="3025725" y="3712263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58"/>
            <p:cNvSpPr/>
            <p:nvPr/>
          </p:nvSpPr>
          <p:spPr>
            <a:xfrm>
              <a:off x="3032025" y="3930238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58"/>
            <p:cNvSpPr/>
            <p:nvPr/>
          </p:nvSpPr>
          <p:spPr>
            <a:xfrm>
              <a:off x="3047850" y="3426638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58"/>
            <p:cNvSpPr/>
            <p:nvPr/>
          </p:nvSpPr>
          <p:spPr>
            <a:xfrm>
              <a:off x="3004725" y="3475363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58"/>
            <p:cNvSpPr/>
            <p:nvPr/>
          </p:nvSpPr>
          <p:spPr>
            <a:xfrm>
              <a:off x="2969075" y="3529463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58"/>
            <p:cNvSpPr/>
            <p:nvPr/>
          </p:nvSpPr>
          <p:spPr>
            <a:xfrm>
              <a:off x="2964850" y="3687138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58"/>
            <p:cNvSpPr/>
            <p:nvPr/>
          </p:nvSpPr>
          <p:spPr>
            <a:xfrm>
              <a:off x="2974025" y="3903763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58"/>
            <p:cNvSpPr/>
            <p:nvPr/>
          </p:nvSpPr>
          <p:spPr>
            <a:xfrm>
              <a:off x="3263825" y="3280763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58"/>
            <p:cNvSpPr/>
            <p:nvPr/>
          </p:nvSpPr>
          <p:spPr>
            <a:xfrm>
              <a:off x="3205350" y="3310963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58"/>
            <p:cNvSpPr/>
            <p:nvPr/>
          </p:nvSpPr>
          <p:spPr>
            <a:xfrm>
              <a:off x="3086775" y="3882813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58"/>
            <p:cNvSpPr/>
            <p:nvPr/>
          </p:nvSpPr>
          <p:spPr>
            <a:xfrm>
              <a:off x="3101150" y="3817388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58"/>
            <p:cNvSpPr/>
            <p:nvPr/>
          </p:nvSpPr>
          <p:spPr>
            <a:xfrm>
              <a:off x="3096375" y="3383288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58"/>
            <p:cNvSpPr/>
            <p:nvPr/>
          </p:nvSpPr>
          <p:spPr>
            <a:xfrm>
              <a:off x="3149225" y="3344938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58"/>
            <p:cNvSpPr/>
            <p:nvPr/>
          </p:nvSpPr>
          <p:spPr>
            <a:xfrm>
              <a:off x="2481950" y="4090238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58"/>
            <p:cNvSpPr/>
            <p:nvPr/>
          </p:nvSpPr>
          <p:spPr>
            <a:xfrm>
              <a:off x="2514550" y="4284938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58"/>
            <p:cNvSpPr/>
            <p:nvPr/>
          </p:nvSpPr>
          <p:spPr>
            <a:xfrm>
              <a:off x="2486775" y="4024413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58"/>
            <p:cNvSpPr/>
            <p:nvPr/>
          </p:nvSpPr>
          <p:spPr>
            <a:xfrm>
              <a:off x="2494325" y="4221863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58"/>
            <p:cNvSpPr/>
            <p:nvPr/>
          </p:nvSpPr>
          <p:spPr>
            <a:xfrm>
              <a:off x="2483675" y="4156488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58"/>
            <p:cNvSpPr/>
            <p:nvPr/>
          </p:nvSpPr>
          <p:spPr>
            <a:xfrm>
              <a:off x="2544300" y="4344163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58"/>
            <p:cNvSpPr/>
            <p:nvPr/>
          </p:nvSpPr>
          <p:spPr>
            <a:xfrm>
              <a:off x="2708850" y="3722513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58"/>
            <p:cNvSpPr/>
            <p:nvPr/>
          </p:nvSpPr>
          <p:spPr>
            <a:xfrm>
              <a:off x="2769175" y="3697963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58"/>
            <p:cNvSpPr/>
            <p:nvPr/>
          </p:nvSpPr>
          <p:spPr>
            <a:xfrm>
              <a:off x="2603975" y="3797513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58"/>
            <p:cNvSpPr/>
            <p:nvPr/>
          </p:nvSpPr>
          <p:spPr>
            <a:xfrm>
              <a:off x="2561175" y="3846113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58"/>
            <p:cNvSpPr/>
            <p:nvPr/>
          </p:nvSpPr>
          <p:spPr>
            <a:xfrm>
              <a:off x="2653425" y="3755988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58"/>
            <p:cNvSpPr/>
            <p:nvPr/>
          </p:nvSpPr>
          <p:spPr>
            <a:xfrm>
              <a:off x="2942325" y="3588688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58"/>
            <p:cNvSpPr/>
            <p:nvPr/>
          </p:nvSpPr>
          <p:spPr>
            <a:xfrm>
              <a:off x="2939175" y="3847713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58"/>
            <p:cNvSpPr/>
            <p:nvPr/>
          </p:nvSpPr>
          <p:spPr>
            <a:xfrm>
              <a:off x="2923200" y="3783488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58"/>
            <p:cNvSpPr/>
            <p:nvPr/>
          </p:nvSpPr>
          <p:spPr>
            <a:xfrm>
              <a:off x="2899550" y="3651738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58"/>
            <p:cNvSpPr/>
            <p:nvPr/>
          </p:nvSpPr>
          <p:spPr>
            <a:xfrm>
              <a:off x="2833600" y="3683413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58"/>
            <p:cNvSpPr/>
            <p:nvPr/>
          </p:nvSpPr>
          <p:spPr>
            <a:xfrm>
              <a:off x="2920400" y="3717338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BFDB6B8-7040-162A-F597-1E38B584C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3341" y="1271983"/>
            <a:ext cx="7594224" cy="44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Picture 1424">
            <a:extLst>
              <a:ext uri="{FF2B5EF4-FFF2-40B4-BE49-F238E27FC236}">
                <a16:creationId xmlns:a16="http://schemas.microsoft.com/office/drawing/2014/main" id="{755EF03F-AD9C-E90D-07A1-9625B4281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5264" y="-676656"/>
            <a:ext cx="18702528" cy="851850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6B64A8-65D1-418A-BA87-E7CB85BAB92F}"/>
              </a:ext>
            </a:extLst>
          </p:cNvPr>
          <p:cNvSpPr/>
          <p:nvPr/>
        </p:nvSpPr>
        <p:spPr>
          <a:xfrm>
            <a:off x="11563350" y="-95250"/>
            <a:ext cx="781050" cy="571500"/>
          </a:xfrm>
          <a:prstGeom prst="roundRect">
            <a:avLst/>
          </a:prstGeom>
          <a:solidFill>
            <a:srgbClr val="A0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57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0D3F41-9A4A-58FD-2C2A-1F3C675DC2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61" y="510490"/>
            <a:ext cx="764460" cy="10196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60" y="5549231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98" y="317687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35" y="3070032"/>
            <a:ext cx="1076741" cy="10378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88D662-9DF0-AF29-708D-27333908157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785" y="5424927"/>
            <a:ext cx="904039" cy="12058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321775" y="621313"/>
            <a:ext cx="866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liền trước số: 78 673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9069625" y="5659732"/>
            <a:ext cx="38189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5663030" y="3174053"/>
            <a:ext cx="22444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77673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495827" y="5521678"/>
            <a:ext cx="23944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469139" y="3245507"/>
            <a:ext cx="256306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77 672</a:t>
            </a:r>
          </a:p>
        </p:txBody>
      </p:sp>
    </p:spTree>
    <p:extLst>
      <p:ext uri="{BB962C8B-B14F-4D97-AF65-F5344CB8AC3E}">
        <p14:creationId xmlns:p14="http://schemas.microsoft.com/office/powerpoint/2010/main" val="12769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43138 0.553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-276695" y="263213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0482" y="4322531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1129" y="2219074"/>
            <a:ext cx="4846641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93157" y="2181570"/>
            <a:ext cx="40316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8775" y="4394154"/>
            <a:ext cx="4754663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44258" y="4336760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76" y="549593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99" y="3154941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188" y="5491117"/>
            <a:ext cx="1076741" cy="103780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229891" y="365787"/>
            <a:ext cx="7479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Số: 93 752 viết thành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90 000 + 3 000 + ? + 50 + 2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4937255" y="3074243"/>
            <a:ext cx="260297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9284840" y="5426061"/>
            <a:ext cx="340737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027124" y="5536162"/>
            <a:ext cx="245794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407733" y="3100537"/>
            <a:ext cx="287452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4D016-5E6C-907B-AC8F-DCD3E5BE34D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32" y="3119857"/>
            <a:ext cx="718025" cy="1007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A18369-0E1E-7B64-F407-C6BB55DEB5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68" y="490486"/>
            <a:ext cx="718025" cy="10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08642E-6 L -0.42517 0.572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206736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516" y="551919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54" y="324303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90" y="3132505"/>
            <a:ext cx="1076741" cy="10378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12A35D8-D12A-EB35-290C-B6B42CAAE8B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68" y="5472237"/>
            <a:ext cx="789577" cy="11044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05DFE7-2F46-21E2-B863-B7488AD7A4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62" y="398770"/>
            <a:ext cx="789577" cy="110440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0F7FFB4-3FE8-8535-2AE6-CE85B64AF028}"/>
              </a:ext>
            </a:extLst>
          </p:cNvPr>
          <p:cNvSpPr txBox="1"/>
          <p:nvPr/>
        </p:nvSpPr>
        <p:spPr>
          <a:xfrm>
            <a:off x="439314" y="553175"/>
            <a:ext cx="6635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gồm: </a:t>
            </a: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chục nghìn, 5 nghìn và 1 đơn vị viết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B01DED-40FA-A525-D272-273863E47BD9}"/>
              </a:ext>
            </a:extLst>
          </p:cNvPr>
          <p:cNvSpPr txBox="1"/>
          <p:nvPr/>
        </p:nvSpPr>
        <p:spPr>
          <a:xfrm>
            <a:off x="5433851" y="5552517"/>
            <a:ext cx="21643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C6318B-50A5-AC93-6639-A81932EA6578}"/>
              </a:ext>
            </a:extLst>
          </p:cNvPr>
          <p:cNvSpPr txBox="1"/>
          <p:nvPr/>
        </p:nvSpPr>
        <p:spPr>
          <a:xfrm>
            <a:off x="9585790" y="5539721"/>
            <a:ext cx="166605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2F1551-48BE-0C32-B973-5639D68A6510}"/>
              </a:ext>
            </a:extLst>
          </p:cNvPr>
          <p:cNvSpPr txBox="1"/>
          <p:nvPr/>
        </p:nvSpPr>
        <p:spPr>
          <a:xfrm>
            <a:off x="9403017" y="3186493"/>
            <a:ext cx="234841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C558BA-60DB-B264-A089-F13A3451CF13}"/>
              </a:ext>
            </a:extLst>
          </p:cNvPr>
          <p:cNvSpPr txBox="1"/>
          <p:nvPr/>
        </p:nvSpPr>
        <p:spPr>
          <a:xfrm>
            <a:off x="5660704" y="3158207"/>
            <a:ext cx="21755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85100</a:t>
            </a:r>
          </a:p>
        </p:txBody>
      </p:sp>
    </p:spTree>
    <p:extLst>
      <p:ext uri="{BB962C8B-B14F-4D97-AF65-F5344CB8AC3E}">
        <p14:creationId xmlns:p14="http://schemas.microsoft.com/office/powerpoint/2010/main" val="10345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6914E-7 L -0.44635 0.6493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3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Picture 1424">
            <a:extLst>
              <a:ext uri="{FF2B5EF4-FFF2-40B4-BE49-F238E27FC236}">
                <a16:creationId xmlns:a16="http://schemas.microsoft.com/office/drawing/2014/main" id="{755EF03F-AD9C-E90D-07A1-9625B4281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508" y="-386020"/>
            <a:ext cx="18702528" cy="8518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1678D1-E400-D851-AA8A-B783025DE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7253" y="4466517"/>
            <a:ext cx="2277899" cy="2287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09222-BACC-1D90-F582-67E81D40D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86" y="5106439"/>
            <a:ext cx="718025" cy="1007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101364-D560-948D-FFA5-1ED3EDF96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59" y="5554671"/>
            <a:ext cx="656570" cy="918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C1FAF-2B31-E46F-4C63-B695EA4159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84" y="5211228"/>
            <a:ext cx="757913" cy="101092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C08216-E7A2-430C-8089-9695524F9ED8}"/>
              </a:ext>
            </a:extLst>
          </p:cNvPr>
          <p:cNvSpPr/>
          <p:nvPr/>
        </p:nvSpPr>
        <p:spPr>
          <a:xfrm>
            <a:off x="11639550" y="266700"/>
            <a:ext cx="781050" cy="571500"/>
          </a:xfrm>
          <a:prstGeom prst="roundRect">
            <a:avLst/>
          </a:prstGeom>
          <a:solidFill>
            <a:srgbClr val="A0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90406B-7828-4A32-AD9A-DFBD47A9CF52}"/>
              </a:ext>
            </a:extLst>
          </p:cNvPr>
          <p:cNvSpPr/>
          <p:nvPr/>
        </p:nvSpPr>
        <p:spPr>
          <a:xfrm>
            <a:off x="10201274" y="2428874"/>
            <a:ext cx="523875" cy="428625"/>
          </a:xfrm>
          <a:prstGeom prst="roundRect">
            <a:avLst>
              <a:gd name="adj" fmla="val 34445"/>
            </a:avLst>
          </a:prstGeom>
          <a:solidFill>
            <a:srgbClr val="F1D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234FCC-1173-4BD0-9583-4508713254D5}"/>
              </a:ext>
            </a:extLst>
          </p:cNvPr>
          <p:cNvGrpSpPr/>
          <p:nvPr/>
        </p:nvGrpSpPr>
        <p:grpSpPr>
          <a:xfrm>
            <a:off x="2409596" y="214470"/>
            <a:ext cx="7057957" cy="1417413"/>
            <a:chOff x="3218445" y="891050"/>
            <a:chExt cx="4971966" cy="1417413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3CFC5CC4-7E93-4F32-9DC7-4D86FB610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8" name="文本框 38">
              <a:extLst>
                <a:ext uri="{FF2B5EF4-FFF2-40B4-BE49-F238E27FC236}">
                  <a16:creationId xmlns:a16="http://schemas.microsoft.com/office/drawing/2014/main" id="{100E58EB-F6AB-4B27-A27E-BA7B7EAD11EB}"/>
                </a:ext>
              </a:extLst>
            </p:cNvPr>
            <p:cNvSpPr txBox="1"/>
            <p:nvPr/>
          </p:nvSpPr>
          <p:spPr>
            <a:xfrm>
              <a:off x="4726203" y="1108134"/>
              <a:ext cx="33382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+mj-lt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4460D32-E9F1-416E-9971-6C604F496253}"/>
              </a:ext>
            </a:extLst>
          </p:cNvPr>
          <p:cNvSpPr/>
          <p:nvPr/>
        </p:nvSpPr>
        <p:spPr>
          <a:xfrm>
            <a:off x="744507" y="1459230"/>
            <a:ext cx="10762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1. Đọc, viết, so sánh được các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4. Tìm được số lớn nhất, số bé nhất trong các số đã cho.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5. Sắp xếp số theo thứ tự từ bé đến lớn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6. Làm tròn được số có 5 chữ số đến hàng nghìn.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7. Giải được bài toán thực tế có liên quan đến xác định số lớn nhất, số bé nhất.</a:t>
            </a:r>
          </a:p>
        </p:txBody>
      </p:sp>
    </p:spTree>
    <p:extLst>
      <p:ext uri="{BB962C8B-B14F-4D97-AF65-F5344CB8AC3E}">
        <p14:creationId xmlns:p14="http://schemas.microsoft.com/office/powerpoint/2010/main" val="2118978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3;p49">
            <a:extLst>
              <a:ext uri="{FF2B5EF4-FFF2-40B4-BE49-F238E27FC236}">
                <a16:creationId xmlns:a16="http://schemas.microsoft.com/office/drawing/2014/main" id="{3E533BDC-86DF-3214-CE97-CBCE665F77B7}"/>
              </a:ext>
            </a:extLst>
          </p:cNvPr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755;p49">
            <a:extLst>
              <a:ext uri="{FF2B5EF4-FFF2-40B4-BE49-F238E27FC236}">
                <a16:creationId xmlns:a16="http://schemas.microsoft.com/office/drawing/2014/main" id="{4F7843DB-4122-772D-0B1E-49C332723DAA}"/>
              </a:ext>
            </a:extLst>
          </p:cNvPr>
          <p:cNvSpPr txBox="1">
            <a:spLocks/>
          </p:cNvSpPr>
          <p:nvPr/>
        </p:nvSpPr>
        <p:spPr>
          <a:xfrm>
            <a:off x="469240" y="2562953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Amazone" panose="03020702060507090A04" pitchFamily="66" charset="-93"/>
              </a:rPr>
              <a:t>02</a:t>
            </a:r>
            <a:endParaRPr lang="en" sz="6667" b="1" kern="0" dirty="0">
              <a:solidFill>
                <a:srgbClr val="C44253">
                  <a:lumMod val="75000"/>
                </a:srgbClr>
              </a:solidFill>
              <a:latin typeface="Amazone" panose="03020702060507090A04" pitchFamily="66" charset="-93"/>
            </a:endParaRPr>
          </a:p>
        </p:txBody>
      </p:sp>
      <p:grpSp>
        <p:nvGrpSpPr>
          <p:cNvPr id="4" name="Google Shape;2796;p49">
            <a:extLst>
              <a:ext uri="{FF2B5EF4-FFF2-40B4-BE49-F238E27FC236}">
                <a16:creationId xmlns:a16="http://schemas.microsoft.com/office/drawing/2014/main" id="{5A94A5DB-4E30-9592-BEF1-E006A108E87A}"/>
              </a:ext>
            </a:extLst>
          </p:cNvPr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5" name="Google Shape;2797;p49">
              <a:extLst>
                <a:ext uri="{FF2B5EF4-FFF2-40B4-BE49-F238E27FC236}">
                  <a16:creationId xmlns:a16="http://schemas.microsoft.com/office/drawing/2014/main" id="{D2CAEDA9-A02D-43DC-6151-CD08CAAA59A2}"/>
                </a:ext>
              </a:extLst>
            </p:cNvPr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98;p49">
              <a:extLst>
                <a:ext uri="{FF2B5EF4-FFF2-40B4-BE49-F238E27FC236}">
                  <a16:creationId xmlns:a16="http://schemas.microsoft.com/office/drawing/2014/main" id="{335BC11C-2B77-E24F-1986-305E19C8D870}"/>
                </a:ext>
              </a:extLst>
            </p:cNvPr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99;p49">
              <a:extLst>
                <a:ext uri="{FF2B5EF4-FFF2-40B4-BE49-F238E27FC236}">
                  <a16:creationId xmlns:a16="http://schemas.microsoft.com/office/drawing/2014/main" id="{A96594F0-2B87-EB7F-8824-5C9A0A7B2AFE}"/>
                </a:ext>
              </a:extLst>
            </p:cNvPr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800;p49">
              <a:extLst>
                <a:ext uri="{FF2B5EF4-FFF2-40B4-BE49-F238E27FC236}">
                  <a16:creationId xmlns:a16="http://schemas.microsoft.com/office/drawing/2014/main" id="{2C7A07C4-5E53-13D8-D43B-309B2896C586}"/>
                </a:ext>
              </a:extLst>
            </p:cNvPr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801;p49">
              <a:extLst>
                <a:ext uri="{FF2B5EF4-FFF2-40B4-BE49-F238E27FC236}">
                  <a16:creationId xmlns:a16="http://schemas.microsoft.com/office/drawing/2014/main" id="{3FA8C17A-5D89-6C3E-B8CD-B5D4B995B236}"/>
                </a:ext>
              </a:extLst>
            </p:cNvPr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802;p49">
              <a:extLst>
                <a:ext uri="{FF2B5EF4-FFF2-40B4-BE49-F238E27FC236}">
                  <a16:creationId xmlns:a16="http://schemas.microsoft.com/office/drawing/2014/main" id="{E91C35C7-1217-DC0C-B869-E42692E4E698}"/>
                </a:ext>
              </a:extLst>
            </p:cNvPr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803;p49">
              <a:extLst>
                <a:ext uri="{FF2B5EF4-FFF2-40B4-BE49-F238E27FC236}">
                  <a16:creationId xmlns:a16="http://schemas.microsoft.com/office/drawing/2014/main" id="{D1142A60-C322-F9FD-1FC5-937E58A7B944}"/>
                </a:ext>
              </a:extLst>
            </p:cNvPr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804;p49">
              <a:extLst>
                <a:ext uri="{FF2B5EF4-FFF2-40B4-BE49-F238E27FC236}">
                  <a16:creationId xmlns:a16="http://schemas.microsoft.com/office/drawing/2014/main" id="{5DC7C689-9796-CE95-A217-2075019C5734}"/>
                </a:ext>
              </a:extLst>
            </p:cNvPr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05;p49">
              <a:extLst>
                <a:ext uri="{FF2B5EF4-FFF2-40B4-BE49-F238E27FC236}">
                  <a16:creationId xmlns:a16="http://schemas.microsoft.com/office/drawing/2014/main" id="{977ABC78-ED63-F12A-A6D0-A886A1589E60}"/>
                </a:ext>
              </a:extLst>
            </p:cNvPr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806;p49">
              <a:extLst>
                <a:ext uri="{FF2B5EF4-FFF2-40B4-BE49-F238E27FC236}">
                  <a16:creationId xmlns:a16="http://schemas.microsoft.com/office/drawing/2014/main" id="{BD4B724F-520F-296E-20FB-F58D02562F48}"/>
                </a:ext>
              </a:extLst>
            </p:cNvPr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807;p49">
              <a:extLst>
                <a:ext uri="{FF2B5EF4-FFF2-40B4-BE49-F238E27FC236}">
                  <a16:creationId xmlns:a16="http://schemas.microsoft.com/office/drawing/2014/main" id="{FBB6A069-848F-88D4-23EA-1C8B4EB1F668}"/>
                </a:ext>
              </a:extLst>
            </p:cNvPr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808;p49">
              <a:extLst>
                <a:ext uri="{FF2B5EF4-FFF2-40B4-BE49-F238E27FC236}">
                  <a16:creationId xmlns:a16="http://schemas.microsoft.com/office/drawing/2014/main" id="{A7E0DF19-1A1C-1C92-A1A9-8E255B1BD001}"/>
                </a:ext>
              </a:extLst>
            </p:cNvPr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809;p49">
              <a:extLst>
                <a:ext uri="{FF2B5EF4-FFF2-40B4-BE49-F238E27FC236}">
                  <a16:creationId xmlns:a16="http://schemas.microsoft.com/office/drawing/2014/main" id="{CD166912-E6AA-8368-DD2A-B47AE5B004BC}"/>
                </a:ext>
              </a:extLst>
            </p:cNvPr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810;p49">
              <a:extLst>
                <a:ext uri="{FF2B5EF4-FFF2-40B4-BE49-F238E27FC236}">
                  <a16:creationId xmlns:a16="http://schemas.microsoft.com/office/drawing/2014/main" id="{5D6EC119-0794-A042-565E-C2E56BF78C6F}"/>
                </a:ext>
              </a:extLst>
            </p:cNvPr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811;p49">
              <a:extLst>
                <a:ext uri="{FF2B5EF4-FFF2-40B4-BE49-F238E27FC236}">
                  <a16:creationId xmlns:a16="http://schemas.microsoft.com/office/drawing/2014/main" id="{2C7B8110-3321-C1BD-C2CD-87F8EEAB953C}"/>
                </a:ext>
              </a:extLst>
            </p:cNvPr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812;p49">
              <a:extLst>
                <a:ext uri="{FF2B5EF4-FFF2-40B4-BE49-F238E27FC236}">
                  <a16:creationId xmlns:a16="http://schemas.microsoft.com/office/drawing/2014/main" id="{E432DA14-7E22-7705-B20F-29F19489FF17}"/>
                </a:ext>
              </a:extLst>
            </p:cNvPr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813;p49">
              <a:extLst>
                <a:ext uri="{FF2B5EF4-FFF2-40B4-BE49-F238E27FC236}">
                  <a16:creationId xmlns:a16="http://schemas.microsoft.com/office/drawing/2014/main" id="{C40EB25A-D570-F1AD-5BCC-29B66A3A048D}"/>
                </a:ext>
              </a:extLst>
            </p:cNvPr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814;p49">
              <a:extLst>
                <a:ext uri="{FF2B5EF4-FFF2-40B4-BE49-F238E27FC236}">
                  <a16:creationId xmlns:a16="http://schemas.microsoft.com/office/drawing/2014/main" id="{B42CC043-C0E2-5A63-9014-68B2B84A7A15}"/>
                </a:ext>
              </a:extLst>
            </p:cNvPr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815;p49">
              <a:extLst>
                <a:ext uri="{FF2B5EF4-FFF2-40B4-BE49-F238E27FC236}">
                  <a16:creationId xmlns:a16="http://schemas.microsoft.com/office/drawing/2014/main" id="{CECF09F0-13D2-81CE-7B01-727662B74BC3}"/>
                </a:ext>
              </a:extLst>
            </p:cNvPr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816;p49">
              <a:extLst>
                <a:ext uri="{FF2B5EF4-FFF2-40B4-BE49-F238E27FC236}">
                  <a16:creationId xmlns:a16="http://schemas.microsoft.com/office/drawing/2014/main" id="{4A9354EF-6B0B-EE01-61CF-337A4F9F49E5}"/>
                </a:ext>
              </a:extLst>
            </p:cNvPr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955;p49">
            <a:extLst>
              <a:ext uri="{FF2B5EF4-FFF2-40B4-BE49-F238E27FC236}">
                <a16:creationId xmlns:a16="http://schemas.microsoft.com/office/drawing/2014/main" id="{E962C82A-7590-73BC-CEDC-7C2A500EB8B7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6" name="Google Shape;2956;p49">
              <a:extLst>
                <a:ext uri="{FF2B5EF4-FFF2-40B4-BE49-F238E27FC236}">
                  <a16:creationId xmlns:a16="http://schemas.microsoft.com/office/drawing/2014/main" id="{601BF2B1-C189-A5AD-1AA1-A281D635E86D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957;p49">
              <a:extLst>
                <a:ext uri="{FF2B5EF4-FFF2-40B4-BE49-F238E27FC236}">
                  <a16:creationId xmlns:a16="http://schemas.microsoft.com/office/drawing/2014/main" id="{7B642D78-1503-7C4F-E607-D6A4F50F00FB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2958;p49">
            <a:extLst>
              <a:ext uri="{FF2B5EF4-FFF2-40B4-BE49-F238E27FC236}">
                <a16:creationId xmlns:a16="http://schemas.microsoft.com/office/drawing/2014/main" id="{4F7CBF2B-C160-872B-D8C7-CF6B91DC3D04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" name="Google Shape;2959;p49">
              <a:extLst>
                <a:ext uri="{FF2B5EF4-FFF2-40B4-BE49-F238E27FC236}">
                  <a16:creationId xmlns:a16="http://schemas.microsoft.com/office/drawing/2014/main" id="{5158069E-7EEE-BC35-8459-1F9C3F681BA0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960;p49">
              <a:extLst>
                <a:ext uri="{FF2B5EF4-FFF2-40B4-BE49-F238E27FC236}">
                  <a16:creationId xmlns:a16="http://schemas.microsoft.com/office/drawing/2014/main" id="{D0AAC31B-829E-5D83-7213-3A9B4A95BBCD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图片 1" descr="6076cff3a745f">
            <a:extLst>
              <a:ext uri="{FF2B5EF4-FFF2-40B4-BE49-F238E27FC236}">
                <a16:creationId xmlns:a16="http://schemas.microsoft.com/office/drawing/2014/main" id="{B75DE353-74C9-7B65-EDBA-CBC27305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6120" y="3947544"/>
            <a:ext cx="3745881" cy="28645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1A1867-F0B6-B8EE-0CEC-B4A5345BE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33" name="Google Shape;2857;p49">
            <a:extLst>
              <a:ext uri="{FF2B5EF4-FFF2-40B4-BE49-F238E27FC236}">
                <a16:creationId xmlns:a16="http://schemas.microsoft.com/office/drawing/2014/main" id="{576D2C7A-7AEF-7AB5-2E56-74FFFFAA2D9C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34" name="Google Shape;2858;p49">
              <a:extLst>
                <a:ext uri="{FF2B5EF4-FFF2-40B4-BE49-F238E27FC236}">
                  <a16:creationId xmlns:a16="http://schemas.microsoft.com/office/drawing/2014/main" id="{567DFA2A-94C0-E1EC-82C9-7F3203A3AD69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59;p49">
              <a:extLst>
                <a:ext uri="{FF2B5EF4-FFF2-40B4-BE49-F238E27FC236}">
                  <a16:creationId xmlns:a16="http://schemas.microsoft.com/office/drawing/2014/main" id="{09E8D795-FF5A-35D9-EB06-02EE0B73207C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60;p49">
              <a:extLst>
                <a:ext uri="{FF2B5EF4-FFF2-40B4-BE49-F238E27FC236}">
                  <a16:creationId xmlns:a16="http://schemas.microsoft.com/office/drawing/2014/main" id="{F94E3213-9B51-40FE-E41D-4B6B3DF10F5F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61;p49">
              <a:extLst>
                <a:ext uri="{FF2B5EF4-FFF2-40B4-BE49-F238E27FC236}">
                  <a16:creationId xmlns:a16="http://schemas.microsoft.com/office/drawing/2014/main" id="{749A4DF5-146E-53D7-4098-B35CC13DBDB1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62;p49">
              <a:extLst>
                <a:ext uri="{FF2B5EF4-FFF2-40B4-BE49-F238E27FC236}">
                  <a16:creationId xmlns:a16="http://schemas.microsoft.com/office/drawing/2014/main" id="{34725569-A501-5DE2-6FCA-B7BFB9368FE6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63;p49">
              <a:extLst>
                <a:ext uri="{FF2B5EF4-FFF2-40B4-BE49-F238E27FC236}">
                  <a16:creationId xmlns:a16="http://schemas.microsoft.com/office/drawing/2014/main" id="{1BB03A2C-5D81-F11D-6321-2E749A6B444F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64;p49">
              <a:extLst>
                <a:ext uri="{FF2B5EF4-FFF2-40B4-BE49-F238E27FC236}">
                  <a16:creationId xmlns:a16="http://schemas.microsoft.com/office/drawing/2014/main" id="{B5C66371-C07C-8F4B-EA38-013330E7B9A2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65;p49">
              <a:extLst>
                <a:ext uri="{FF2B5EF4-FFF2-40B4-BE49-F238E27FC236}">
                  <a16:creationId xmlns:a16="http://schemas.microsoft.com/office/drawing/2014/main" id="{A5DFB8A7-FB52-D5F9-05B9-2ADDB93654B7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66;p49">
              <a:extLst>
                <a:ext uri="{FF2B5EF4-FFF2-40B4-BE49-F238E27FC236}">
                  <a16:creationId xmlns:a16="http://schemas.microsoft.com/office/drawing/2014/main" id="{142B59F5-A52E-8F1C-5031-D3BEB6CDF5CA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67;p49">
              <a:extLst>
                <a:ext uri="{FF2B5EF4-FFF2-40B4-BE49-F238E27FC236}">
                  <a16:creationId xmlns:a16="http://schemas.microsoft.com/office/drawing/2014/main" id="{B6FFFE26-3C73-4205-23EF-9431BB9E962C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68;p49">
              <a:extLst>
                <a:ext uri="{FF2B5EF4-FFF2-40B4-BE49-F238E27FC236}">
                  <a16:creationId xmlns:a16="http://schemas.microsoft.com/office/drawing/2014/main" id="{89D6C313-8651-F2BA-31C8-417EC99E5856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69;p49">
              <a:extLst>
                <a:ext uri="{FF2B5EF4-FFF2-40B4-BE49-F238E27FC236}">
                  <a16:creationId xmlns:a16="http://schemas.microsoft.com/office/drawing/2014/main" id="{EF8ACAFC-DC06-90B9-B90F-F7FAD04D7D44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70;p49">
              <a:extLst>
                <a:ext uri="{FF2B5EF4-FFF2-40B4-BE49-F238E27FC236}">
                  <a16:creationId xmlns:a16="http://schemas.microsoft.com/office/drawing/2014/main" id="{BC9F41E6-4D58-140F-C8FD-ABCF3D61BF65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71;p49">
              <a:extLst>
                <a:ext uri="{FF2B5EF4-FFF2-40B4-BE49-F238E27FC236}">
                  <a16:creationId xmlns:a16="http://schemas.microsoft.com/office/drawing/2014/main" id="{28E13A1F-30B5-227E-400C-3A7AC8413CDF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72;p49">
              <a:extLst>
                <a:ext uri="{FF2B5EF4-FFF2-40B4-BE49-F238E27FC236}">
                  <a16:creationId xmlns:a16="http://schemas.microsoft.com/office/drawing/2014/main" id="{4A3A02B8-83FD-6391-1E18-D60FCCBFB32B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73;p49">
              <a:extLst>
                <a:ext uri="{FF2B5EF4-FFF2-40B4-BE49-F238E27FC236}">
                  <a16:creationId xmlns:a16="http://schemas.microsoft.com/office/drawing/2014/main" id="{F3CD3D4E-7581-BDD9-C066-41982BF2E1E6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74;p49">
              <a:extLst>
                <a:ext uri="{FF2B5EF4-FFF2-40B4-BE49-F238E27FC236}">
                  <a16:creationId xmlns:a16="http://schemas.microsoft.com/office/drawing/2014/main" id="{6CE6E5DA-90E7-5D0B-BD38-F69337C7CBAD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75;p49">
              <a:extLst>
                <a:ext uri="{FF2B5EF4-FFF2-40B4-BE49-F238E27FC236}">
                  <a16:creationId xmlns:a16="http://schemas.microsoft.com/office/drawing/2014/main" id="{67FAEC1B-C103-9BAE-2189-F56086848024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76;p49">
              <a:extLst>
                <a:ext uri="{FF2B5EF4-FFF2-40B4-BE49-F238E27FC236}">
                  <a16:creationId xmlns:a16="http://schemas.microsoft.com/office/drawing/2014/main" id="{51152593-2A68-E6FF-D38E-1585724981E2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77;p49">
              <a:extLst>
                <a:ext uri="{FF2B5EF4-FFF2-40B4-BE49-F238E27FC236}">
                  <a16:creationId xmlns:a16="http://schemas.microsoft.com/office/drawing/2014/main" id="{1711A1B8-9534-2B53-AF1F-C02FE357EE96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78;p49">
              <a:extLst>
                <a:ext uri="{FF2B5EF4-FFF2-40B4-BE49-F238E27FC236}">
                  <a16:creationId xmlns:a16="http://schemas.microsoft.com/office/drawing/2014/main" id="{B2487A3C-8625-EE4E-CA10-01F4BF1E3406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79;p49">
              <a:extLst>
                <a:ext uri="{FF2B5EF4-FFF2-40B4-BE49-F238E27FC236}">
                  <a16:creationId xmlns:a16="http://schemas.microsoft.com/office/drawing/2014/main" id="{04CDCA5B-E558-0FCD-461E-2FFA517B5D76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80;p49">
              <a:extLst>
                <a:ext uri="{FF2B5EF4-FFF2-40B4-BE49-F238E27FC236}">
                  <a16:creationId xmlns:a16="http://schemas.microsoft.com/office/drawing/2014/main" id="{9FF0A369-B0B5-056E-2E9D-E9B7537452BD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81;p49">
              <a:extLst>
                <a:ext uri="{FF2B5EF4-FFF2-40B4-BE49-F238E27FC236}">
                  <a16:creationId xmlns:a16="http://schemas.microsoft.com/office/drawing/2014/main" id="{A96CB67B-3CCE-15E9-9091-A00434015D3D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82;p49">
              <a:extLst>
                <a:ext uri="{FF2B5EF4-FFF2-40B4-BE49-F238E27FC236}">
                  <a16:creationId xmlns:a16="http://schemas.microsoft.com/office/drawing/2014/main" id="{A025FF79-9312-FF10-6D1D-7F5D1D727DA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83;p49">
              <a:extLst>
                <a:ext uri="{FF2B5EF4-FFF2-40B4-BE49-F238E27FC236}">
                  <a16:creationId xmlns:a16="http://schemas.microsoft.com/office/drawing/2014/main" id="{976CF240-55C8-F097-CF9C-D6A504AAD66A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84;p49">
              <a:extLst>
                <a:ext uri="{FF2B5EF4-FFF2-40B4-BE49-F238E27FC236}">
                  <a16:creationId xmlns:a16="http://schemas.microsoft.com/office/drawing/2014/main" id="{39625655-389F-0F73-EFA4-C159B458564D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85;p49">
              <a:extLst>
                <a:ext uri="{FF2B5EF4-FFF2-40B4-BE49-F238E27FC236}">
                  <a16:creationId xmlns:a16="http://schemas.microsoft.com/office/drawing/2014/main" id="{2AE24E10-4E39-075A-8401-5F6345095DD5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86;p49">
              <a:extLst>
                <a:ext uri="{FF2B5EF4-FFF2-40B4-BE49-F238E27FC236}">
                  <a16:creationId xmlns:a16="http://schemas.microsoft.com/office/drawing/2014/main" id="{8CF86222-75F7-6123-B260-9D67094FB5F4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87;p49">
              <a:extLst>
                <a:ext uri="{FF2B5EF4-FFF2-40B4-BE49-F238E27FC236}">
                  <a16:creationId xmlns:a16="http://schemas.microsoft.com/office/drawing/2014/main" id="{6835DCA2-BAE9-8F30-3D01-A3523A1646AB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88;p49">
              <a:extLst>
                <a:ext uri="{FF2B5EF4-FFF2-40B4-BE49-F238E27FC236}">
                  <a16:creationId xmlns:a16="http://schemas.microsoft.com/office/drawing/2014/main" id="{45B5C736-72C4-1B71-1D9D-12137749D2AE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889;p49">
              <a:extLst>
                <a:ext uri="{FF2B5EF4-FFF2-40B4-BE49-F238E27FC236}">
                  <a16:creationId xmlns:a16="http://schemas.microsoft.com/office/drawing/2014/main" id="{1F275DBD-2201-5CE5-5CBA-BE43771D441D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890;p49">
              <a:extLst>
                <a:ext uri="{FF2B5EF4-FFF2-40B4-BE49-F238E27FC236}">
                  <a16:creationId xmlns:a16="http://schemas.microsoft.com/office/drawing/2014/main" id="{41FBE1C5-06DE-C64A-928C-287244D0BF8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891;p49">
              <a:extLst>
                <a:ext uri="{FF2B5EF4-FFF2-40B4-BE49-F238E27FC236}">
                  <a16:creationId xmlns:a16="http://schemas.microsoft.com/office/drawing/2014/main" id="{42009EC5-8D30-C101-4F8C-4A5687AA71EB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892;p49">
              <a:extLst>
                <a:ext uri="{FF2B5EF4-FFF2-40B4-BE49-F238E27FC236}">
                  <a16:creationId xmlns:a16="http://schemas.microsoft.com/office/drawing/2014/main" id="{49710AFE-6B2B-B1BC-F7CA-1F9EDD41102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893;p49">
              <a:extLst>
                <a:ext uri="{FF2B5EF4-FFF2-40B4-BE49-F238E27FC236}">
                  <a16:creationId xmlns:a16="http://schemas.microsoft.com/office/drawing/2014/main" id="{A8D273A5-4AD0-2763-8CB9-5CCCF76EF7F8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894;p49">
              <a:extLst>
                <a:ext uri="{FF2B5EF4-FFF2-40B4-BE49-F238E27FC236}">
                  <a16:creationId xmlns:a16="http://schemas.microsoft.com/office/drawing/2014/main" id="{E6BD505F-EFA2-128C-E2C1-4E95AF7907B3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895;p49">
              <a:extLst>
                <a:ext uri="{FF2B5EF4-FFF2-40B4-BE49-F238E27FC236}">
                  <a16:creationId xmlns:a16="http://schemas.microsoft.com/office/drawing/2014/main" id="{019F3204-7DB6-098E-EA7B-16EF35AE61AA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896;p49">
              <a:extLst>
                <a:ext uri="{FF2B5EF4-FFF2-40B4-BE49-F238E27FC236}">
                  <a16:creationId xmlns:a16="http://schemas.microsoft.com/office/drawing/2014/main" id="{782464D2-385A-6124-F731-1BD13639FA7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897;p49">
              <a:extLst>
                <a:ext uri="{FF2B5EF4-FFF2-40B4-BE49-F238E27FC236}">
                  <a16:creationId xmlns:a16="http://schemas.microsoft.com/office/drawing/2014/main" id="{A4AF2CE8-CBC9-662B-5D17-A46460AF17BE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898;p49">
              <a:extLst>
                <a:ext uri="{FF2B5EF4-FFF2-40B4-BE49-F238E27FC236}">
                  <a16:creationId xmlns:a16="http://schemas.microsoft.com/office/drawing/2014/main" id="{51EE4C64-5209-25F0-D6E7-86A309297EC3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899;p49">
              <a:extLst>
                <a:ext uri="{FF2B5EF4-FFF2-40B4-BE49-F238E27FC236}">
                  <a16:creationId xmlns:a16="http://schemas.microsoft.com/office/drawing/2014/main" id="{83A2DB5E-0BBF-FA52-1EBE-DCBBBE689AB5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900;p49">
              <a:extLst>
                <a:ext uri="{FF2B5EF4-FFF2-40B4-BE49-F238E27FC236}">
                  <a16:creationId xmlns:a16="http://schemas.microsoft.com/office/drawing/2014/main" id="{749E01B9-8685-9AAF-5BD2-0297F14D7AAE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901;p49">
              <a:extLst>
                <a:ext uri="{FF2B5EF4-FFF2-40B4-BE49-F238E27FC236}">
                  <a16:creationId xmlns:a16="http://schemas.microsoft.com/office/drawing/2014/main" id="{509D20CC-2DDC-933C-956A-BEB52F920EB9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902;p49">
              <a:extLst>
                <a:ext uri="{FF2B5EF4-FFF2-40B4-BE49-F238E27FC236}">
                  <a16:creationId xmlns:a16="http://schemas.microsoft.com/office/drawing/2014/main" id="{0B1E3B73-2353-7A6E-5D80-B433AFEAA36D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903;p49">
              <a:extLst>
                <a:ext uri="{FF2B5EF4-FFF2-40B4-BE49-F238E27FC236}">
                  <a16:creationId xmlns:a16="http://schemas.microsoft.com/office/drawing/2014/main" id="{09D67DC5-85BE-4EC5-6D22-93315A2699DD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904;p49">
              <a:extLst>
                <a:ext uri="{FF2B5EF4-FFF2-40B4-BE49-F238E27FC236}">
                  <a16:creationId xmlns:a16="http://schemas.microsoft.com/office/drawing/2014/main" id="{C876F77B-09EB-88A3-DC9D-0E7D0D34B121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905;p49">
              <a:extLst>
                <a:ext uri="{FF2B5EF4-FFF2-40B4-BE49-F238E27FC236}">
                  <a16:creationId xmlns:a16="http://schemas.microsoft.com/office/drawing/2014/main" id="{7ED69B16-418F-5F7D-CDF3-0A3FA12597DA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906;p49">
              <a:extLst>
                <a:ext uri="{FF2B5EF4-FFF2-40B4-BE49-F238E27FC236}">
                  <a16:creationId xmlns:a16="http://schemas.microsoft.com/office/drawing/2014/main" id="{0989A52E-D0AD-7BD1-AF39-6BBE6F3823E6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907;p49">
              <a:extLst>
                <a:ext uri="{FF2B5EF4-FFF2-40B4-BE49-F238E27FC236}">
                  <a16:creationId xmlns:a16="http://schemas.microsoft.com/office/drawing/2014/main" id="{AFB27901-2C34-9BAB-4B68-EC1382DABAD5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908;p49">
              <a:extLst>
                <a:ext uri="{FF2B5EF4-FFF2-40B4-BE49-F238E27FC236}">
                  <a16:creationId xmlns:a16="http://schemas.microsoft.com/office/drawing/2014/main" id="{70C32A52-B40A-9F88-C565-D3904AD4F3FC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909;p49">
              <a:extLst>
                <a:ext uri="{FF2B5EF4-FFF2-40B4-BE49-F238E27FC236}">
                  <a16:creationId xmlns:a16="http://schemas.microsoft.com/office/drawing/2014/main" id="{F6131542-9F33-3DE6-3BB0-0C93A5060AC9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910;p49">
              <a:extLst>
                <a:ext uri="{FF2B5EF4-FFF2-40B4-BE49-F238E27FC236}">
                  <a16:creationId xmlns:a16="http://schemas.microsoft.com/office/drawing/2014/main" id="{60E30D58-45CD-F7C0-8D19-053024052852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911;p49">
              <a:extLst>
                <a:ext uri="{FF2B5EF4-FFF2-40B4-BE49-F238E27FC236}">
                  <a16:creationId xmlns:a16="http://schemas.microsoft.com/office/drawing/2014/main" id="{751B1348-3121-F193-EE8B-7ED49A6CFDD1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912;p49">
              <a:extLst>
                <a:ext uri="{FF2B5EF4-FFF2-40B4-BE49-F238E27FC236}">
                  <a16:creationId xmlns:a16="http://schemas.microsoft.com/office/drawing/2014/main" id="{8F9379D7-1DD5-9DA2-4ED2-5D350DC8ACFE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913;p49">
              <a:extLst>
                <a:ext uri="{FF2B5EF4-FFF2-40B4-BE49-F238E27FC236}">
                  <a16:creationId xmlns:a16="http://schemas.microsoft.com/office/drawing/2014/main" id="{37156582-CCC3-04B2-5539-4048B2089D01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914;p49">
              <a:extLst>
                <a:ext uri="{FF2B5EF4-FFF2-40B4-BE49-F238E27FC236}">
                  <a16:creationId xmlns:a16="http://schemas.microsoft.com/office/drawing/2014/main" id="{CE8CC712-87B8-2ABA-DE15-5D22DDAAA6AE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915;p49">
              <a:extLst>
                <a:ext uri="{FF2B5EF4-FFF2-40B4-BE49-F238E27FC236}">
                  <a16:creationId xmlns:a16="http://schemas.microsoft.com/office/drawing/2014/main" id="{34DEDD8E-41FC-E1DB-E62E-C68DA93CEAE6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916;p49">
              <a:extLst>
                <a:ext uri="{FF2B5EF4-FFF2-40B4-BE49-F238E27FC236}">
                  <a16:creationId xmlns:a16="http://schemas.microsoft.com/office/drawing/2014/main" id="{9B7A8E88-3191-BA06-67A1-8A19F71FAC6D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917;p49">
              <a:extLst>
                <a:ext uri="{FF2B5EF4-FFF2-40B4-BE49-F238E27FC236}">
                  <a16:creationId xmlns:a16="http://schemas.microsoft.com/office/drawing/2014/main" id="{29929094-D9EA-00E5-80C8-4FCCA3108B13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918;p49">
              <a:extLst>
                <a:ext uri="{FF2B5EF4-FFF2-40B4-BE49-F238E27FC236}">
                  <a16:creationId xmlns:a16="http://schemas.microsoft.com/office/drawing/2014/main" id="{4EC35ADA-9BC6-31AF-DCA9-4097A819A8E4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919;p49">
              <a:extLst>
                <a:ext uri="{FF2B5EF4-FFF2-40B4-BE49-F238E27FC236}">
                  <a16:creationId xmlns:a16="http://schemas.microsoft.com/office/drawing/2014/main" id="{40A5A244-4830-A805-93D3-49BA2C7029EB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920;p49">
              <a:extLst>
                <a:ext uri="{FF2B5EF4-FFF2-40B4-BE49-F238E27FC236}">
                  <a16:creationId xmlns:a16="http://schemas.microsoft.com/office/drawing/2014/main" id="{DBBD4D05-8CD2-984F-F618-51C061781492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1901;p18">
            <a:extLst>
              <a:ext uri="{FF2B5EF4-FFF2-40B4-BE49-F238E27FC236}">
                <a16:creationId xmlns:a16="http://schemas.microsoft.com/office/drawing/2014/main" id="{DCCF518F-36CC-3FF5-97BB-52945269DD71}"/>
              </a:ext>
            </a:extLst>
          </p:cNvPr>
          <p:cNvGrpSpPr/>
          <p:nvPr/>
        </p:nvGrpSpPr>
        <p:grpSpPr>
          <a:xfrm rot="1220487">
            <a:off x="4649916" y="5322917"/>
            <a:ext cx="1174443" cy="1135457"/>
            <a:chOff x="3326093" y="6357734"/>
            <a:chExt cx="2196710" cy="2761666"/>
          </a:xfrm>
        </p:grpSpPr>
        <p:sp>
          <p:nvSpPr>
            <p:cNvPr id="98" name="Google Shape;1902;p18">
              <a:extLst>
                <a:ext uri="{FF2B5EF4-FFF2-40B4-BE49-F238E27FC236}">
                  <a16:creationId xmlns:a16="http://schemas.microsoft.com/office/drawing/2014/main" id="{F8C828B3-A221-AE8D-8042-84B2A6705C1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" name="Google Shape;1903;p18">
              <a:extLst>
                <a:ext uri="{FF2B5EF4-FFF2-40B4-BE49-F238E27FC236}">
                  <a16:creationId xmlns:a16="http://schemas.microsoft.com/office/drawing/2014/main" id="{62072DD1-0772-F815-1DD5-04734E73ADA0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133" name="Google Shape;1904;p18">
                <a:extLst>
                  <a:ext uri="{FF2B5EF4-FFF2-40B4-BE49-F238E27FC236}">
                    <a16:creationId xmlns:a16="http://schemas.microsoft.com/office/drawing/2014/main" id="{F44ABD0A-9220-CCA2-3BFB-40155D884BCF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905;p18">
                <a:extLst>
                  <a:ext uri="{FF2B5EF4-FFF2-40B4-BE49-F238E27FC236}">
                    <a16:creationId xmlns:a16="http://schemas.microsoft.com/office/drawing/2014/main" id="{18009E3D-7F9C-BD11-1EEA-629F6D894891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906;p18">
                <a:extLst>
                  <a:ext uri="{FF2B5EF4-FFF2-40B4-BE49-F238E27FC236}">
                    <a16:creationId xmlns:a16="http://schemas.microsoft.com/office/drawing/2014/main" id="{022DF39E-3247-9612-CAD2-AEABAAC378AB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907;p18">
                <a:extLst>
                  <a:ext uri="{FF2B5EF4-FFF2-40B4-BE49-F238E27FC236}">
                    <a16:creationId xmlns:a16="http://schemas.microsoft.com/office/drawing/2014/main" id="{7B42A5E7-156A-CE5B-66AD-07C0C7999413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908;p18">
                <a:extLst>
                  <a:ext uri="{FF2B5EF4-FFF2-40B4-BE49-F238E27FC236}">
                    <a16:creationId xmlns:a16="http://schemas.microsoft.com/office/drawing/2014/main" id="{7A76DD7F-D082-776D-4890-12CC96E6A89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909;p18">
                <a:extLst>
                  <a:ext uri="{FF2B5EF4-FFF2-40B4-BE49-F238E27FC236}">
                    <a16:creationId xmlns:a16="http://schemas.microsoft.com/office/drawing/2014/main" id="{823B5190-EF55-2391-8A08-9A75B483BE01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910;p18">
                <a:extLst>
                  <a:ext uri="{FF2B5EF4-FFF2-40B4-BE49-F238E27FC236}">
                    <a16:creationId xmlns:a16="http://schemas.microsoft.com/office/drawing/2014/main" id="{4AB119F7-F6AD-549F-077E-1D7447D5E57F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911;p18">
                <a:extLst>
                  <a:ext uri="{FF2B5EF4-FFF2-40B4-BE49-F238E27FC236}">
                    <a16:creationId xmlns:a16="http://schemas.microsoft.com/office/drawing/2014/main" id="{1768913F-7615-A9FA-7EFB-BEFA31D8EB9F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912;p18">
                <a:extLst>
                  <a:ext uri="{FF2B5EF4-FFF2-40B4-BE49-F238E27FC236}">
                    <a16:creationId xmlns:a16="http://schemas.microsoft.com/office/drawing/2014/main" id="{95911071-7934-9E35-A672-8CA502DBD22E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913;p18">
                <a:extLst>
                  <a:ext uri="{FF2B5EF4-FFF2-40B4-BE49-F238E27FC236}">
                    <a16:creationId xmlns:a16="http://schemas.microsoft.com/office/drawing/2014/main" id="{FE5ABAED-0B68-B4B6-E07C-BAB7DAA18F1A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914;p18">
                <a:extLst>
                  <a:ext uri="{FF2B5EF4-FFF2-40B4-BE49-F238E27FC236}">
                    <a16:creationId xmlns:a16="http://schemas.microsoft.com/office/drawing/2014/main" id="{E3AB5196-175A-F34B-9BF6-2BF6C9070321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915;p18">
                <a:extLst>
                  <a:ext uri="{FF2B5EF4-FFF2-40B4-BE49-F238E27FC236}">
                    <a16:creationId xmlns:a16="http://schemas.microsoft.com/office/drawing/2014/main" id="{C1054123-E84E-FDE6-CCA6-56F9C126FF78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916;p18">
                <a:extLst>
                  <a:ext uri="{FF2B5EF4-FFF2-40B4-BE49-F238E27FC236}">
                    <a16:creationId xmlns:a16="http://schemas.microsoft.com/office/drawing/2014/main" id="{AA28D452-174E-001E-9B7E-6B4772FFBB63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917;p18">
                <a:extLst>
                  <a:ext uri="{FF2B5EF4-FFF2-40B4-BE49-F238E27FC236}">
                    <a16:creationId xmlns:a16="http://schemas.microsoft.com/office/drawing/2014/main" id="{C6731ED8-CEC8-D96D-0E37-ADC4BD96FFFD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918;p18">
                <a:extLst>
                  <a:ext uri="{FF2B5EF4-FFF2-40B4-BE49-F238E27FC236}">
                    <a16:creationId xmlns:a16="http://schemas.microsoft.com/office/drawing/2014/main" id="{707985DB-9533-A883-B49C-D5D9DAE70C8B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919;p18">
                <a:extLst>
                  <a:ext uri="{FF2B5EF4-FFF2-40B4-BE49-F238E27FC236}">
                    <a16:creationId xmlns:a16="http://schemas.microsoft.com/office/drawing/2014/main" id="{D3304B09-E2D9-CD8D-7798-7BAA447BB59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920;p18">
                <a:extLst>
                  <a:ext uri="{FF2B5EF4-FFF2-40B4-BE49-F238E27FC236}">
                    <a16:creationId xmlns:a16="http://schemas.microsoft.com/office/drawing/2014/main" id="{A5C45662-128A-18DE-EB1C-EAE3BBBAD163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" name="Google Shape;1921;p18">
              <a:extLst>
                <a:ext uri="{FF2B5EF4-FFF2-40B4-BE49-F238E27FC236}">
                  <a16:creationId xmlns:a16="http://schemas.microsoft.com/office/drawing/2014/main" id="{F758F9A0-F2B7-95C3-EC7F-85A9B91C39E7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922;p18">
              <a:extLst>
                <a:ext uri="{FF2B5EF4-FFF2-40B4-BE49-F238E27FC236}">
                  <a16:creationId xmlns:a16="http://schemas.microsoft.com/office/drawing/2014/main" id="{D0C46115-D81C-A52A-1C39-E34A18C20D07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923;p18">
              <a:extLst>
                <a:ext uri="{FF2B5EF4-FFF2-40B4-BE49-F238E27FC236}">
                  <a16:creationId xmlns:a16="http://schemas.microsoft.com/office/drawing/2014/main" id="{350125CB-3596-78EB-7FFC-A49BD1AA2B91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924;p18">
              <a:extLst>
                <a:ext uri="{FF2B5EF4-FFF2-40B4-BE49-F238E27FC236}">
                  <a16:creationId xmlns:a16="http://schemas.microsoft.com/office/drawing/2014/main" id="{CC3679A6-924E-95F7-A933-BF26FAEFF0EA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925;p18">
              <a:extLst>
                <a:ext uri="{FF2B5EF4-FFF2-40B4-BE49-F238E27FC236}">
                  <a16:creationId xmlns:a16="http://schemas.microsoft.com/office/drawing/2014/main" id="{14560FD4-F15A-4F4F-B90A-DCBA409D5032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926;p18">
              <a:extLst>
                <a:ext uri="{FF2B5EF4-FFF2-40B4-BE49-F238E27FC236}">
                  <a16:creationId xmlns:a16="http://schemas.microsoft.com/office/drawing/2014/main" id="{6FCE2765-F5C1-DA76-34FB-03526B57EFA3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927;p18">
              <a:extLst>
                <a:ext uri="{FF2B5EF4-FFF2-40B4-BE49-F238E27FC236}">
                  <a16:creationId xmlns:a16="http://schemas.microsoft.com/office/drawing/2014/main" id="{C7DD3845-B2D4-E2A0-7372-6CFCAF3B45CC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928;p18">
              <a:extLst>
                <a:ext uri="{FF2B5EF4-FFF2-40B4-BE49-F238E27FC236}">
                  <a16:creationId xmlns:a16="http://schemas.microsoft.com/office/drawing/2014/main" id="{856F7B3E-E6D7-B31D-12F2-3A0413C8165F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929;p18">
              <a:extLst>
                <a:ext uri="{FF2B5EF4-FFF2-40B4-BE49-F238E27FC236}">
                  <a16:creationId xmlns:a16="http://schemas.microsoft.com/office/drawing/2014/main" id="{F7638FEE-C413-B201-28F2-F589BC928ED1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930;p18">
              <a:extLst>
                <a:ext uri="{FF2B5EF4-FFF2-40B4-BE49-F238E27FC236}">
                  <a16:creationId xmlns:a16="http://schemas.microsoft.com/office/drawing/2014/main" id="{17DCC838-EC91-06FD-A864-76DE56A0A0B7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931;p18">
              <a:extLst>
                <a:ext uri="{FF2B5EF4-FFF2-40B4-BE49-F238E27FC236}">
                  <a16:creationId xmlns:a16="http://schemas.microsoft.com/office/drawing/2014/main" id="{31701A45-45ED-EEFC-DD81-1191F5CF1EBF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932;p18">
              <a:extLst>
                <a:ext uri="{FF2B5EF4-FFF2-40B4-BE49-F238E27FC236}">
                  <a16:creationId xmlns:a16="http://schemas.microsoft.com/office/drawing/2014/main" id="{C527EC23-8F05-60B2-A5A1-67F6BEE79791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933;p18">
              <a:extLst>
                <a:ext uri="{FF2B5EF4-FFF2-40B4-BE49-F238E27FC236}">
                  <a16:creationId xmlns:a16="http://schemas.microsoft.com/office/drawing/2014/main" id="{95696A45-753E-1A48-3165-1CDA79854B79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934;p18">
              <a:extLst>
                <a:ext uri="{FF2B5EF4-FFF2-40B4-BE49-F238E27FC236}">
                  <a16:creationId xmlns:a16="http://schemas.microsoft.com/office/drawing/2014/main" id="{5BB24BD5-4DBD-F4F9-3DFE-0757D59B1864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935;p18">
              <a:extLst>
                <a:ext uri="{FF2B5EF4-FFF2-40B4-BE49-F238E27FC236}">
                  <a16:creationId xmlns:a16="http://schemas.microsoft.com/office/drawing/2014/main" id="{5C46508E-62CE-5563-3904-8639E91111EC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936;p18">
              <a:extLst>
                <a:ext uri="{FF2B5EF4-FFF2-40B4-BE49-F238E27FC236}">
                  <a16:creationId xmlns:a16="http://schemas.microsoft.com/office/drawing/2014/main" id="{C63BD81C-1385-4FDF-C8FD-04F4FDEC92A3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937;p18">
              <a:extLst>
                <a:ext uri="{FF2B5EF4-FFF2-40B4-BE49-F238E27FC236}">
                  <a16:creationId xmlns:a16="http://schemas.microsoft.com/office/drawing/2014/main" id="{179EA17A-6E80-A36D-9D0B-635C49C1A21E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938;p18">
              <a:extLst>
                <a:ext uri="{FF2B5EF4-FFF2-40B4-BE49-F238E27FC236}">
                  <a16:creationId xmlns:a16="http://schemas.microsoft.com/office/drawing/2014/main" id="{4774D0F2-7346-94F7-D430-F867B8383C98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939;p18">
              <a:extLst>
                <a:ext uri="{FF2B5EF4-FFF2-40B4-BE49-F238E27FC236}">
                  <a16:creationId xmlns:a16="http://schemas.microsoft.com/office/drawing/2014/main" id="{6404F9B3-65A6-EE24-CBEC-EBA6E23EE3C6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940;p18">
              <a:extLst>
                <a:ext uri="{FF2B5EF4-FFF2-40B4-BE49-F238E27FC236}">
                  <a16:creationId xmlns:a16="http://schemas.microsoft.com/office/drawing/2014/main" id="{1A23449B-5302-4981-C8D7-9EDF99512A81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941;p18">
              <a:extLst>
                <a:ext uri="{FF2B5EF4-FFF2-40B4-BE49-F238E27FC236}">
                  <a16:creationId xmlns:a16="http://schemas.microsoft.com/office/drawing/2014/main" id="{F267B27A-F723-A83B-0828-DFEAC3F18061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942;p18">
              <a:extLst>
                <a:ext uri="{FF2B5EF4-FFF2-40B4-BE49-F238E27FC236}">
                  <a16:creationId xmlns:a16="http://schemas.microsoft.com/office/drawing/2014/main" id="{B3E0FEEF-5820-33AF-36C7-7DD094DF2FB8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943;p18">
              <a:extLst>
                <a:ext uri="{FF2B5EF4-FFF2-40B4-BE49-F238E27FC236}">
                  <a16:creationId xmlns:a16="http://schemas.microsoft.com/office/drawing/2014/main" id="{07A7FF53-EF63-B8D4-F116-9AF9A976F8E4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944;p18">
              <a:extLst>
                <a:ext uri="{FF2B5EF4-FFF2-40B4-BE49-F238E27FC236}">
                  <a16:creationId xmlns:a16="http://schemas.microsoft.com/office/drawing/2014/main" id="{50F3C664-4E0C-847B-7FC4-3803167EE348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945;p18">
              <a:extLst>
                <a:ext uri="{FF2B5EF4-FFF2-40B4-BE49-F238E27FC236}">
                  <a16:creationId xmlns:a16="http://schemas.microsoft.com/office/drawing/2014/main" id="{9E58F273-C268-F95C-BED7-958A358CA3FC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946;p18">
              <a:extLst>
                <a:ext uri="{FF2B5EF4-FFF2-40B4-BE49-F238E27FC236}">
                  <a16:creationId xmlns:a16="http://schemas.microsoft.com/office/drawing/2014/main" id="{314BB151-D728-7E19-700C-BB1186E07442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947;p18">
              <a:extLst>
                <a:ext uri="{FF2B5EF4-FFF2-40B4-BE49-F238E27FC236}">
                  <a16:creationId xmlns:a16="http://schemas.microsoft.com/office/drawing/2014/main" id="{40637A86-1396-F2C3-0A26-E5BDA6CFF9E4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948;p18">
              <a:extLst>
                <a:ext uri="{FF2B5EF4-FFF2-40B4-BE49-F238E27FC236}">
                  <a16:creationId xmlns:a16="http://schemas.microsoft.com/office/drawing/2014/main" id="{776DD108-67C9-61BE-401B-53C94701C3EC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949;p18">
              <a:extLst>
                <a:ext uri="{FF2B5EF4-FFF2-40B4-BE49-F238E27FC236}">
                  <a16:creationId xmlns:a16="http://schemas.microsoft.com/office/drawing/2014/main" id="{46CDC753-E57F-3F5C-D1E8-58D2C353A0D5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950;p18">
              <a:extLst>
                <a:ext uri="{FF2B5EF4-FFF2-40B4-BE49-F238E27FC236}">
                  <a16:creationId xmlns:a16="http://schemas.microsoft.com/office/drawing/2014/main" id="{4B9D9792-C661-A65A-8504-B449FCF8A271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951;p18">
              <a:extLst>
                <a:ext uri="{FF2B5EF4-FFF2-40B4-BE49-F238E27FC236}">
                  <a16:creationId xmlns:a16="http://schemas.microsoft.com/office/drawing/2014/main" id="{541BFD4E-2175-267E-3B0E-CC3DCE8B5D8B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952;p18">
              <a:extLst>
                <a:ext uri="{FF2B5EF4-FFF2-40B4-BE49-F238E27FC236}">
                  <a16:creationId xmlns:a16="http://schemas.microsoft.com/office/drawing/2014/main" id="{F9A6C4B8-1716-EE02-857A-73710B3D74E6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953;p18">
              <a:extLst>
                <a:ext uri="{FF2B5EF4-FFF2-40B4-BE49-F238E27FC236}">
                  <a16:creationId xmlns:a16="http://schemas.microsoft.com/office/drawing/2014/main" id="{3C75ED9C-DFFC-DC71-DB73-262964B538C4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E89CEBF3-8F9E-4ACD-2E79-453F3E141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247" y="2705499"/>
            <a:ext cx="7440224" cy="16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45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</TotalTime>
  <Words>954</Words>
  <Application>Microsoft Office PowerPoint</Application>
  <PresentationFormat>Widescreen</PresentationFormat>
  <Paragraphs>130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#9Slide05 Authentica Regular</vt:lpstr>
      <vt:lpstr>#9Slide07 HoneyCream</vt:lpstr>
      <vt:lpstr>851tegakizatsu</vt:lpstr>
      <vt:lpstr>Amazone</vt:lpstr>
      <vt:lpstr>Arial</vt:lpstr>
      <vt:lpstr>Bahiana</vt:lpstr>
      <vt:lpstr>Bebas Neue</vt:lpstr>
      <vt:lpstr>Calibri</vt:lpstr>
      <vt:lpstr>Calibri Light</vt:lpstr>
      <vt:lpstr>Cambria</vt:lpstr>
      <vt:lpstr>Didact Gothic</vt:lpstr>
      <vt:lpstr>Genty</vt:lpstr>
      <vt:lpstr>inpin heiti</vt:lpstr>
      <vt:lpstr>Wingdings</vt:lpstr>
      <vt:lpstr>思源黑体 CN Medium</vt:lpstr>
      <vt:lpstr>Office Theme</vt:lpstr>
      <vt:lpstr>Math Mystery Escape Room by Slidesgo</vt:lpstr>
      <vt:lpstr>1_Office Theme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MT50</cp:keywords>
  <dc:description>9Slide.vn</dc:description>
  <cp:lastModifiedBy>Techsi.vn</cp:lastModifiedBy>
  <cp:revision>33</cp:revision>
  <dcterms:created xsi:type="dcterms:W3CDTF">2023-07-25T09:58:46Z</dcterms:created>
  <dcterms:modified xsi:type="dcterms:W3CDTF">2023-09-11T01:57:01Z</dcterms:modified>
  <cp:category>9Slide.vn</cp:category>
  <cp:version>MT50</cp:version>
</cp:coreProperties>
</file>