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17" r:id="rId3"/>
    <p:sldId id="318" r:id="rId4"/>
    <p:sldId id="319" r:id="rId5"/>
    <p:sldId id="320" r:id="rId6"/>
    <p:sldId id="321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19338" y="2191642"/>
            <a:ext cx="8464177" cy="23473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04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269312" y="1947193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5" y="1947193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773407" y="1213692"/>
            <a:ext cx="3153077" cy="1461182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860894" y="828580"/>
            <a:ext cx="3518252" cy="1770402"/>
            <a:chOff x="6818727" y="721946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41885" y="2674874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98712" y="2674874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82440" y="2240766"/>
            <a:ext cx="2795800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570932" y="2240766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01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3405258" y="618543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6" y="1080207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27" y="1080207"/>
            <a:ext cx="1718139" cy="1575581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509116" y="1055865"/>
            <a:ext cx="1848427" cy="1575581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8914920" y="1080207"/>
            <a:ext cx="1501214" cy="1575581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3" y="2046670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907427" y="123678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8833901" y="2022330"/>
            <a:ext cx="627421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8586765" y="121244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2" y="3351524"/>
            <a:ext cx="9103347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875465" y="292688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312787" y="2926884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>
            <a:off x="3861610" y="4065563"/>
            <a:ext cx="107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246013" y="5176911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413674" y="4360986"/>
            <a:ext cx="943869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15200" y="4065563"/>
            <a:ext cx="1897237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1312787" y="3398753"/>
            <a:ext cx="1016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2" y="4324878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990984" y="398386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4" y="4734622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2" y="3796825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5500070" y="3984419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99" y="4111363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4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6" y="4625621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4" y="1474044"/>
            <a:ext cx="10490271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3405258" y="618543"/>
            <a:ext cx="770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98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218</cp:revision>
  <dcterms:created xsi:type="dcterms:W3CDTF">2021-06-02T01:34:28Z</dcterms:created>
  <dcterms:modified xsi:type="dcterms:W3CDTF">2022-08-11T02:51:57Z</dcterms:modified>
</cp:coreProperties>
</file>