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ookie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" name="Google Shape;26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6" name="Google Shape;26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6" name="Google Shape;306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7" name="Google Shape;30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Google Shape;3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3" name="Google Shape;3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Google Shape;3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6" name="Google Shape;3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" name="Google Shape;11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" name="Google Shape;1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15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" name="Google Shape;17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9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" name="Google Shape;20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" name="Google Shape;23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9" name="Google Shape;29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" name="Google Shape;31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8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4" name="Google Shape;34;p2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8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7" name="Google Shape;37;p2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28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8" name="Google Shape;48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8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28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3" name="Google Shape;53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8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2" name="Google Shape;102;p28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28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4" name="Google Shape;104;p28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8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8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7" name="Google Shape;107;p28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08" name="Google Shape;108;p28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8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8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8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8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8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8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28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66" name="Google Shape;166;p28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7" name="Google Shape;167;p28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68" name="Google Shape;168;p28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28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28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28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28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28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28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28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28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28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28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28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28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28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28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28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28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28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28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28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28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28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28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28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2" name="Google Shape;192;p28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" name="Google Shape;232;p28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3" name="Google Shape;233;p28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28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8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38" name="Google Shape;238;p28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" name="Google Shape;239;p28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0" name="Google Shape;240;p28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4F6128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2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48" name="Google Shape;248;p2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9" name="Google Shape;249;p2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0" name="Google Shape;250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" name="Google Shape;252;p2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" name="Google Shape;253;p2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4" name="Google Shape;254;p2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" name="Google Shape;256;p2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7" name="Google Shape;257;p2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60" name="Google Shape;260;p2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2" name="Google Shape;262;p2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3" name="Google Shape;263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5" name="Google Shape;265;p2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66" name="Google Shape;266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8" name="Google Shape;268;p2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0" name="Google Shape;270;p2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2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319" name="Google Shape;319;p2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2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322" name="Google Shape;322;p2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333" name="Google Shape;333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5" name="Google Shape;335;p2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7" name="Google Shape;337;p2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338" name="Google Shape;338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0" name="Google Shape;340;p29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341" name="Google Shape;341;p29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2" name="Google Shape;342;p29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343" name="Google Shape;343;p29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9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9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9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9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9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9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9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9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9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9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9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9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9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9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9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9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9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9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9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9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9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9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9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9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9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9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9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9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9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9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9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9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9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9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9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29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29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9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9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9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29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9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9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9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9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9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9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9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9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9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29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9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9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9" name="Google Shape;399;p29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9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9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9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9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9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3" name="Google Shape;453;p29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0" i="0" u="none" strike="noStrike" cap="none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56" name="Google Shape;456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7" name="Google Shape;457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58" name="Google Shape;458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0" name="Google Shape;460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62" name="Google Shape;462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68" name="Google Shape;468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71" name="Google Shape;471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74" name="Google Shape;474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bg>
      <p:bgPr>
        <a:solidFill>
          <a:srgbClr val="4F6128"/>
        </a:soli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" name="Google Shape;594;p3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95" name="Google Shape;595;p3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6" name="Google Shape;596;p3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97" name="Google Shape;597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99" name="Google Shape;599;p3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0" name="Google Shape;600;p3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601" name="Google Shape;601;p3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3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3" name="Google Shape;603;p3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604" name="Google Shape;604;p3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3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6" name="Google Shape;606;p3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607" name="Google Shape;607;p3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3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9" name="Google Shape;609;p3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610" name="Google Shape;610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2" name="Google Shape;612;p3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613" name="Google Shape;613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15" name="Google Shape;615;p3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17" name="Google Shape;617;p3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3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3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3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3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3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3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3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3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3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3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3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3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3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3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3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3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3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3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3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3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3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3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3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3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3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3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3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3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3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3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3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3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3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3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3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3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p3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3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Google Shape;656;p3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3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3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3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3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3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32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32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32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5" name="Google Shape;665;p32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666" name="Google Shape;666;p32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32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32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32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32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32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32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32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32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32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32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32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32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32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32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32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32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32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32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32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32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32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32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32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32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32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32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32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32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32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32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32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32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32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32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32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32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32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7" name="Google Shape;707;p32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708" name="Google Shape;708;p3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3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0" name="Google Shape;710;p32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711" name="Google Shape;711;p3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3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3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3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3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3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3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3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3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3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1" name="Google Shape;721;p32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722" name="Google Shape;722;p3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3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4" name="Google Shape;724;p32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32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6" name="Google Shape;726;p32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727" name="Google Shape;727;p3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9" name="Google Shape;729;p32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32" name="Google Shape;732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3" name="Google Shape;733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4" name="Google Shape;73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6" name="Google Shape;736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Google Shape;737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8" name="Google Shape;738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0" name="Google Shape;740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41" name="Google Shape;741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4" name="Google Shape;744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7" name="Google Shape;74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9" name="Google Shape;749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50" name="Google Shape;750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2" name="Google Shape;752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4" name="Google Shape;754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7" name="Google Shape;2597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598" name="Google Shape;2598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599" name="Google Shape;2599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0" name="Google Shape;2600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1" name="Google Shape;2601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2" name="Google Shape;2602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3" name="Google Shape;2603;p1"/>
          <p:cNvSpPr txBox="1"/>
          <p:nvPr/>
        </p:nvSpPr>
        <p:spPr>
          <a:xfrm>
            <a:off x="2474640" y="2129251"/>
            <a:ext cx="6949441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62: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PHÉP TRỪ (CÓ NHỚ) TRONG PHẠM VI 1000</a:t>
            </a:r>
            <a:endParaRPr sz="44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"/>
          <p:cNvSpPr txBox="1"/>
          <p:nvPr/>
        </p:nvSpPr>
        <p:spPr>
          <a:xfrm>
            <a:off x="4754882" y="5524955"/>
            <a:ext cx="28868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386 – 139 = ?</a:t>
            </a:r>
            <a:endParaRPr sz="32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3"/>
          <p:cNvSpPr/>
          <p:nvPr/>
        </p:nvSpPr>
        <p:spPr>
          <a:xfrm>
            <a:off x="875211" y="1305098"/>
            <a:ext cx="2821578" cy="4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4" name="Google Shape;2614;p3" descr="Screen Clipping"/>
          <p:cNvPicPr preferRelativeResize="0"/>
          <p:nvPr/>
        </p:nvPicPr>
        <p:blipFill rotWithShape="1">
          <a:blip r:embed="rId3">
            <a:alphaModFix/>
          </a:blip>
          <a:srcRect t="2487"/>
          <a:stretch/>
        </p:blipFill>
        <p:spPr>
          <a:xfrm>
            <a:off x="875211" y="1305098"/>
            <a:ext cx="9754961" cy="411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9" name="Google Shape;2619;p4"/>
          <p:cNvGraphicFramePr/>
          <p:nvPr/>
        </p:nvGraphicFramePr>
        <p:xfrm>
          <a:off x="710108" y="66620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{846496A3-E4EB-4305-A1DD-AE22991BD5B0}</a:tableStyleId>
              </a:tblPr>
              <a:tblGrid>
                <a:gridCol w="15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Trăm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Chục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Đơn vị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20" name="Google Shape;2620;p4"/>
          <p:cNvSpPr txBox="1"/>
          <p:nvPr/>
        </p:nvSpPr>
        <p:spPr>
          <a:xfrm>
            <a:off x="703816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4"/>
          <p:cNvSpPr txBox="1"/>
          <p:nvPr/>
        </p:nvSpPr>
        <p:spPr>
          <a:xfrm>
            <a:off x="7428238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4"/>
          <p:cNvSpPr txBox="1"/>
          <p:nvPr/>
        </p:nvSpPr>
        <p:spPr>
          <a:xfrm>
            <a:off x="780488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4"/>
          <p:cNvSpPr txBox="1"/>
          <p:nvPr/>
        </p:nvSpPr>
        <p:spPr>
          <a:xfrm>
            <a:off x="8218816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4"/>
          <p:cNvSpPr txBox="1"/>
          <p:nvPr/>
        </p:nvSpPr>
        <p:spPr>
          <a:xfrm>
            <a:off x="863193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4"/>
          <p:cNvSpPr txBox="1"/>
          <p:nvPr/>
        </p:nvSpPr>
        <p:spPr>
          <a:xfrm>
            <a:off x="9010034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4"/>
          <p:cNvSpPr txBox="1"/>
          <p:nvPr/>
        </p:nvSpPr>
        <p:spPr>
          <a:xfrm>
            <a:off x="9361642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7" name="Google Shape;2627;p4"/>
          <p:cNvGrpSpPr/>
          <p:nvPr/>
        </p:nvGrpSpPr>
        <p:grpSpPr>
          <a:xfrm>
            <a:off x="766873" y="1382888"/>
            <a:ext cx="1399608" cy="1399608"/>
            <a:chOff x="4046220" y="2072640"/>
            <a:chExt cx="2590800" cy="2590800"/>
          </a:xfrm>
        </p:grpSpPr>
        <p:sp>
          <p:nvSpPr>
            <p:cNvPr id="2628" name="Google Shape;2628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8" name="Google Shape;2728;p4"/>
          <p:cNvGrpSpPr/>
          <p:nvPr/>
        </p:nvGrpSpPr>
        <p:grpSpPr>
          <a:xfrm>
            <a:off x="766873" y="2956980"/>
            <a:ext cx="1399608" cy="1399608"/>
            <a:chOff x="4046220" y="2072640"/>
            <a:chExt cx="2590800" cy="2590800"/>
          </a:xfrm>
        </p:grpSpPr>
        <p:sp>
          <p:nvSpPr>
            <p:cNvPr id="2729" name="Google Shape;2729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9" name="Google Shape;2829;p4"/>
          <p:cNvGrpSpPr/>
          <p:nvPr/>
        </p:nvGrpSpPr>
        <p:grpSpPr>
          <a:xfrm>
            <a:off x="766873" y="4530929"/>
            <a:ext cx="1399608" cy="1399608"/>
            <a:chOff x="4046220" y="2072640"/>
            <a:chExt cx="2590800" cy="2590800"/>
          </a:xfrm>
        </p:grpSpPr>
        <p:sp>
          <p:nvSpPr>
            <p:cNvPr id="2830" name="Google Shape;2830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0" name="Google Shape;2930;p4"/>
          <p:cNvGrpSpPr/>
          <p:nvPr/>
        </p:nvGrpSpPr>
        <p:grpSpPr>
          <a:xfrm>
            <a:off x="2745969" y="2956980"/>
            <a:ext cx="139961" cy="1399608"/>
            <a:chOff x="3114999" y="2956980"/>
            <a:chExt cx="139961" cy="1399608"/>
          </a:xfrm>
        </p:grpSpPr>
        <p:sp>
          <p:nvSpPr>
            <p:cNvPr id="2931" name="Google Shape;2931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1" name="Google Shape;2941;p4"/>
          <p:cNvGrpSpPr/>
          <p:nvPr/>
        </p:nvGrpSpPr>
        <p:grpSpPr>
          <a:xfrm>
            <a:off x="2541211" y="2956980"/>
            <a:ext cx="139961" cy="1399608"/>
            <a:chOff x="3114999" y="2956980"/>
            <a:chExt cx="139961" cy="1399608"/>
          </a:xfrm>
        </p:grpSpPr>
        <p:sp>
          <p:nvSpPr>
            <p:cNvPr id="2942" name="Google Shape;2942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2" name="Google Shape;2952;p4"/>
          <p:cNvGrpSpPr/>
          <p:nvPr/>
        </p:nvGrpSpPr>
        <p:grpSpPr>
          <a:xfrm>
            <a:off x="2948296" y="2956980"/>
            <a:ext cx="139961" cy="1399608"/>
            <a:chOff x="3114999" y="2956980"/>
            <a:chExt cx="139961" cy="1399608"/>
          </a:xfrm>
        </p:grpSpPr>
        <p:sp>
          <p:nvSpPr>
            <p:cNvPr id="2953" name="Google Shape;2953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3" name="Google Shape;2963;p4"/>
          <p:cNvGrpSpPr/>
          <p:nvPr/>
        </p:nvGrpSpPr>
        <p:grpSpPr>
          <a:xfrm>
            <a:off x="3160282" y="2956980"/>
            <a:ext cx="139961" cy="1399608"/>
            <a:chOff x="3114999" y="2956980"/>
            <a:chExt cx="139961" cy="1399608"/>
          </a:xfrm>
        </p:grpSpPr>
        <p:sp>
          <p:nvSpPr>
            <p:cNvPr id="2964" name="Google Shape;2964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4" name="Google Shape;2974;p4"/>
          <p:cNvGrpSpPr/>
          <p:nvPr/>
        </p:nvGrpSpPr>
        <p:grpSpPr>
          <a:xfrm>
            <a:off x="2745969" y="4530929"/>
            <a:ext cx="139961" cy="1399608"/>
            <a:chOff x="3114999" y="2956980"/>
            <a:chExt cx="139961" cy="1399608"/>
          </a:xfrm>
        </p:grpSpPr>
        <p:sp>
          <p:nvSpPr>
            <p:cNvPr id="2975" name="Google Shape;2975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5" name="Google Shape;2985;p4"/>
          <p:cNvGrpSpPr/>
          <p:nvPr/>
        </p:nvGrpSpPr>
        <p:grpSpPr>
          <a:xfrm>
            <a:off x="2541211" y="4530929"/>
            <a:ext cx="139961" cy="1399608"/>
            <a:chOff x="3114999" y="2956980"/>
            <a:chExt cx="139961" cy="1399608"/>
          </a:xfrm>
        </p:grpSpPr>
        <p:sp>
          <p:nvSpPr>
            <p:cNvPr id="2986" name="Google Shape;2986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6" name="Google Shape;2996;p4"/>
          <p:cNvGrpSpPr/>
          <p:nvPr/>
        </p:nvGrpSpPr>
        <p:grpSpPr>
          <a:xfrm>
            <a:off x="2948296" y="4530929"/>
            <a:ext cx="139961" cy="1399608"/>
            <a:chOff x="3114999" y="2956980"/>
            <a:chExt cx="139961" cy="1399608"/>
          </a:xfrm>
        </p:grpSpPr>
        <p:sp>
          <p:nvSpPr>
            <p:cNvPr id="2997" name="Google Shape;2997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7" name="Google Shape;3007;p4"/>
          <p:cNvGrpSpPr/>
          <p:nvPr/>
        </p:nvGrpSpPr>
        <p:grpSpPr>
          <a:xfrm>
            <a:off x="3160282" y="4530929"/>
            <a:ext cx="139961" cy="1399608"/>
            <a:chOff x="3114999" y="2956980"/>
            <a:chExt cx="139961" cy="1399608"/>
          </a:xfrm>
        </p:grpSpPr>
        <p:sp>
          <p:nvSpPr>
            <p:cNvPr id="3008" name="Google Shape;3008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8" name="Google Shape;3018;p4"/>
          <p:cNvSpPr/>
          <p:nvPr/>
        </p:nvSpPr>
        <p:spPr>
          <a:xfrm>
            <a:off x="4462976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4"/>
          <p:cNvSpPr/>
          <p:nvPr/>
        </p:nvSpPr>
        <p:spPr>
          <a:xfrm>
            <a:off x="4462976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4"/>
          <p:cNvSpPr/>
          <p:nvPr/>
        </p:nvSpPr>
        <p:spPr>
          <a:xfrm>
            <a:off x="4462976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4"/>
          <p:cNvSpPr/>
          <p:nvPr/>
        </p:nvSpPr>
        <p:spPr>
          <a:xfrm>
            <a:off x="4462976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4"/>
          <p:cNvSpPr/>
          <p:nvPr/>
        </p:nvSpPr>
        <p:spPr>
          <a:xfrm>
            <a:off x="4462976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4"/>
          <p:cNvSpPr/>
          <p:nvPr/>
        </p:nvSpPr>
        <p:spPr>
          <a:xfrm>
            <a:off x="4462976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4"/>
          <p:cNvSpPr txBox="1"/>
          <p:nvPr/>
        </p:nvSpPr>
        <p:spPr>
          <a:xfrm>
            <a:off x="5387590" y="1378925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386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4"/>
          <p:cNvSpPr txBox="1"/>
          <p:nvPr/>
        </p:nvSpPr>
        <p:spPr>
          <a:xfrm>
            <a:off x="5136408" y="1978321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6" name="Google Shape;3026;p4"/>
          <p:cNvCxnSpPr/>
          <p:nvPr/>
        </p:nvCxnSpPr>
        <p:spPr>
          <a:xfrm>
            <a:off x="5196834" y="3002786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4"/>
          <p:cNvSpPr txBox="1"/>
          <p:nvPr/>
        </p:nvSpPr>
        <p:spPr>
          <a:xfrm>
            <a:off x="5897693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4"/>
          <p:cNvSpPr txBox="1"/>
          <p:nvPr/>
        </p:nvSpPr>
        <p:spPr>
          <a:xfrm>
            <a:off x="5639752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4"/>
          <p:cNvSpPr txBox="1"/>
          <p:nvPr/>
        </p:nvSpPr>
        <p:spPr>
          <a:xfrm>
            <a:off x="5373159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4"/>
          <p:cNvSpPr txBox="1"/>
          <p:nvPr/>
        </p:nvSpPr>
        <p:spPr>
          <a:xfrm>
            <a:off x="6482080" y="1396815"/>
            <a:ext cx="259706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không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4"/>
          <p:cNvSpPr/>
          <p:nvPr/>
        </p:nvSpPr>
        <p:spPr>
          <a:xfrm>
            <a:off x="4111029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4"/>
          <p:cNvSpPr/>
          <p:nvPr/>
        </p:nvSpPr>
        <p:spPr>
          <a:xfrm>
            <a:off x="4111029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4"/>
          <p:cNvSpPr/>
          <p:nvPr/>
        </p:nvSpPr>
        <p:spPr>
          <a:xfrm>
            <a:off x="4111029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4"/>
          <p:cNvSpPr/>
          <p:nvPr/>
        </p:nvSpPr>
        <p:spPr>
          <a:xfrm>
            <a:off x="4111029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4"/>
          <p:cNvSpPr/>
          <p:nvPr/>
        </p:nvSpPr>
        <p:spPr>
          <a:xfrm>
            <a:off x="4111029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4"/>
          <p:cNvSpPr/>
          <p:nvPr/>
        </p:nvSpPr>
        <p:spPr>
          <a:xfrm>
            <a:off x="4111029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4"/>
          <p:cNvSpPr/>
          <p:nvPr/>
        </p:nvSpPr>
        <p:spPr>
          <a:xfrm>
            <a:off x="4111029" y="389310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4"/>
          <p:cNvSpPr/>
          <p:nvPr/>
        </p:nvSpPr>
        <p:spPr>
          <a:xfrm>
            <a:off x="4111029" y="4104512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4"/>
          <p:cNvSpPr/>
          <p:nvPr/>
        </p:nvSpPr>
        <p:spPr>
          <a:xfrm>
            <a:off x="4111029" y="431591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4"/>
          <p:cNvSpPr/>
          <p:nvPr/>
        </p:nvSpPr>
        <p:spPr>
          <a:xfrm>
            <a:off x="4111029" y="452732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4"/>
          <p:cNvSpPr txBox="1"/>
          <p:nvPr/>
        </p:nvSpPr>
        <p:spPr>
          <a:xfrm>
            <a:off x="8892289" y="1396815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lấy 16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2" name="Google Shape;3042;p4"/>
          <p:cNvCxnSpPr/>
          <p:nvPr/>
        </p:nvCxnSpPr>
        <p:spPr>
          <a:xfrm flipH="1">
            <a:off x="4084291" y="3866725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3" name="Google Shape;3043;p4"/>
          <p:cNvCxnSpPr/>
          <p:nvPr/>
        </p:nvCxnSpPr>
        <p:spPr>
          <a:xfrm flipH="1">
            <a:off x="4084291" y="408172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4" name="Google Shape;3044;p4"/>
          <p:cNvCxnSpPr/>
          <p:nvPr/>
        </p:nvCxnSpPr>
        <p:spPr>
          <a:xfrm flipH="1">
            <a:off x="4084291" y="428810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5" name="Google Shape;3045;p4"/>
          <p:cNvCxnSpPr/>
          <p:nvPr/>
        </p:nvCxnSpPr>
        <p:spPr>
          <a:xfrm flipH="1">
            <a:off x="4084291" y="4510828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6" name="Google Shape;3046;p4"/>
          <p:cNvCxnSpPr/>
          <p:nvPr/>
        </p:nvCxnSpPr>
        <p:spPr>
          <a:xfrm flipH="1">
            <a:off x="4084291" y="471657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7" name="Google Shape;3047;p4"/>
          <p:cNvCxnSpPr/>
          <p:nvPr/>
        </p:nvCxnSpPr>
        <p:spPr>
          <a:xfrm flipH="1">
            <a:off x="4084291" y="493381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8" name="Google Shape;3048;p4"/>
          <p:cNvCxnSpPr/>
          <p:nvPr/>
        </p:nvCxnSpPr>
        <p:spPr>
          <a:xfrm flipH="1">
            <a:off x="4084291" y="5146190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4"/>
          <p:cNvCxnSpPr/>
          <p:nvPr/>
        </p:nvCxnSpPr>
        <p:spPr>
          <a:xfrm flipH="1">
            <a:off x="4084291" y="535092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4"/>
          <p:cNvCxnSpPr/>
          <p:nvPr/>
        </p:nvCxnSpPr>
        <p:spPr>
          <a:xfrm flipH="1">
            <a:off x="4084291" y="556900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1" name="Google Shape;3051;p4"/>
          <p:cNvSpPr txBox="1"/>
          <p:nvPr/>
        </p:nvSpPr>
        <p:spPr>
          <a:xfrm>
            <a:off x="6725989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 7, viết 7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4"/>
          <p:cNvSpPr txBox="1"/>
          <p:nvPr/>
        </p:nvSpPr>
        <p:spPr>
          <a:xfrm>
            <a:off x="8857662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nhớ 1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4"/>
          <p:cNvSpPr/>
          <p:nvPr/>
        </p:nvSpPr>
        <p:spPr>
          <a:xfrm>
            <a:off x="3018276" y="2782495"/>
            <a:ext cx="436124" cy="1673383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4" name="Google Shape;3054;p4"/>
          <p:cNvCxnSpPr>
            <a:stCxn id="3053" idx="6"/>
          </p:cNvCxnSpPr>
          <p:nvPr/>
        </p:nvCxnSpPr>
        <p:spPr>
          <a:xfrm>
            <a:off x="3454400" y="3619186"/>
            <a:ext cx="495300" cy="836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55" name="Google Shape;3055;p4"/>
          <p:cNvSpPr txBox="1"/>
          <p:nvPr/>
        </p:nvSpPr>
        <p:spPr>
          <a:xfrm>
            <a:off x="9083750" y="2585505"/>
            <a:ext cx="2686487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trừ 3 bằng 4</a:t>
            </a:r>
            <a:endParaRPr/>
          </a:p>
        </p:txBody>
      </p:sp>
      <p:cxnSp>
        <p:nvCxnSpPr>
          <p:cNvPr id="3056" name="Google Shape;3056;p4"/>
          <p:cNvCxnSpPr/>
          <p:nvPr/>
        </p:nvCxnSpPr>
        <p:spPr>
          <a:xfrm flipH="1">
            <a:off x="2518722" y="2914215"/>
            <a:ext cx="642190" cy="151721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7" name="Google Shape;3057;p4"/>
          <p:cNvSpPr txBox="1"/>
          <p:nvPr/>
        </p:nvSpPr>
        <p:spPr>
          <a:xfrm>
            <a:off x="6694755" y="3106289"/>
            <a:ext cx="127103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4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4"/>
          <p:cNvSpPr txBox="1"/>
          <p:nvPr/>
        </p:nvSpPr>
        <p:spPr>
          <a:xfrm>
            <a:off x="6482079" y="257752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trừ 1 bằng 7,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4"/>
          <p:cNvSpPr txBox="1"/>
          <p:nvPr/>
        </p:nvSpPr>
        <p:spPr>
          <a:xfrm>
            <a:off x="6482079" y="373518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trừ 1 bằng 2,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0" name="Google Shape;3060;p4"/>
          <p:cNvCxnSpPr/>
          <p:nvPr/>
        </p:nvCxnSpPr>
        <p:spPr>
          <a:xfrm flipH="1">
            <a:off x="764300" y="1315171"/>
            <a:ext cx="1431050" cy="149583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61" name="Google Shape;3061;p4"/>
          <p:cNvSpPr txBox="1"/>
          <p:nvPr/>
        </p:nvSpPr>
        <p:spPr>
          <a:xfrm>
            <a:off x="9155845" y="3732825"/>
            <a:ext cx="1271031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2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62" name="Google Shape;3062;p4"/>
          <p:cNvGrpSpPr/>
          <p:nvPr/>
        </p:nvGrpSpPr>
        <p:grpSpPr>
          <a:xfrm>
            <a:off x="6525946" y="4595206"/>
            <a:ext cx="3900930" cy="936030"/>
            <a:chOff x="6881370" y="4098709"/>
            <a:chExt cx="3900930" cy="936030"/>
          </a:xfrm>
        </p:grpSpPr>
        <p:sp>
          <p:nvSpPr>
            <p:cNvPr id="3063" name="Google Shape;3063;p4"/>
            <p:cNvSpPr txBox="1"/>
            <p:nvPr/>
          </p:nvSpPr>
          <p:spPr>
            <a:xfrm>
              <a:off x="7021028" y="4098709"/>
              <a:ext cx="3748572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31859B"/>
                  </a:solidFill>
                  <a:latin typeface="Arial"/>
                  <a:ea typeface="Arial"/>
                  <a:cs typeface="Arial"/>
                  <a:sym typeface="Arial"/>
                </a:rPr>
                <a:t>386 – 139 = 247</a:t>
              </a:r>
              <a:endParaRPr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6881370" y="4140177"/>
              <a:ext cx="3900930" cy="894562"/>
            </a:xfrm>
            <a:prstGeom prst="roundRect">
              <a:avLst>
                <a:gd name="adj" fmla="val 16667"/>
              </a:avLst>
            </a:prstGeom>
            <a:noFill/>
            <a:ln w="76200" cap="flat" cmpd="dbl">
              <a:solidFill>
                <a:srgbClr val="E36C0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6"/>
          <p:cNvSpPr/>
          <p:nvPr/>
        </p:nvSpPr>
        <p:spPr>
          <a:xfrm>
            <a:off x="1135582" y="1905000"/>
            <a:ext cx="9443518" cy="2730500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4" name="Google Shape;3074;p6"/>
          <p:cNvGrpSpPr/>
          <p:nvPr/>
        </p:nvGrpSpPr>
        <p:grpSpPr>
          <a:xfrm>
            <a:off x="995882" y="1477770"/>
            <a:ext cx="2025471" cy="570588"/>
            <a:chOff x="1296327" y="1647588"/>
            <a:chExt cx="2025471" cy="570588"/>
          </a:xfrm>
        </p:grpSpPr>
        <p:sp>
          <p:nvSpPr>
            <p:cNvPr id="3075" name="Google Shape;3075;p6"/>
            <p:cNvSpPr txBox="1"/>
            <p:nvPr/>
          </p:nvSpPr>
          <p:spPr>
            <a:xfrm>
              <a:off x="1866915" y="1694956"/>
              <a:ext cx="1454883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6" name="Google Shape;3076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7" name="Google Shape;3077;p6"/>
          <p:cNvGrpSpPr/>
          <p:nvPr/>
        </p:nvGrpSpPr>
        <p:grpSpPr>
          <a:xfrm>
            <a:off x="1566470" y="2184626"/>
            <a:ext cx="1147790" cy="1384995"/>
            <a:chOff x="1566470" y="2095726"/>
            <a:chExt cx="1147790" cy="1384995"/>
          </a:xfrm>
        </p:grpSpPr>
        <p:grpSp>
          <p:nvGrpSpPr>
            <p:cNvPr id="3078" name="Google Shape;307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79" name="Google Shape;307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138</a:t>
                </a:r>
                <a:endParaRPr/>
              </a:p>
            </p:txBody>
          </p:sp>
          <p:sp>
            <p:nvSpPr>
              <p:cNvPr id="3080" name="Google Shape;3080;p6"/>
              <p:cNvSpPr txBox="1"/>
              <p:nvPr/>
            </p:nvSpPr>
            <p:spPr>
              <a:xfrm>
                <a:off x="1697011" y="2418890"/>
                <a:ext cx="37663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1" name="Google Shape;308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2" name="Google Shape;3082;p6"/>
          <p:cNvGrpSpPr/>
          <p:nvPr/>
        </p:nvGrpSpPr>
        <p:grpSpPr>
          <a:xfrm>
            <a:off x="4077687" y="2184626"/>
            <a:ext cx="1147790" cy="1384995"/>
            <a:chOff x="1566470" y="2095726"/>
            <a:chExt cx="1147790" cy="1384995"/>
          </a:xfrm>
        </p:grpSpPr>
        <p:grpSp>
          <p:nvGrpSpPr>
            <p:cNvPr id="3083" name="Google Shape;308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4" name="Google Shape;308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424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207</a:t>
                </a:r>
                <a:endParaRPr/>
              </a:p>
            </p:txBody>
          </p:sp>
          <p:sp>
            <p:nvSpPr>
              <p:cNvPr id="3085" name="Google Shape;308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6" name="Google Shape;308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7" name="Google Shape;3087;p6"/>
          <p:cNvGrpSpPr/>
          <p:nvPr/>
        </p:nvGrpSpPr>
        <p:grpSpPr>
          <a:xfrm>
            <a:off x="6588905" y="2184626"/>
            <a:ext cx="1147790" cy="1384995"/>
            <a:chOff x="1566470" y="2095726"/>
            <a:chExt cx="1147790" cy="1384995"/>
          </a:xfrm>
        </p:grpSpPr>
        <p:grpSp>
          <p:nvGrpSpPr>
            <p:cNvPr id="3088" name="Google Shape;308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9" name="Google Shape;308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623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617</a:t>
                </a:r>
                <a:endParaRPr/>
              </a:p>
            </p:txBody>
          </p:sp>
          <p:sp>
            <p:nvSpPr>
              <p:cNvPr id="3090" name="Google Shape;3090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91" name="Google Shape;309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92" name="Google Shape;3092;p6"/>
          <p:cNvGrpSpPr/>
          <p:nvPr/>
        </p:nvGrpSpPr>
        <p:grpSpPr>
          <a:xfrm>
            <a:off x="8932470" y="2184626"/>
            <a:ext cx="1147790" cy="1384995"/>
            <a:chOff x="1566470" y="2095726"/>
            <a:chExt cx="1147790" cy="1384995"/>
          </a:xfrm>
        </p:grpSpPr>
        <p:grpSp>
          <p:nvGrpSpPr>
            <p:cNvPr id="3093" name="Google Shape;309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94" name="Google Shape;309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338</a:t>
                </a:r>
                <a:endParaRPr/>
              </a:p>
            </p:txBody>
          </p:sp>
          <p:sp>
            <p:nvSpPr>
              <p:cNvPr id="3095" name="Google Shape;309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096" name="Google Shape;309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97" name="Google Shape;3097;p6"/>
          <p:cNvSpPr txBox="1"/>
          <p:nvPr/>
        </p:nvSpPr>
        <p:spPr>
          <a:xfrm>
            <a:off x="1786950" y="3340310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/>
          </a:p>
        </p:txBody>
      </p:sp>
      <p:sp>
        <p:nvSpPr>
          <p:cNvPr id="3098" name="Google Shape;3098;p6"/>
          <p:cNvSpPr txBox="1"/>
          <p:nvPr/>
        </p:nvSpPr>
        <p:spPr>
          <a:xfrm>
            <a:off x="4305459" y="3340310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217</a:t>
            </a:r>
            <a:endParaRPr/>
          </a:p>
        </p:txBody>
      </p:sp>
      <p:sp>
        <p:nvSpPr>
          <p:cNvPr id="3099" name="Google Shape;3099;p6"/>
          <p:cNvSpPr txBox="1"/>
          <p:nvPr/>
        </p:nvSpPr>
        <p:spPr>
          <a:xfrm>
            <a:off x="6819899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6</a:t>
            </a:r>
            <a:endParaRPr/>
          </a:p>
        </p:txBody>
      </p:sp>
      <p:sp>
        <p:nvSpPr>
          <p:cNvPr id="3100" name="Google Shape;3100;p6"/>
          <p:cNvSpPr txBox="1"/>
          <p:nvPr/>
        </p:nvSpPr>
        <p:spPr>
          <a:xfrm>
            <a:off x="9179586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Google Shape;3105;p7"/>
          <p:cNvSpPr/>
          <p:nvPr/>
        </p:nvSpPr>
        <p:spPr>
          <a:xfrm>
            <a:off x="1100429" y="1859202"/>
            <a:ext cx="9964218" cy="1592431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6" name="Google Shape;3106;p7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3107" name="Google Shape;3107;p7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3108" name="Google Shape;3108;p7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9" name="Google Shape;3109;p7"/>
          <p:cNvGrpSpPr/>
          <p:nvPr/>
        </p:nvGrpSpPr>
        <p:grpSpPr>
          <a:xfrm>
            <a:off x="1566470" y="3103664"/>
            <a:ext cx="1147790" cy="1384995"/>
            <a:chOff x="1566470" y="2095726"/>
            <a:chExt cx="1147790" cy="1384995"/>
          </a:xfrm>
        </p:grpSpPr>
        <p:grpSp>
          <p:nvGrpSpPr>
            <p:cNvPr id="3110" name="Google Shape;311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1" name="Google Shape;311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36</a:t>
                </a:r>
                <a:endParaRPr/>
              </a:p>
            </p:txBody>
          </p:sp>
          <p:sp>
            <p:nvSpPr>
              <p:cNvPr id="3112" name="Google Shape;3112;p7"/>
              <p:cNvSpPr txBox="1"/>
              <p:nvPr/>
            </p:nvSpPr>
            <p:spPr>
              <a:xfrm>
                <a:off x="1697011" y="2418890"/>
                <a:ext cx="23776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3" name="Google Shape;311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4" name="Google Shape;3114;p7"/>
          <p:cNvGrpSpPr/>
          <p:nvPr/>
        </p:nvGrpSpPr>
        <p:grpSpPr>
          <a:xfrm>
            <a:off x="4077687" y="3103664"/>
            <a:ext cx="1147790" cy="1384995"/>
            <a:chOff x="1566470" y="2095726"/>
            <a:chExt cx="1147790" cy="1384995"/>
          </a:xfrm>
        </p:grpSpPr>
        <p:grpSp>
          <p:nvGrpSpPr>
            <p:cNvPr id="3115" name="Google Shape;311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6" name="Google Shape;311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485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128</a:t>
                </a:r>
                <a:endParaRPr/>
              </a:p>
            </p:txBody>
          </p:sp>
          <p:sp>
            <p:nvSpPr>
              <p:cNvPr id="3117" name="Google Shape;311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8" name="Google Shape;311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9" name="Google Shape;3119;p7"/>
          <p:cNvGrpSpPr/>
          <p:nvPr/>
        </p:nvGrpSpPr>
        <p:grpSpPr>
          <a:xfrm>
            <a:off x="6804805" y="3103664"/>
            <a:ext cx="1147790" cy="1384995"/>
            <a:chOff x="1566470" y="2095726"/>
            <a:chExt cx="1147790" cy="1384995"/>
          </a:xfrm>
        </p:grpSpPr>
        <p:grpSp>
          <p:nvGrpSpPr>
            <p:cNvPr id="3120" name="Google Shape;312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1" name="Google Shape;312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651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635</a:t>
                </a:r>
                <a:endParaRPr/>
              </a:p>
            </p:txBody>
          </p:sp>
          <p:sp>
            <p:nvSpPr>
              <p:cNvPr id="3122" name="Google Shape;3122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3" name="Google Shape;312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24" name="Google Shape;3124;p7"/>
          <p:cNvGrpSpPr/>
          <p:nvPr/>
        </p:nvGrpSpPr>
        <p:grpSpPr>
          <a:xfrm>
            <a:off x="9249970" y="3103664"/>
            <a:ext cx="1147790" cy="1384995"/>
            <a:chOff x="1566470" y="2095726"/>
            <a:chExt cx="1147790" cy="1384995"/>
          </a:xfrm>
        </p:grpSpPr>
        <p:grpSp>
          <p:nvGrpSpPr>
            <p:cNvPr id="3125" name="Google Shape;312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6" name="Google Shape;312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780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68</a:t>
                </a:r>
                <a:endParaRPr/>
              </a:p>
            </p:txBody>
          </p:sp>
          <p:sp>
            <p:nvSpPr>
              <p:cNvPr id="3127" name="Google Shape;312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8" name="Google Shape;312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29" name="Google Shape;3129;p7"/>
          <p:cNvSpPr txBox="1"/>
          <p:nvPr/>
        </p:nvSpPr>
        <p:spPr>
          <a:xfrm>
            <a:off x="1786950" y="4259348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326</a:t>
            </a:r>
            <a:endParaRPr/>
          </a:p>
        </p:txBody>
      </p:sp>
      <p:sp>
        <p:nvSpPr>
          <p:cNvPr id="3130" name="Google Shape;3130;p7"/>
          <p:cNvSpPr txBox="1"/>
          <p:nvPr/>
        </p:nvSpPr>
        <p:spPr>
          <a:xfrm>
            <a:off x="4305459" y="4259348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357</a:t>
            </a:r>
            <a:endParaRPr/>
          </a:p>
        </p:txBody>
      </p:sp>
      <p:sp>
        <p:nvSpPr>
          <p:cNvPr id="3131" name="Google Shape;3131;p7"/>
          <p:cNvSpPr txBox="1"/>
          <p:nvPr/>
        </p:nvSpPr>
        <p:spPr>
          <a:xfrm>
            <a:off x="7035799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16</a:t>
            </a:r>
            <a:endParaRPr/>
          </a:p>
        </p:txBody>
      </p:sp>
      <p:sp>
        <p:nvSpPr>
          <p:cNvPr id="3132" name="Google Shape;3132;p7"/>
          <p:cNvSpPr txBox="1"/>
          <p:nvPr/>
        </p:nvSpPr>
        <p:spPr>
          <a:xfrm>
            <a:off x="9497086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712</a:t>
            </a:r>
            <a:endParaRPr/>
          </a:p>
        </p:txBody>
      </p:sp>
      <p:sp>
        <p:nvSpPr>
          <p:cNvPr id="3133" name="Google Shape;3133;p7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362 – 36         485 – 128              651 - 635           780 - 68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8" name="Google Shape;3138;p8"/>
          <p:cNvGrpSpPr/>
          <p:nvPr/>
        </p:nvGrpSpPr>
        <p:grpSpPr>
          <a:xfrm>
            <a:off x="983182" y="614170"/>
            <a:ext cx="10243488" cy="1432768"/>
            <a:chOff x="1296327" y="1647588"/>
            <a:chExt cx="10243488" cy="1432768"/>
          </a:xfrm>
        </p:grpSpPr>
        <p:sp>
          <p:nvSpPr>
            <p:cNvPr id="3139" name="Google Shape;3139;p8"/>
            <p:cNvSpPr txBox="1"/>
            <p:nvPr/>
          </p:nvSpPr>
          <p:spPr>
            <a:xfrm>
              <a:off x="1866915" y="1694956"/>
              <a:ext cx="96729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 vườn ươm có 456 cây giống. Người ta lấy đi 148 cây giống để tr</a:t>
              </a:r>
              <a:r>
                <a:rPr lang="en-US" sz="2800">
                  <a:solidFill>
                    <a:schemeClr val="dk1"/>
                  </a:solidFill>
                </a:rPr>
                <a:t>ồ</a:t>
              </a: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ng rừng. Hỏi trong vườn ươm còn lại bao nhiêu cây giống?</a:t>
              </a:r>
              <a:endParaRPr/>
            </a:p>
          </p:txBody>
        </p:sp>
        <p:sp>
          <p:nvSpPr>
            <p:cNvPr id="3140" name="Google Shape;3140;p8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1" name="Google Shape;3141;p8"/>
          <p:cNvSpPr txBox="1"/>
          <p:nvPr/>
        </p:nvSpPr>
        <p:spPr>
          <a:xfrm>
            <a:off x="950976" y="2373301"/>
            <a:ext cx="303682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      : 456 cây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Lấy đi  : 148 cây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Còn lại: …. cây ?</a:t>
            </a:r>
            <a:endParaRPr/>
          </a:p>
        </p:txBody>
      </p:sp>
      <p:sp>
        <p:nvSpPr>
          <p:cNvPr id="3142" name="Google Shape;3142;p8"/>
          <p:cNvSpPr txBox="1"/>
          <p:nvPr/>
        </p:nvSpPr>
        <p:spPr>
          <a:xfrm>
            <a:off x="4445000" y="2325933"/>
            <a:ext cx="66421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Bài giải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Trong vườn ươm còn lại số cây giống là: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456 – 148 = 308 (cây)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             Đáp số: 308 cây giống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Cookie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Kim Quỳnh</cp:lastModifiedBy>
  <cp:revision>1</cp:revision>
  <dcterms:created xsi:type="dcterms:W3CDTF">2021-06-02T01:34:28Z</dcterms:created>
  <dcterms:modified xsi:type="dcterms:W3CDTF">2022-08-11T03:36:27Z</dcterms:modified>
</cp:coreProperties>
</file>