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30" r:id="rId2"/>
    <p:sldId id="322" r:id="rId3"/>
    <p:sldId id="324" r:id="rId4"/>
    <p:sldId id="328" r:id="rId5"/>
    <p:sldId id="349" r:id="rId6"/>
    <p:sldId id="331" r:id="rId7"/>
    <p:sldId id="351" r:id="rId8"/>
    <p:sldId id="259" r:id="rId9"/>
    <p:sldId id="338" r:id="rId10"/>
    <p:sldId id="340" r:id="rId11"/>
    <p:sldId id="341" r:id="rId12"/>
    <p:sldId id="334" r:id="rId13"/>
    <p:sldId id="335" r:id="rId14"/>
    <p:sldId id="346" r:id="rId15"/>
    <p:sldId id="347" r:id="rId16"/>
    <p:sldId id="348" r:id="rId17"/>
    <p:sldId id="344" r:id="rId18"/>
    <p:sldId id="345"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5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EA5754"/>
    <a:srgbClr val="F5FB05"/>
    <a:srgbClr val="8EBBE2"/>
    <a:srgbClr val="000000"/>
    <a:srgbClr val="FBC200"/>
    <a:srgbClr val="7FB1DC"/>
    <a:srgbClr val="36313A"/>
    <a:srgbClr val="4C4674"/>
    <a:srgbClr val="6888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4" autoAdjust="0"/>
    <p:restoredTop sz="94660"/>
  </p:normalViewPr>
  <p:slideViewPr>
    <p:cSldViewPr snapToGrid="0" showGuides="1">
      <p:cViewPr varScale="1">
        <p:scale>
          <a:sx n="67" d="100"/>
          <a:sy n="67" d="100"/>
        </p:scale>
        <p:origin x="864" y="66"/>
      </p:cViewPr>
      <p:guideLst>
        <p:guide orient="horz" pos="195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F17E2-B1ED-4296-9F27-C277861E1542}" type="datetimeFigureOut">
              <a:rPr lang="zh-CN" altLang="en-US" smtClean="0"/>
              <a:t>2022/12/15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CC4CE-E49A-4353-9D11-54F53823DD85}" type="slidenum">
              <a:rPr lang="zh-CN" altLang="en-US" smtClean="0"/>
              <a:t>‹#›</a:t>
            </a:fld>
            <a:endParaRPr lang="zh-CN" altLang="en-US"/>
          </a:p>
        </p:txBody>
      </p:sp>
    </p:spTree>
    <p:extLst>
      <p:ext uri="{BB962C8B-B14F-4D97-AF65-F5344CB8AC3E}">
        <p14:creationId xmlns:p14="http://schemas.microsoft.com/office/powerpoint/2010/main" val="2795345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CC4CE-E49A-4353-9D11-54F53823DD85}" type="slidenum">
              <a:rPr lang="zh-CN" altLang="en-US" smtClean="0"/>
              <a:t>2</a:t>
            </a:fld>
            <a:endParaRPr lang="zh-CN" altLang="en-US"/>
          </a:p>
        </p:txBody>
      </p:sp>
    </p:spTree>
    <p:extLst>
      <p:ext uri="{BB962C8B-B14F-4D97-AF65-F5344CB8AC3E}">
        <p14:creationId xmlns:p14="http://schemas.microsoft.com/office/powerpoint/2010/main" val="292247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CC4CE-E49A-4353-9D11-54F53823DD85}" type="slidenum">
              <a:rPr lang="zh-CN" altLang="en-US" smtClean="0"/>
              <a:t>5</a:t>
            </a:fld>
            <a:endParaRPr lang="zh-CN" altLang="en-US"/>
          </a:p>
        </p:txBody>
      </p:sp>
    </p:spTree>
    <p:extLst>
      <p:ext uri="{BB962C8B-B14F-4D97-AF65-F5344CB8AC3E}">
        <p14:creationId xmlns:p14="http://schemas.microsoft.com/office/powerpoint/2010/main" val="4062338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18637CFD-451B-4F5C-BD29-E2D84FEE1D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518C8621-1EE1-45A1-8885-BD01F0D6C2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a:t>
            </a:r>
            <a:endParaRPr lang="vi-VN" altLang="en-US"/>
          </a:p>
        </p:txBody>
      </p:sp>
      <p:sp>
        <p:nvSpPr>
          <p:cNvPr id="13316" name="Slide Number Placeholder 3">
            <a:extLst>
              <a:ext uri="{FF2B5EF4-FFF2-40B4-BE49-F238E27FC236}">
                <a16:creationId xmlns:a16="http://schemas.microsoft.com/office/drawing/2014/main" id="{C82E3CF6-E48F-48D5-A819-1EB01AAA97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D96E15E-0426-43FB-AFB4-EAEA3900A365}" type="slidenum">
              <a:rPr kumimoji="0" lang="vi-VN"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vi-VN" altLang="en-US"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241925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CC4CE-E49A-4353-9D11-54F53823DD85}" type="slidenum">
              <a:rPr lang="zh-CN" altLang="en-US" smtClean="0"/>
              <a:t>11</a:t>
            </a:fld>
            <a:endParaRPr lang="zh-CN" altLang="en-US"/>
          </a:p>
        </p:txBody>
      </p:sp>
    </p:spTree>
    <p:extLst>
      <p:ext uri="{BB962C8B-B14F-4D97-AF65-F5344CB8AC3E}">
        <p14:creationId xmlns:p14="http://schemas.microsoft.com/office/powerpoint/2010/main" val="69188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CC4CE-E49A-4353-9D11-54F53823DD85}" type="slidenum">
              <a:rPr lang="zh-CN" altLang="en-US" smtClean="0"/>
              <a:t>17</a:t>
            </a:fld>
            <a:endParaRPr lang="zh-CN" altLang="en-US"/>
          </a:p>
        </p:txBody>
      </p:sp>
    </p:spTree>
    <p:extLst>
      <p:ext uri="{BB962C8B-B14F-4D97-AF65-F5344CB8AC3E}">
        <p14:creationId xmlns:p14="http://schemas.microsoft.com/office/powerpoint/2010/main" val="3072221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6F574C-25FB-45C7-A27E-17B48F8FC0C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5E9B265-1F40-4701-BF86-D3C49735E5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E62389B-72D3-4DC3-A938-1BFA35D93D35}"/>
              </a:ext>
            </a:extLst>
          </p:cNvPr>
          <p:cNvSpPr>
            <a:spLocks noGrp="1"/>
          </p:cNvSpPr>
          <p:nvPr>
            <p:ph type="dt" sz="half" idx="10"/>
          </p:nvPr>
        </p:nvSpPr>
        <p:spPr/>
        <p:txBody>
          <a:bodyPr/>
          <a:lstStyle/>
          <a:p>
            <a:fld id="{185F4D68-FBF2-4734-9EDB-94E79ABC807B}" type="datetimeFigureOut">
              <a:rPr lang="zh-CN" altLang="en-US" smtClean="0"/>
              <a:t>2022/12/15</a:t>
            </a:fld>
            <a:endParaRPr lang="zh-CN" altLang="en-US"/>
          </a:p>
        </p:txBody>
      </p:sp>
      <p:sp>
        <p:nvSpPr>
          <p:cNvPr id="5" name="页脚占位符 4">
            <a:extLst>
              <a:ext uri="{FF2B5EF4-FFF2-40B4-BE49-F238E27FC236}">
                <a16:creationId xmlns:a16="http://schemas.microsoft.com/office/drawing/2014/main" id="{D74D900B-2792-43ED-9AA7-23D30CF2DD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E45AD02-C2B8-4786-AEF2-90CB7A840614}"/>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pic>
        <p:nvPicPr>
          <p:cNvPr id="7" name="图片 2">
            <a:extLst>
              <a:ext uri="{FF2B5EF4-FFF2-40B4-BE49-F238E27FC236}">
                <a16:creationId xmlns:a16="http://schemas.microsoft.com/office/drawing/2014/main" id="{0FB691FB-FF0B-4994-925A-B85C23AF65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5430"/>
          <a:stretch/>
        </p:blipFill>
        <p:spPr>
          <a:xfrm>
            <a:off x="0" y="0"/>
            <a:ext cx="12192000" cy="6858000"/>
          </a:xfrm>
          <a:prstGeom prst="rect">
            <a:avLst/>
          </a:prstGeom>
        </p:spPr>
      </p:pic>
    </p:spTree>
    <p:extLst>
      <p:ext uri="{BB962C8B-B14F-4D97-AF65-F5344CB8AC3E}">
        <p14:creationId xmlns:p14="http://schemas.microsoft.com/office/powerpoint/2010/main" val="39559302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A71497-69D5-4411-8009-2B53E61E603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BCF9C15-E15C-4298-A7A1-40AF3DA141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E51CD76-3EE9-43D7-B59A-8CB86A9364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EC691A6-1DA9-4A3E-A06C-789DBB360936}"/>
              </a:ext>
            </a:extLst>
          </p:cNvPr>
          <p:cNvSpPr>
            <a:spLocks noGrp="1"/>
          </p:cNvSpPr>
          <p:nvPr>
            <p:ph type="dt" sz="half" idx="10"/>
          </p:nvPr>
        </p:nvSpPr>
        <p:spPr/>
        <p:txBody>
          <a:bodyPr/>
          <a:lstStyle/>
          <a:p>
            <a:fld id="{185F4D68-FBF2-4734-9EDB-94E79ABC807B}" type="datetimeFigureOut">
              <a:rPr lang="zh-CN" altLang="en-US" smtClean="0"/>
              <a:t>2022/12/15</a:t>
            </a:fld>
            <a:endParaRPr lang="zh-CN" altLang="en-US"/>
          </a:p>
        </p:txBody>
      </p:sp>
      <p:sp>
        <p:nvSpPr>
          <p:cNvPr id="6" name="页脚占位符 5">
            <a:extLst>
              <a:ext uri="{FF2B5EF4-FFF2-40B4-BE49-F238E27FC236}">
                <a16:creationId xmlns:a16="http://schemas.microsoft.com/office/drawing/2014/main" id="{7DA6A39E-64D6-46FC-9A69-A376AF364C0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20E49C8-71D8-45DF-98B5-7F34540ECCC6}"/>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spTree>
    <p:extLst>
      <p:ext uri="{BB962C8B-B14F-4D97-AF65-F5344CB8AC3E}">
        <p14:creationId xmlns:p14="http://schemas.microsoft.com/office/powerpoint/2010/main" val="38516803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94D343-2800-484C-9094-9DB28B3284B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E3FED0-C654-40E6-9FA8-0F2B24705EC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9FA5481-898C-4E3E-9FAF-62222755B4CB}"/>
              </a:ext>
            </a:extLst>
          </p:cNvPr>
          <p:cNvSpPr>
            <a:spLocks noGrp="1"/>
          </p:cNvSpPr>
          <p:nvPr>
            <p:ph type="dt" sz="half" idx="10"/>
          </p:nvPr>
        </p:nvSpPr>
        <p:spPr/>
        <p:txBody>
          <a:bodyPr/>
          <a:lstStyle/>
          <a:p>
            <a:fld id="{185F4D68-FBF2-4734-9EDB-94E79ABC807B}" type="datetimeFigureOut">
              <a:rPr lang="zh-CN" altLang="en-US" smtClean="0"/>
              <a:t>2022/12/15</a:t>
            </a:fld>
            <a:endParaRPr lang="zh-CN" altLang="en-US"/>
          </a:p>
        </p:txBody>
      </p:sp>
      <p:sp>
        <p:nvSpPr>
          <p:cNvPr id="5" name="页脚占位符 4">
            <a:extLst>
              <a:ext uri="{FF2B5EF4-FFF2-40B4-BE49-F238E27FC236}">
                <a16:creationId xmlns:a16="http://schemas.microsoft.com/office/drawing/2014/main" id="{BDCB49EB-FA09-4511-AEC6-686E67A4D7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E34F0C8-A1E4-4B9B-B529-C52B75693F2C}"/>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spTree>
    <p:extLst>
      <p:ext uri="{BB962C8B-B14F-4D97-AF65-F5344CB8AC3E}">
        <p14:creationId xmlns:p14="http://schemas.microsoft.com/office/powerpoint/2010/main" val="41091275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37BA7D0-1A8E-4036-B3C5-2CE11A0AE64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70116B3-21A6-4FCC-B93C-532136D28B4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F128487-489F-48C4-A852-73D799817322}"/>
              </a:ext>
            </a:extLst>
          </p:cNvPr>
          <p:cNvSpPr>
            <a:spLocks noGrp="1"/>
          </p:cNvSpPr>
          <p:nvPr>
            <p:ph type="dt" sz="half" idx="10"/>
          </p:nvPr>
        </p:nvSpPr>
        <p:spPr/>
        <p:txBody>
          <a:bodyPr/>
          <a:lstStyle/>
          <a:p>
            <a:fld id="{185F4D68-FBF2-4734-9EDB-94E79ABC807B}" type="datetimeFigureOut">
              <a:rPr lang="zh-CN" altLang="en-US" smtClean="0"/>
              <a:t>2022/12/15</a:t>
            </a:fld>
            <a:endParaRPr lang="zh-CN" altLang="en-US"/>
          </a:p>
        </p:txBody>
      </p:sp>
      <p:sp>
        <p:nvSpPr>
          <p:cNvPr id="5" name="页脚占位符 4">
            <a:extLst>
              <a:ext uri="{FF2B5EF4-FFF2-40B4-BE49-F238E27FC236}">
                <a16:creationId xmlns:a16="http://schemas.microsoft.com/office/drawing/2014/main" id="{C1471A43-8908-4AD8-92EC-EB74A713647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4C8CD2D-BE37-4772-88C0-2B9DC6DF198B}"/>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spTree>
    <p:extLst>
      <p:ext uri="{BB962C8B-B14F-4D97-AF65-F5344CB8AC3E}">
        <p14:creationId xmlns:p14="http://schemas.microsoft.com/office/powerpoint/2010/main" val="4522113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DE7EAD-F7B9-49AE-ADEA-A58EC91175F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383375D-05E5-40DA-B1B5-89E504F4B85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CDB696D-3774-498F-AB11-CFBF8C471838}"/>
              </a:ext>
            </a:extLst>
          </p:cNvPr>
          <p:cNvSpPr>
            <a:spLocks noGrp="1"/>
          </p:cNvSpPr>
          <p:nvPr>
            <p:ph type="dt" sz="half" idx="10"/>
          </p:nvPr>
        </p:nvSpPr>
        <p:spPr/>
        <p:txBody>
          <a:bodyPr/>
          <a:lstStyle/>
          <a:p>
            <a:fld id="{185F4D68-FBF2-4734-9EDB-94E79ABC807B}" type="datetimeFigureOut">
              <a:rPr lang="zh-CN" altLang="en-US" smtClean="0"/>
              <a:t>2022/12/15</a:t>
            </a:fld>
            <a:endParaRPr lang="zh-CN" altLang="en-US"/>
          </a:p>
        </p:txBody>
      </p:sp>
      <p:sp>
        <p:nvSpPr>
          <p:cNvPr id="5" name="页脚占位符 4">
            <a:extLst>
              <a:ext uri="{FF2B5EF4-FFF2-40B4-BE49-F238E27FC236}">
                <a16:creationId xmlns:a16="http://schemas.microsoft.com/office/drawing/2014/main" id="{6B5A43D4-025C-434E-86A3-7E5A3EC909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CB44F33-8783-45A9-BFC6-DE9A0EFE2E67}"/>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spTree>
    <p:extLst>
      <p:ext uri="{BB962C8B-B14F-4D97-AF65-F5344CB8AC3E}">
        <p14:creationId xmlns:p14="http://schemas.microsoft.com/office/powerpoint/2010/main" val="16193400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47B405-C311-4DC6-9D8C-6C274CCD70A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726FCFD-EA86-435E-B73A-E80E7A3B37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81FB22D-0B54-43D1-BFCE-9347C638B90F}"/>
              </a:ext>
            </a:extLst>
          </p:cNvPr>
          <p:cNvSpPr>
            <a:spLocks noGrp="1"/>
          </p:cNvSpPr>
          <p:nvPr>
            <p:ph type="dt" sz="half" idx="10"/>
          </p:nvPr>
        </p:nvSpPr>
        <p:spPr/>
        <p:txBody>
          <a:bodyPr/>
          <a:lstStyle/>
          <a:p>
            <a:fld id="{185F4D68-FBF2-4734-9EDB-94E79ABC807B}" type="datetimeFigureOut">
              <a:rPr lang="zh-CN" altLang="en-US" smtClean="0"/>
              <a:t>2022/12/15</a:t>
            </a:fld>
            <a:endParaRPr lang="zh-CN" altLang="en-US"/>
          </a:p>
        </p:txBody>
      </p:sp>
      <p:sp>
        <p:nvSpPr>
          <p:cNvPr id="5" name="页脚占位符 4">
            <a:extLst>
              <a:ext uri="{FF2B5EF4-FFF2-40B4-BE49-F238E27FC236}">
                <a16:creationId xmlns:a16="http://schemas.microsoft.com/office/drawing/2014/main" id="{15261A76-040E-454F-94B4-E5452F8FD27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771CAD-1FBC-4CED-A30A-14AF003FE169}"/>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spTree>
    <p:extLst>
      <p:ext uri="{BB962C8B-B14F-4D97-AF65-F5344CB8AC3E}">
        <p14:creationId xmlns:p14="http://schemas.microsoft.com/office/powerpoint/2010/main" val="15091069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8B33E4-BB84-45EB-AC23-B255C38F026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5C60C-5A06-4F43-B6A9-44A8C20E738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5201A5E-7728-4BE2-8A9D-FB607718F04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29F31D3-1751-459E-86AF-BEE653C300F4}"/>
              </a:ext>
            </a:extLst>
          </p:cNvPr>
          <p:cNvSpPr>
            <a:spLocks noGrp="1"/>
          </p:cNvSpPr>
          <p:nvPr>
            <p:ph type="dt" sz="half" idx="10"/>
          </p:nvPr>
        </p:nvSpPr>
        <p:spPr/>
        <p:txBody>
          <a:bodyPr/>
          <a:lstStyle/>
          <a:p>
            <a:fld id="{185F4D68-FBF2-4734-9EDB-94E79ABC807B}" type="datetimeFigureOut">
              <a:rPr lang="zh-CN" altLang="en-US" smtClean="0"/>
              <a:t>2022/12/15</a:t>
            </a:fld>
            <a:endParaRPr lang="zh-CN" altLang="en-US"/>
          </a:p>
        </p:txBody>
      </p:sp>
      <p:sp>
        <p:nvSpPr>
          <p:cNvPr id="6" name="页脚占位符 5">
            <a:extLst>
              <a:ext uri="{FF2B5EF4-FFF2-40B4-BE49-F238E27FC236}">
                <a16:creationId xmlns:a16="http://schemas.microsoft.com/office/drawing/2014/main" id="{94BAC148-793C-4C55-8F7A-1B8B15A9527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1CD5976-6573-48F6-9B97-125C75AA9D6E}"/>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spTree>
    <p:extLst>
      <p:ext uri="{BB962C8B-B14F-4D97-AF65-F5344CB8AC3E}">
        <p14:creationId xmlns:p14="http://schemas.microsoft.com/office/powerpoint/2010/main" val="3751158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5963CF-6687-4341-8219-6D6BD19461F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D8331D8-1739-4FFD-A77A-D7B48E77F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49CF315-6298-4FC6-8E5E-F3F5A72300E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981CE83-8EDF-4811-B319-E15ACFA1B7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B67E41-84E8-4273-869C-B19E0E04A7B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7ABA5B8-4F4C-48E5-A2CD-F0880A4E9CE8}"/>
              </a:ext>
            </a:extLst>
          </p:cNvPr>
          <p:cNvSpPr>
            <a:spLocks noGrp="1"/>
          </p:cNvSpPr>
          <p:nvPr>
            <p:ph type="dt" sz="half" idx="10"/>
          </p:nvPr>
        </p:nvSpPr>
        <p:spPr/>
        <p:txBody>
          <a:bodyPr/>
          <a:lstStyle/>
          <a:p>
            <a:fld id="{185F4D68-FBF2-4734-9EDB-94E79ABC807B}" type="datetimeFigureOut">
              <a:rPr lang="zh-CN" altLang="en-US" smtClean="0"/>
              <a:t>2022/12/15</a:t>
            </a:fld>
            <a:endParaRPr lang="zh-CN" altLang="en-US"/>
          </a:p>
        </p:txBody>
      </p:sp>
      <p:sp>
        <p:nvSpPr>
          <p:cNvPr id="8" name="页脚占位符 7">
            <a:extLst>
              <a:ext uri="{FF2B5EF4-FFF2-40B4-BE49-F238E27FC236}">
                <a16:creationId xmlns:a16="http://schemas.microsoft.com/office/drawing/2014/main" id="{5251F333-88F3-4F0B-B96A-8A36DD53D51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EC80DD4-9FE9-4101-87F2-5C9CDCB3B632}"/>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spTree>
    <p:extLst>
      <p:ext uri="{BB962C8B-B14F-4D97-AF65-F5344CB8AC3E}">
        <p14:creationId xmlns:p14="http://schemas.microsoft.com/office/powerpoint/2010/main" val="19032230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26D772-094B-4FBD-B222-8DC777F8766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00CE456-9BE6-4DEC-9423-921CB2F7C368}"/>
              </a:ext>
            </a:extLst>
          </p:cNvPr>
          <p:cNvSpPr>
            <a:spLocks noGrp="1"/>
          </p:cNvSpPr>
          <p:nvPr>
            <p:ph type="dt" sz="half" idx="10"/>
          </p:nvPr>
        </p:nvSpPr>
        <p:spPr/>
        <p:txBody>
          <a:bodyPr/>
          <a:lstStyle/>
          <a:p>
            <a:fld id="{185F4D68-FBF2-4734-9EDB-94E79ABC807B}" type="datetimeFigureOut">
              <a:rPr lang="zh-CN" altLang="en-US" smtClean="0"/>
              <a:t>2022/12/15</a:t>
            </a:fld>
            <a:endParaRPr lang="zh-CN" altLang="en-US"/>
          </a:p>
        </p:txBody>
      </p:sp>
      <p:sp>
        <p:nvSpPr>
          <p:cNvPr id="4" name="页脚占位符 3">
            <a:extLst>
              <a:ext uri="{FF2B5EF4-FFF2-40B4-BE49-F238E27FC236}">
                <a16:creationId xmlns:a16="http://schemas.microsoft.com/office/drawing/2014/main" id="{7C66B16E-E198-438E-81C1-E22C9B512D8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E5100AF-82D4-4662-9DF8-D7501DE36572}"/>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spTree>
    <p:extLst>
      <p:ext uri="{BB962C8B-B14F-4D97-AF65-F5344CB8AC3E}">
        <p14:creationId xmlns:p14="http://schemas.microsoft.com/office/powerpoint/2010/main" val="9544495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FDD4D9D-8E23-4A24-9749-BBBD16E06CCF}"/>
              </a:ext>
            </a:extLst>
          </p:cNvPr>
          <p:cNvSpPr>
            <a:spLocks noGrp="1"/>
          </p:cNvSpPr>
          <p:nvPr>
            <p:ph type="dt" sz="half" idx="10"/>
          </p:nvPr>
        </p:nvSpPr>
        <p:spPr/>
        <p:txBody>
          <a:bodyPr/>
          <a:lstStyle/>
          <a:p>
            <a:fld id="{185F4D68-FBF2-4734-9EDB-94E79ABC807B}" type="datetimeFigureOut">
              <a:rPr lang="zh-CN" altLang="en-US" smtClean="0"/>
              <a:t>2022/12/15</a:t>
            </a:fld>
            <a:endParaRPr lang="zh-CN" altLang="en-US"/>
          </a:p>
        </p:txBody>
      </p:sp>
      <p:sp>
        <p:nvSpPr>
          <p:cNvPr id="3" name="页脚占位符 2">
            <a:extLst>
              <a:ext uri="{FF2B5EF4-FFF2-40B4-BE49-F238E27FC236}">
                <a16:creationId xmlns:a16="http://schemas.microsoft.com/office/drawing/2014/main" id="{F33A1607-FC9F-4F09-A517-1FE4136650C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FA082A0-1EF7-4028-AA52-4D60A8D54947}"/>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6" name="Rectangle 5"/>
          <p:cNvSpPr/>
          <p:nvPr userDrawn="1"/>
        </p:nvSpPr>
        <p:spPr>
          <a:xfrm>
            <a:off x="0" y="66824"/>
            <a:ext cx="1069524" cy="461665"/>
          </a:xfrm>
          <a:prstGeom prst="rect">
            <a:avLst/>
          </a:prstGeom>
          <a:noFill/>
        </p:spPr>
        <p:txBody>
          <a:bodyPr wrap="none" lIns="91440" tIns="45720" rIns="91440" bIns="45720">
            <a:spAutoFit/>
          </a:bodyPr>
          <a:lstStyle/>
          <a:p>
            <a:pPr algn="ctr"/>
            <a:r>
              <a:rPr lang="en-US" sz="2400" b="1" cap="none" spc="0" dirty="0">
                <a:ln w="0"/>
                <a:solidFill>
                  <a:schemeClr val="accent5">
                    <a:lumMod val="60000"/>
                    <a:lumOff val="40000"/>
                  </a:schemeClr>
                </a:solidFill>
                <a:effectLst>
                  <a:outerShdw blurRad="38100" dist="19050" dir="2700000" algn="tl" rotWithShape="0">
                    <a:schemeClr val="dk1">
                      <a:alpha val="40000"/>
                    </a:schemeClr>
                  </a:outerShdw>
                </a:effectLst>
                <a:latin typeface="Tempus Sans ITC" panose="04020404030D07020202" pitchFamily="82" charset="0"/>
              </a:rPr>
              <a:t>KTUTS</a:t>
            </a:r>
          </a:p>
        </p:txBody>
      </p:sp>
      <p:sp>
        <p:nvSpPr>
          <p:cNvPr id="7" name="Rectangle 6"/>
          <p:cNvSpPr/>
          <p:nvPr userDrawn="1"/>
        </p:nvSpPr>
        <p:spPr>
          <a:xfrm>
            <a:off x="74838" y="6396335"/>
            <a:ext cx="1069524" cy="461665"/>
          </a:xfrm>
          <a:prstGeom prst="rect">
            <a:avLst/>
          </a:prstGeom>
          <a:noFill/>
        </p:spPr>
        <p:txBody>
          <a:bodyPr wrap="none" lIns="91440" tIns="45720" rIns="91440" bIns="45720">
            <a:spAutoFit/>
          </a:bodyPr>
          <a:lstStyle/>
          <a:p>
            <a:pPr algn="ctr"/>
            <a:r>
              <a:rPr lang="en-US" sz="2400" b="1" cap="none" spc="0" dirty="0">
                <a:ln w="0"/>
                <a:solidFill>
                  <a:srgbClr val="92D050"/>
                </a:solidFill>
                <a:effectLst>
                  <a:outerShdw blurRad="38100" dist="19050" dir="2700000" algn="tl" rotWithShape="0">
                    <a:schemeClr val="dk1">
                      <a:alpha val="40000"/>
                    </a:schemeClr>
                  </a:outerShdw>
                </a:effectLst>
                <a:latin typeface="Tempus Sans ITC" panose="04020404030D07020202" pitchFamily="82" charset="0"/>
              </a:rPr>
              <a:t>KTUTS</a:t>
            </a:r>
          </a:p>
        </p:txBody>
      </p:sp>
    </p:spTree>
    <p:extLst>
      <p:ext uri="{BB962C8B-B14F-4D97-AF65-F5344CB8AC3E}">
        <p14:creationId xmlns:p14="http://schemas.microsoft.com/office/powerpoint/2010/main" val="10354812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FDD4D9D-8E23-4A24-9749-BBBD16E06CCF}"/>
              </a:ext>
            </a:extLst>
          </p:cNvPr>
          <p:cNvSpPr>
            <a:spLocks noGrp="1"/>
          </p:cNvSpPr>
          <p:nvPr>
            <p:ph type="dt" sz="half" idx="10"/>
          </p:nvPr>
        </p:nvSpPr>
        <p:spPr/>
        <p:txBody>
          <a:bodyPr/>
          <a:lstStyle/>
          <a:p>
            <a:fld id="{185F4D68-FBF2-4734-9EDB-94E79ABC807B}" type="datetimeFigureOut">
              <a:rPr lang="zh-CN" altLang="en-US" smtClean="0"/>
              <a:t>2022/12/15</a:t>
            </a:fld>
            <a:endParaRPr lang="zh-CN" altLang="en-US"/>
          </a:p>
        </p:txBody>
      </p:sp>
      <p:sp>
        <p:nvSpPr>
          <p:cNvPr id="3" name="页脚占位符 2">
            <a:extLst>
              <a:ext uri="{FF2B5EF4-FFF2-40B4-BE49-F238E27FC236}">
                <a16:creationId xmlns:a16="http://schemas.microsoft.com/office/drawing/2014/main" id="{F33A1607-FC9F-4F09-A517-1FE4136650C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FA082A0-1EF7-4028-AA52-4D60A8D54947}"/>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6" name="矩形 2">
            <a:extLst>
              <a:ext uri="{FF2B5EF4-FFF2-40B4-BE49-F238E27FC236}">
                <a16:creationId xmlns:a16="http://schemas.microsoft.com/office/drawing/2014/main" id="{E4C953E7-D689-4615-B1B9-D223AEEBE236}"/>
              </a:ext>
            </a:extLst>
          </p:cNvPr>
          <p:cNvSpPr/>
          <p:nvPr userDrawn="1"/>
        </p:nvSpPr>
        <p:spPr>
          <a:xfrm>
            <a:off x="226142" y="255640"/>
            <a:ext cx="11520181" cy="6268090"/>
          </a:xfrm>
          <a:custGeom>
            <a:avLst/>
            <a:gdLst>
              <a:gd name="connsiteX0" fmla="*/ 0 w 10820400"/>
              <a:gd name="connsiteY0" fmla="*/ 0 h 5486400"/>
              <a:gd name="connsiteX1" fmla="*/ 10820400 w 10820400"/>
              <a:gd name="connsiteY1" fmla="*/ 0 h 5486400"/>
              <a:gd name="connsiteX2" fmla="*/ 10820400 w 10820400"/>
              <a:gd name="connsiteY2" fmla="*/ 5486400 h 5486400"/>
              <a:gd name="connsiteX3" fmla="*/ 0 w 10820400"/>
              <a:gd name="connsiteY3" fmla="*/ 5486400 h 5486400"/>
              <a:gd name="connsiteX4" fmla="*/ 0 w 10820400"/>
              <a:gd name="connsiteY4" fmla="*/ 0 h 5486400"/>
              <a:gd name="connsiteX0" fmla="*/ 301721 w 11122121"/>
              <a:gd name="connsiteY0" fmla="*/ 0 h 5486400"/>
              <a:gd name="connsiteX1" fmla="*/ 11122121 w 11122121"/>
              <a:gd name="connsiteY1" fmla="*/ 0 h 5486400"/>
              <a:gd name="connsiteX2" fmla="*/ 11122121 w 11122121"/>
              <a:gd name="connsiteY2" fmla="*/ 5486400 h 5486400"/>
              <a:gd name="connsiteX3" fmla="*/ 301721 w 11122121"/>
              <a:gd name="connsiteY3" fmla="*/ 5486400 h 5486400"/>
              <a:gd name="connsiteX4" fmla="*/ 301721 w 11122121"/>
              <a:gd name="connsiteY4" fmla="*/ 0 h 5486400"/>
              <a:gd name="connsiteX0" fmla="*/ 498817 w 11319217"/>
              <a:gd name="connsiteY0" fmla="*/ 0 h 5486400"/>
              <a:gd name="connsiteX1" fmla="*/ 11319217 w 11319217"/>
              <a:gd name="connsiteY1" fmla="*/ 0 h 5486400"/>
              <a:gd name="connsiteX2" fmla="*/ 11319217 w 11319217"/>
              <a:gd name="connsiteY2" fmla="*/ 5486400 h 5486400"/>
              <a:gd name="connsiteX3" fmla="*/ 498817 w 11319217"/>
              <a:gd name="connsiteY3" fmla="*/ 5486400 h 5486400"/>
              <a:gd name="connsiteX4" fmla="*/ 498817 w 11319217"/>
              <a:gd name="connsiteY4" fmla="*/ 0 h 5486400"/>
              <a:gd name="connsiteX0" fmla="*/ 498817 w 11319217"/>
              <a:gd name="connsiteY0" fmla="*/ 0 h 5671127"/>
              <a:gd name="connsiteX1" fmla="*/ 11319217 w 11319217"/>
              <a:gd name="connsiteY1" fmla="*/ 0 h 5671127"/>
              <a:gd name="connsiteX2" fmla="*/ 11319217 w 11319217"/>
              <a:gd name="connsiteY2" fmla="*/ 5486400 h 5671127"/>
              <a:gd name="connsiteX3" fmla="*/ 498817 w 11319217"/>
              <a:gd name="connsiteY3" fmla="*/ 5486400 h 5671127"/>
              <a:gd name="connsiteX4" fmla="*/ 498817 w 11319217"/>
              <a:gd name="connsiteY4" fmla="*/ 0 h 5671127"/>
              <a:gd name="connsiteX0" fmla="*/ 498817 w 11319217"/>
              <a:gd name="connsiteY0" fmla="*/ 0 h 5808601"/>
              <a:gd name="connsiteX1" fmla="*/ 11319217 w 11319217"/>
              <a:gd name="connsiteY1" fmla="*/ 0 h 5808601"/>
              <a:gd name="connsiteX2" fmla="*/ 11319217 w 11319217"/>
              <a:gd name="connsiteY2" fmla="*/ 5486400 h 5808601"/>
              <a:gd name="connsiteX3" fmla="*/ 498817 w 11319217"/>
              <a:gd name="connsiteY3" fmla="*/ 5486400 h 5808601"/>
              <a:gd name="connsiteX4" fmla="*/ 498817 w 11319217"/>
              <a:gd name="connsiteY4" fmla="*/ 0 h 5808601"/>
              <a:gd name="connsiteX0" fmla="*/ 498817 w 11571677"/>
              <a:gd name="connsiteY0" fmla="*/ 0 h 5808601"/>
              <a:gd name="connsiteX1" fmla="*/ 11319217 w 11571677"/>
              <a:gd name="connsiteY1" fmla="*/ 0 h 5808601"/>
              <a:gd name="connsiteX2" fmla="*/ 11319217 w 11571677"/>
              <a:gd name="connsiteY2" fmla="*/ 5486400 h 5808601"/>
              <a:gd name="connsiteX3" fmla="*/ 498817 w 11571677"/>
              <a:gd name="connsiteY3" fmla="*/ 5486400 h 5808601"/>
              <a:gd name="connsiteX4" fmla="*/ 498817 w 11571677"/>
              <a:gd name="connsiteY4" fmla="*/ 0 h 5808601"/>
              <a:gd name="connsiteX0" fmla="*/ 498817 w 11719687"/>
              <a:gd name="connsiteY0" fmla="*/ 0 h 5808601"/>
              <a:gd name="connsiteX1" fmla="*/ 11319217 w 11719687"/>
              <a:gd name="connsiteY1" fmla="*/ 0 h 5808601"/>
              <a:gd name="connsiteX2" fmla="*/ 11319217 w 11719687"/>
              <a:gd name="connsiteY2" fmla="*/ 5486400 h 5808601"/>
              <a:gd name="connsiteX3" fmla="*/ 498817 w 11719687"/>
              <a:gd name="connsiteY3" fmla="*/ 5486400 h 5808601"/>
              <a:gd name="connsiteX4" fmla="*/ 498817 w 11719687"/>
              <a:gd name="connsiteY4" fmla="*/ 0 h 5808601"/>
              <a:gd name="connsiteX0" fmla="*/ 498817 w 11719687"/>
              <a:gd name="connsiteY0" fmla="*/ 264776 h 6073377"/>
              <a:gd name="connsiteX1" fmla="*/ 11319217 w 11719687"/>
              <a:gd name="connsiteY1" fmla="*/ 264776 h 6073377"/>
              <a:gd name="connsiteX2" fmla="*/ 11319217 w 11719687"/>
              <a:gd name="connsiteY2" fmla="*/ 5751176 h 6073377"/>
              <a:gd name="connsiteX3" fmla="*/ 498817 w 11719687"/>
              <a:gd name="connsiteY3" fmla="*/ 5751176 h 6073377"/>
              <a:gd name="connsiteX4" fmla="*/ 498817 w 11719687"/>
              <a:gd name="connsiteY4" fmla="*/ 264776 h 6073377"/>
              <a:gd name="connsiteX0" fmla="*/ 498817 w 11719687"/>
              <a:gd name="connsiteY0" fmla="*/ 377544 h 6186145"/>
              <a:gd name="connsiteX1" fmla="*/ 11319217 w 11719687"/>
              <a:gd name="connsiteY1" fmla="*/ 377544 h 6186145"/>
              <a:gd name="connsiteX2" fmla="*/ 11319217 w 11719687"/>
              <a:gd name="connsiteY2" fmla="*/ 5863944 h 6186145"/>
              <a:gd name="connsiteX3" fmla="*/ 498817 w 11719687"/>
              <a:gd name="connsiteY3" fmla="*/ 5863944 h 6186145"/>
              <a:gd name="connsiteX4" fmla="*/ 498817 w 11719687"/>
              <a:gd name="connsiteY4" fmla="*/ 377544 h 618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687" h="6186145">
                <a:moveTo>
                  <a:pt x="498817" y="377544"/>
                </a:moveTo>
                <a:cubicBezTo>
                  <a:pt x="4091763" y="-218202"/>
                  <a:pt x="8252744" y="-24238"/>
                  <a:pt x="11319217" y="377544"/>
                </a:cubicBezTo>
                <a:cubicBezTo>
                  <a:pt x="11817981" y="2261762"/>
                  <a:pt x="11887253" y="4062853"/>
                  <a:pt x="11319217" y="5863944"/>
                </a:cubicBezTo>
                <a:cubicBezTo>
                  <a:pt x="7823253" y="6307289"/>
                  <a:pt x="3662272" y="6279580"/>
                  <a:pt x="498817" y="5863944"/>
                </a:cubicBezTo>
                <a:cubicBezTo>
                  <a:pt x="-180056" y="4201398"/>
                  <a:pt x="-152347" y="1915398"/>
                  <a:pt x="498817" y="377544"/>
                </a:cubicBezTo>
                <a:close/>
              </a:path>
            </a:pathLst>
          </a:custGeom>
          <a:solidFill>
            <a:schemeClr val="bg1"/>
          </a:solidFill>
          <a:ln>
            <a:noFill/>
          </a:ln>
          <a:effectLst>
            <a:outerShdw blurRad="127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31">
            <a:extLst>
              <a:ext uri="{FF2B5EF4-FFF2-40B4-BE49-F238E27FC236}">
                <a16:creationId xmlns:a16="http://schemas.microsoft.com/office/drawing/2014/main" id="{32B8F725-3267-4FB1-83D6-218F0F720C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6095998" y="5073373"/>
            <a:ext cx="6096000" cy="1798924"/>
          </a:xfrm>
          <a:prstGeom prst="rect">
            <a:avLst/>
          </a:prstGeom>
        </p:spPr>
      </p:pic>
      <p:pic>
        <p:nvPicPr>
          <p:cNvPr id="8" name="图片 31">
            <a:extLst>
              <a:ext uri="{FF2B5EF4-FFF2-40B4-BE49-F238E27FC236}">
                <a16:creationId xmlns:a16="http://schemas.microsoft.com/office/drawing/2014/main" id="{32B8F725-3267-4FB1-83D6-218F0F720C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23" y="5059076"/>
            <a:ext cx="6074375" cy="1798924"/>
          </a:xfrm>
          <a:prstGeom prst="rect">
            <a:avLst/>
          </a:prstGeom>
        </p:spPr>
      </p:pic>
      <p:sp>
        <p:nvSpPr>
          <p:cNvPr id="9" name="Rectangle 8"/>
          <p:cNvSpPr/>
          <p:nvPr userDrawn="1"/>
        </p:nvSpPr>
        <p:spPr>
          <a:xfrm>
            <a:off x="0" y="66824"/>
            <a:ext cx="1069524" cy="461665"/>
          </a:xfrm>
          <a:prstGeom prst="rect">
            <a:avLst/>
          </a:prstGeom>
          <a:noFill/>
        </p:spPr>
        <p:txBody>
          <a:bodyPr wrap="none" lIns="91440" tIns="45720" rIns="91440" bIns="45720">
            <a:spAutoFit/>
          </a:bodyPr>
          <a:lstStyle/>
          <a:p>
            <a:pPr algn="ctr"/>
            <a:r>
              <a:rPr lang="en-US" sz="2400" b="1" cap="none" spc="0" dirty="0">
                <a:ln w="0"/>
                <a:solidFill>
                  <a:schemeClr val="accent5">
                    <a:lumMod val="60000"/>
                    <a:lumOff val="40000"/>
                  </a:schemeClr>
                </a:solidFill>
                <a:effectLst>
                  <a:outerShdw blurRad="38100" dist="19050" dir="2700000" algn="tl" rotWithShape="0">
                    <a:schemeClr val="dk1">
                      <a:alpha val="40000"/>
                    </a:schemeClr>
                  </a:outerShdw>
                </a:effectLst>
                <a:latin typeface="Tempus Sans ITC" panose="04020404030D07020202" pitchFamily="82" charset="0"/>
              </a:rPr>
              <a:t>KTUTS</a:t>
            </a:r>
          </a:p>
        </p:txBody>
      </p:sp>
      <p:sp>
        <p:nvSpPr>
          <p:cNvPr id="10" name="Rectangle 9"/>
          <p:cNvSpPr/>
          <p:nvPr userDrawn="1"/>
        </p:nvSpPr>
        <p:spPr>
          <a:xfrm>
            <a:off x="76102" y="6403483"/>
            <a:ext cx="1069524" cy="461665"/>
          </a:xfrm>
          <a:prstGeom prst="rect">
            <a:avLst/>
          </a:prstGeom>
          <a:noFill/>
        </p:spPr>
        <p:txBody>
          <a:bodyPr wrap="none" lIns="91440" tIns="45720" rIns="91440" bIns="45720">
            <a:spAutoFit/>
          </a:bodyPr>
          <a:lstStyle/>
          <a:p>
            <a:pPr algn="ctr"/>
            <a:r>
              <a:rPr lang="en-US" sz="2400" b="1" cap="none" spc="0" dirty="0">
                <a:ln w="0"/>
                <a:solidFill>
                  <a:srgbClr val="92D050"/>
                </a:solidFill>
                <a:effectLst>
                  <a:outerShdw blurRad="38100" dist="19050" dir="2700000" algn="tl" rotWithShape="0">
                    <a:schemeClr val="dk1">
                      <a:alpha val="40000"/>
                    </a:schemeClr>
                  </a:outerShdw>
                </a:effectLst>
                <a:latin typeface="Tempus Sans ITC" panose="04020404030D07020202" pitchFamily="82" charset="0"/>
              </a:rPr>
              <a:t>KTUTS</a:t>
            </a:r>
          </a:p>
        </p:txBody>
      </p:sp>
    </p:spTree>
    <p:extLst>
      <p:ext uri="{BB962C8B-B14F-4D97-AF65-F5344CB8AC3E}">
        <p14:creationId xmlns:p14="http://schemas.microsoft.com/office/powerpoint/2010/main" val="29393491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1FD113-E17E-4D91-A3A3-644818BADB8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7049731-6561-4D98-B371-36541C506D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D7DC78B-6EC7-4DC2-B74F-E14DA23C0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97D6649-724E-47E8-A8AC-D930C6159807}"/>
              </a:ext>
            </a:extLst>
          </p:cNvPr>
          <p:cNvSpPr>
            <a:spLocks noGrp="1"/>
          </p:cNvSpPr>
          <p:nvPr>
            <p:ph type="dt" sz="half" idx="10"/>
          </p:nvPr>
        </p:nvSpPr>
        <p:spPr/>
        <p:txBody>
          <a:bodyPr/>
          <a:lstStyle/>
          <a:p>
            <a:fld id="{185F4D68-FBF2-4734-9EDB-94E79ABC807B}" type="datetimeFigureOut">
              <a:rPr lang="zh-CN" altLang="en-US" smtClean="0"/>
              <a:t>2022/12/15</a:t>
            </a:fld>
            <a:endParaRPr lang="zh-CN" altLang="en-US"/>
          </a:p>
        </p:txBody>
      </p:sp>
      <p:sp>
        <p:nvSpPr>
          <p:cNvPr id="6" name="页脚占位符 5">
            <a:extLst>
              <a:ext uri="{FF2B5EF4-FFF2-40B4-BE49-F238E27FC236}">
                <a16:creationId xmlns:a16="http://schemas.microsoft.com/office/drawing/2014/main" id="{9437C661-B973-4C05-B2A5-9D1A0654649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418DB7E-9FCF-473A-8EA7-C9AE4EE06FB2}"/>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spTree>
    <p:extLst>
      <p:ext uri="{BB962C8B-B14F-4D97-AF65-F5344CB8AC3E}">
        <p14:creationId xmlns:p14="http://schemas.microsoft.com/office/powerpoint/2010/main" val="35239070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teamKTUT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B646D44-74E6-45F0-B58C-24B5AC991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546C5F5-97E0-4AED-B14D-36360E53B8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D5E3CAC-5A41-42E2-A676-6DF41ED19B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F4D68-FBF2-4734-9EDB-94E79ABC807B}" type="datetimeFigureOut">
              <a:rPr lang="zh-CN" altLang="en-US" smtClean="0"/>
              <a:t>2022/12/15</a:t>
            </a:fld>
            <a:endParaRPr lang="zh-CN" altLang="en-US"/>
          </a:p>
        </p:txBody>
      </p:sp>
      <p:sp>
        <p:nvSpPr>
          <p:cNvPr id="5" name="页脚占位符 4">
            <a:extLst>
              <a:ext uri="{FF2B5EF4-FFF2-40B4-BE49-F238E27FC236}">
                <a16:creationId xmlns:a16="http://schemas.microsoft.com/office/drawing/2014/main" id="{87917995-B220-472E-8007-075CFF6AD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7CF163B-39F0-47AE-BA72-A4FDEEC560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1AE95-A407-479D-AB26-109F5B9584FE}" type="slidenum">
              <a:rPr lang="zh-CN" altLang="en-US" smtClean="0"/>
              <a:t>‹#›</a:t>
            </a:fld>
            <a:endParaRPr lang="zh-CN" altLang="en-US"/>
          </a:p>
        </p:txBody>
      </p:sp>
      <p:sp>
        <p:nvSpPr>
          <p:cNvPr id="7" name="Rectangle 6"/>
          <p:cNvSpPr/>
          <p:nvPr userDrawn="1"/>
        </p:nvSpPr>
        <p:spPr>
          <a:xfrm>
            <a:off x="0" y="66824"/>
            <a:ext cx="1069524" cy="461665"/>
          </a:xfrm>
          <a:prstGeom prst="rect">
            <a:avLst/>
          </a:prstGeom>
          <a:noFill/>
        </p:spPr>
        <p:txBody>
          <a:bodyPr wrap="none" lIns="91440" tIns="45720" rIns="91440" bIns="45720">
            <a:spAutoFit/>
          </a:bodyPr>
          <a:lstStyle/>
          <a:p>
            <a:pPr algn="ctr"/>
            <a:r>
              <a:rPr lang="en-US" sz="2400" b="1" cap="none" spc="0" dirty="0">
                <a:ln w="0"/>
                <a:solidFill>
                  <a:srgbClr val="00B050"/>
                </a:solidFill>
                <a:effectLst>
                  <a:outerShdw blurRad="38100" dist="19050" dir="2700000" algn="tl" rotWithShape="0">
                    <a:schemeClr val="dk1">
                      <a:alpha val="40000"/>
                    </a:schemeClr>
                  </a:outerShdw>
                </a:effectLst>
                <a:latin typeface="Tempus Sans ITC" panose="04020404030D07020202" pitchFamily="82" charset="0"/>
              </a:rPr>
              <a:t>KTUTS</a:t>
            </a:r>
          </a:p>
        </p:txBody>
      </p:sp>
      <p:sp>
        <p:nvSpPr>
          <p:cNvPr id="8" name="Rectangle 7"/>
          <p:cNvSpPr/>
          <p:nvPr userDrawn="1"/>
        </p:nvSpPr>
        <p:spPr>
          <a:xfrm>
            <a:off x="74838" y="6308079"/>
            <a:ext cx="1069524" cy="461665"/>
          </a:xfrm>
          <a:prstGeom prst="rect">
            <a:avLst/>
          </a:prstGeom>
          <a:noFill/>
        </p:spPr>
        <p:txBody>
          <a:bodyPr wrap="none" lIns="91440" tIns="45720" rIns="91440" bIns="45720">
            <a:spAutoFit/>
          </a:bodyPr>
          <a:lstStyle/>
          <a:p>
            <a:pPr algn="ctr"/>
            <a:r>
              <a:rPr lang="en-US" sz="2400" b="1" cap="none" spc="0" dirty="0">
                <a:ln w="0"/>
                <a:solidFill>
                  <a:srgbClr val="00B050"/>
                </a:solidFill>
                <a:effectLst>
                  <a:outerShdw blurRad="38100" dist="19050" dir="2700000" algn="tl" rotWithShape="0">
                    <a:schemeClr val="dk1">
                      <a:alpha val="40000"/>
                    </a:schemeClr>
                  </a:outerShdw>
                </a:effectLst>
                <a:latin typeface="Tempus Sans ITC" panose="04020404030D07020202" pitchFamily="82" charset="0"/>
              </a:rPr>
              <a:t>KTUTS</a:t>
            </a:r>
          </a:p>
        </p:txBody>
      </p:sp>
      <p:pic>
        <p:nvPicPr>
          <p:cNvPr id="11" name="Picture 10" descr="A picture containing diagram&#10;&#10;Description automatically generated">
            <a:extLst>
              <a:ext uri="{FF2B5EF4-FFF2-40B4-BE49-F238E27FC236}">
                <a16:creationId xmlns:a16="http://schemas.microsoft.com/office/drawing/2014/main" id="{197D2582-719A-4EBE-A374-E6CE9929FE7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3451987"/>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7E5B2435-C68C-4052-ACD1-0D02D69AF07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44240" y="12822214"/>
            <a:ext cx="1881378"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B02CD9C9-3ADD-49D0-8BFC-BCEF5F3D7B0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A923F072-565D-4C20-A995-7CD124681C4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15" name="TextBox 14">
            <a:extLst>
              <a:ext uri="{FF2B5EF4-FFF2-40B4-BE49-F238E27FC236}">
                <a16:creationId xmlns:a16="http://schemas.microsoft.com/office/drawing/2014/main" id="{53CE0246-5F9D-43A2-8287-C0777B873217}"/>
              </a:ext>
            </a:extLst>
          </p:cNvPr>
          <p:cNvSpPr txBox="1"/>
          <p:nvPr userDrawn="1"/>
        </p:nvSpPr>
        <p:spPr>
          <a:xfrm>
            <a:off x="4233158" y="108327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5"/>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6" name="Picture 15" descr="A picture containing diagram&#10;&#10;Description automatically generated">
            <a:extLst>
              <a:ext uri="{FF2B5EF4-FFF2-40B4-BE49-F238E27FC236}">
                <a16:creationId xmlns:a16="http://schemas.microsoft.com/office/drawing/2014/main" id="{E43CD286-320E-4B8D-9A0F-D14E8EA4FBA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0560" y="10383814"/>
            <a:ext cx="1881378" cy="1625303"/>
          </a:xfrm>
          <a:prstGeom prst="rect">
            <a:avLst/>
          </a:prstGeom>
        </p:spPr>
      </p:pic>
    </p:spTree>
    <p:extLst>
      <p:ext uri="{BB962C8B-B14F-4D97-AF65-F5344CB8AC3E}">
        <p14:creationId xmlns:p14="http://schemas.microsoft.com/office/powerpoint/2010/main" val="155204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1.png"/><Relationship Id="rId7"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21.png"/><Relationship Id="rId4" Type="http://schemas.openxmlformats.org/officeDocument/2006/relationships/image" Target="../media/image3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1.wdp"/><Relationship Id="rId3" Type="http://schemas.openxmlformats.org/officeDocument/2006/relationships/image" Target="../media/image34.png"/><Relationship Id="rId7" Type="http://schemas.openxmlformats.org/officeDocument/2006/relationships/image" Target="../media/image8.png"/><Relationship Id="rId12"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35.png"/><Relationship Id="rId10" Type="http://schemas.openxmlformats.org/officeDocument/2006/relationships/image" Target="../media/image11.png"/><Relationship Id="rId4" Type="http://schemas.openxmlformats.org/officeDocument/2006/relationships/image" Target="../media/image20.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5.png"/><Relationship Id="rId3" Type="http://schemas.openxmlformats.org/officeDocument/2006/relationships/image" Target="../media/image19.png"/><Relationship Id="rId7" Type="http://schemas.openxmlformats.org/officeDocument/2006/relationships/image" Target="../media/image9.png"/><Relationship Id="rId12"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1.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20.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6">
            <a:extLst>
              <a:ext uri="{FF2B5EF4-FFF2-40B4-BE49-F238E27FC236}">
                <a16:creationId xmlns:a16="http://schemas.microsoft.com/office/drawing/2014/main" id="{C335EB2A-0447-4B4D-B770-5CE3E49BEF0B}"/>
              </a:ext>
            </a:extLst>
          </p:cNvPr>
          <p:cNvPicPr>
            <a:picLocks noChangeAspect="1"/>
          </p:cNvPicPr>
          <p:nvPr/>
        </p:nvPicPr>
        <p:blipFill>
          <a:blip r:embed="rId2"/>
          <a:stretch>
            <a:fillRect/>
          </a:stretch>
        </p:blipFill>
        <p:spPr>
          <a:xfrm>
            <a:off x="267479" y="2425761"/>
            <a:ext cx="3612057" cy="4432239"/>
          </a:xfrm>
          <a:prstGeom prst="rect">
            <a:avLst/>
          </a:prstGeom>
          <a:effectLst>
            <a:outerShdw blurRad="50800" dist="38100" dir="13500000" algn="br" rotWithShape="0">
              <a:prstClr val="black">
                <a:alpha val="40000"/>
              </a:prstClr>
            </a:outerShd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4675" y="2792814"/>
            <a:ext cx="4824741" cy="3404693"/>
          </a:xfrm>
          <a:prstGeom prst="rect">
            <a:avLst/>
          </a:prstGeom>
          <a:effectLst>
            <a:outerShdw blurRad="50800" dist="38100" dir="16200000"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5701" y="279369"/>
            <a:ext cx="1713124" cy="1792379"/>
          </a:xfrm>
          <a:prstGeom prst="rect">
            <a:avLst/>
          </a:prstGeom>
        </p:spPr>
      </p:pic>
      <p:pic>
        <p:nvPicPr>
          <p:cNvPr id="5" name="图片 95"/>
          <p:cNvPicPr>
            <a:picLocks noChangeAspect="1"/>
          </p:cNvPicPr>
          <p:nvPr/>
        </p:nvPicPr>
        <p:blipFill rotWithShape="1">
          <a:blip r:embed="rId5">
            <a:extLst>
              <a:ext uri="{28A0092B-C50C-407E-A947-70E740481C1C}">
                <a14:useLocalDpi xmlns:a14="http://schemas.microsoft.com/office/drawing/2010/main" val="0"/>
              </a:ext>
            </a:extLst>
          </a:blip>
          <a:srcRect t="1607" r="44764" b="88413"/>
          <a:stretch>
            <a:fillRect/>
          </a:stretch>
        </p:blipFill>
        <p:spPr>
          <a:xfrm>
            <a:off x="9486" y="0"/>
            <a:ext cx="6040250" cy="1637268"/>
          </a:xfrm>
          <a:prstGeom prst="rect">
            <a:avLst/>
          </a:prstGeom>
          <a:effectLst>
            <a:outerShdw blurRad="50800" dist="38100" dir="5400000" sx="102000" sy="102000" algn="t" rotWithShape="0">
              <a:srgbClr val="53A8DD">
                <a:alpha val="40000"/>
              </a:srgbClr>
            </a:outerShdw>
          </a:effectLst>
        </p:spPr>
      </p:pic>
      <p:pic>
        <p:nvPicPr>
          <p:cNvPr id="6" name="图片 92"/>
          <p:cNvPicPr>
            <a:picLocks noChangeAspect="1"/>
          </p:cNvPicPr>
          <p:nvPr/>
        </p:nvPicPr>
        <p:blipFill rotWithShape="1">
          <a:blip r:embed="rId6">
            <a:extLst>
              <a:ext uri="{28A0092B-C50C-407E-A947-70E740481C1C}">
                <a14:useLocalDpi xmlns:a14="http://schemas.microsoft.com/office/drawing/2010/main" val="0"/>
              </a:ext>
            </a:extLst>
          </a:blip>
          <a:srcRect l="32585" t="1563" b="89979"/>
          <a:stretch>
            <a:fillRect/>
          </a:stretch>
        </p:blipFill>
        <p:spPr>
          <a:xfrm>
            <a:off x="4141634" y="5232"/>
            <a:ext cx="8050366" cy="1515213"/>
          </a:xfrm>
          <a:prstGeom prst="rect">
            <a:avLst/>
          </a:prstGeom>
          <a:effectLst>
            <a:outerShdw blurRad="50800" dist="38100" dir="5400000" sx="102000" sy="102000" algn="t" rotWithShape="0">
              <a:srgbClr val="53A8DD">
                <a:alpha val="39000"/>
              </a:srgbClr>
            </a:outerShdw>
          </a:effectLst>
        </p:spPr>
      </p:pic>
      <p:pic>
        <p:nvPicPr>
          <p:cNvPr id="9" name="图片 31">
            <a:extLst>
              <a:ext uri="{FF2B5EF4-FFF2-40B4-BE49-F238E27FC236}">
                <a16:creationId xmlns:a16="http://schemas.microsoft.com/office/drawing/2014/main" id="{32B8F725-3267-4FB1-83D6-218F0F720C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095998" y="5059076"/>
            <a:ext cx="6096000" cy="1798924"/>
          </a:xfrm>
          <a:prstGeom prst="rect">
            <a:avLst/>
          </a:prstGeom>
        </p:spPr>
      </p:pic>
      <p:pic>
        <p:nvPicPr>
          <p:cNvPr id="10" name="图片 31">
            <a:extLst>
              <a:ext uri="{FF2B5EF4-FFF2-40B4-BE49-F238E27FC236}">
                <a16:creationId xmlns:a16="http://schemas.microsoft.com/office/drawing/2014/main" id="{32B8F725-3267-4FB1-83D6-218F0F720C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23" y="5059076"/>
            <a:ext cx="6074375" cy="1798924"/>
          </a:xfrm>
          <a:prstGeom prst="rect">
            <a:avLst/>
          </a:prstGeom>
        </p:spPr>
      </p:pic>
      <p:sp>
        <p:nvSpPr>
          <p:cNvPr id="17" name="Rectangle 16"/>
          <p:cNvSpPr/>
          <p:nvPr/>
        </p:nvSpPr>
        <p:spPr>
          <a:xfrm>
            <a:off x="3587896" y="1905391"/>
            <a:ext cx="6130204"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dirty="0">
                <a:ln/>
                <a:solidFill>
                  <a:schemeClr val="bg1"/>
                </a:solidFill>
                <a:latin typeface="UTM Arruba KT" panose="02040603050506020204" pitchFamily="18" charset="0"/>
              </a:rPr>
              <a:t>MÔN TOÁN</a:t>
            </a:r>
            <a:endParaRPr lang="en-US" sz="9600" b="1" cap="none" spc="0" dirty="0">
              <a:ln/>
              <a:solidFill>
                <a:schemeClr val="bg1"/>
              </a:solidFill>
              <a:effectLst/>
              <a:latin typeface="UTM Arruba KT" panose="02040603050506020204" pitchFamily="18" charset="0"/>
            </a:endParaRPr>
          </a:p>
        </p:txBody>
      </p:sp>
      <p:sp>
        <p:nvSpPr>
          <p:cNvPr id="18" name="Rectangle 17"/>
          <p:cNvSpPr/>
          <p:nvPr/>
        </p:nvSpPr>
        <p:spPr>
          <a:xfrm>
            <a:off x="3489573" y="1905391"/>
            <a:ext cx="6130204"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dirty="0">
                <a:ln/>
                <a:solidFill>
                  <a:srgbClr val="FF0000"/>
                </a:solidFill>
                <a:effectLst>
                  <a:outerShdw blurRad="50800" dist="38100" dir="18900000" algn="bl" rotWithShape="0">
                    <a:prstClr val="black">
                      <a:alpha val="40000"/>
                    </a:prstClr>
                  </a:outerShdw>
                </a:effectLst>
                <a:latin typeface="UTM Arruba KT" panose="02040603050506020204" pitchFamily="18" charset="0"/>
              </a:rPr>
              <a:t>MÔN TOÁN</a:t>
            </a:r>
            <a:endParaRPr lang="en-US" sz="9600" b="1" cap="none" spc="0" dirty="0">
              <a:ln/>
              <a:solidFill>
                <a:srgbClr val="FF0000"/>
              </a:solidFill>
              <a:effectLst>
                <a:outerShdw blurRad="50800" dist="38100" dir="18900000" algn="bl" rotWithShape="0">
                  <a:prstClr val="black">
                    <a:alpha val="40000"/>
                  </a:prstClr>
                </a:outerShdw>
              </a:effectLst>
              <a:latin typeface="UTM Arruba KT" panose="02040603050506020204" pitchFamily="18" charset="0"/>
            </a:endParaRPr>
          </a:p>
        </p:txBody>
      </p:sp>
      <p:pic>
        <p:nvPicPr>
          <p:cNvPr id="20" name="图片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38513" y="1905391"/>
            <a:ext cx="1866900" cy="1771650"/>
          </a:xfrm>
          <a:prstGeom prst="rect">
            <a:avLst/>
          </a:prstGeom>
        </p:spPr>
      </p:pic>
      <p:pic>
        <p:nvPicPr>
          <p:cNvPr id="21" name="图片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1068" y="1629353"/>
            <a:ext cx="1636497" cy="1975083"/>
          </a:xfrm>
          <a:prstGeom prst="rect">
            <a:avLst/>
          </a:prstGeom>
        </p:spPr>
      </p:pic>
    </p:spTree>
    <p:extLst>
      <p:ext uri="{BB962C8B-B14F-4D97-AF65-F5344CB8AC3E}">
        <p14:creationId xmlns:p14="http://schemas.microsoft.com/office/powerpoint/2010/main" val="36524042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 presetClass="entr" presetSubtype="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1000" fill="hold"/>
                                        <p:tgtEl>
                                          <p:spTgt spid="19"/>
                                        </p:tgtEl>
                                        <p:attrNameLst>
                                          <p:attrName>ppt_x</p:attrName>
                                        </p:attrNameLst>
                                      </p:cBhvr>
                                      <p:tavLst>
                                        <p:tav tm="0">
                                          <p:val>
                                            <p:strVal val="1+#ppt_w/2"/>
                                          </p:val>
                                        </p:tav>
                                        <p:tav tm="100000">
                                          <p:val>
                                            <p:strVal val="#ppt_x"/>
                                          </p:val>
                                        </p:tav>
                                      </p:tavLst>
                                    </p:anim>
                                    <p:anim calcmode="lin" valueType="num">
                                      <p:cBhvr additive="base">
                                        <p:cTn id="34" dur="1000" fill="hold"/>
                                        <p:tgtEl>
                                          <p:spTgt spid="19"/>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22"/>
          <p:cNvPicPr>
            <a:picLocks noChangeAspect="1"/>
          </p:cNvPicPr>
          <p:nvPr/>
        </p:nvPicPr>
        <p:blipFill rotWithShape="1">
          <a:blip r:embed="rId2" cstate="hqprint"/>
          <a:srcRect t="6179" r="20877"/>
          <a:stretch>
            <a:fillRect/>
          </a:stretch>
        </p:blipFill>
        <p:spPr>
          <a:xfrm>
            <a:off x="10249764" y="-518768"/>
            <a:ext cx="2349500" cy="1662570"/>
          </a:xfrm>
          <a:prstGeom prst="rect">
            <a:avLst/>
          </a:prstGeom>
        </p:spPr>
      </p:pic>
      <p:sp>
        <p:nvSpPr>
          <p:cNvPr id="3" name="文本框 8">
            <a:extLst>
              <a:ext uri="{FF2B5EF4-FFF2-40B4-BE49-F238E27FC236}">
                <a16:creationId xmlns:a16="http://schemas.microsoft.com/office/drawing/2014/main" id="{212D2CAF-BF24-460A-81D6-2A53B49E3092}"/>
              </a:ext>
            </a:extLst>
          </p:cNvPr>
          <p:cNvSpPr txBox="1"/>
          <p:nvPr/>
        </p:nvSpPr>
        <p:spPr>
          <a:xfrm>
            <a:off x="325430" y="2321769"/>
            <a:ext cx="2333795" cy="1938992"/>
          </a:xfrm>
          <a:custGeom>
            <a:avLst/>
            <a:gdLst>
              <a:gd name="connsiteX0" fmla="*/ 0 w 2333795"/>
              <a:gd name="connsiteY0" fmla="*/ 0 h 1938992"/>
              <a:gd name="connsiteX1" fmla="*/ 513435 w 2333795"/>
              <a:gd name="connsiteY1" fmla="*/ 0 h 1938992"/>
              <a:gd name="connsiteX2" fmla="*/ 1073546 w 2333795"/>
              <a:gd name="connsiteY2" fmla="*/ 0 h 1938992"/>
              <a:gd name="connsiteX3" fmla="*/ 1656994 w 2333795"/>
              <a:gd name="connsiteY3" fmla="*/ 0 h 1938992"/>
              <a:gd name="connsiteX4" fmla="*/ 2333795 w 2333795"/>
              <a:gd name="connsiteY4" fmla="*/ 0 h 1938992"/>
              <a:gd name="connsiteX5" fmla="*/ 2333795 w 2333795"/>
              <a:gd name="connsiteY5" fmla="*/ 465358 h 1938992"/>
              <a:gd name="connsiteX6" fmla="*/ 2333795 w 2333795"/>
              <a:gd name="connsiteY6" fmla="*/ 891936 h 1938992"/>
              <a:gd name="connsiteX7" fmla="*/ 2333795 w 2333795"/>
              <a:gd name="connsiteY7" fmla="*/ 1415464 h 1938992"/>
              <a:gd name="connsiteX8" fmla="*/ 2333795 w 2333795"/>
              <a:gd name="connsiteY8" fmla="*/ 1938992 h 1938992"/>
              <a:gd name="connsiteX9" fmla="*/ 1820360 w 2333795"/>
              <a:gd name="connsiteY9" fmla="*/ 1938992 h 1938992"/>
              <a:gd name="connsiteX10" fmla="*/ 1236911 w 2333795"/>
              <a:gd name="connsiteY10" fmla="*/ 1938992 h 1938992"/>
              <a:gd name="connsiteX11" fmla="*/ 676801 w 2333795"/>
              <a:gd name="connsiteY11" fmla="*/ 1938992 h 1938992"/>
              <a:gd name="connsiteX12" fmla="*/ 0 w 2333795"/>
              <a:gd name="connsiteY12" fmla="*/ 1938992 h 1938992"/>
              <a:gd name="connsiteX13" fmla="*/ 0 w 2333795"/>
              <a:gd name="connsiteY13" fmla="*/ 1493024 h 1938992"/>
              <a:gd name="connsiteX14" fmla="*/ 0 w 2333795"/>
              <a:gd name="connsiteY14" fmla="*/ 988886 h 1938992"/>
              <a:gd name="connsiteX15" fmla="*/ 0 w 2333795"/>
              <a:gd name="connsiteY15" fmla="*/ 542918 h 1938992"/>
              <a:gd name="connsiteX16" fmla="*/ 0 w 2333795"/>
              <a:gd name="connsiteY16"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3795" h="1938992" fill="none" extrusionOk="0">
                <a:moveTo>
                  <a:pt x="0" y="0"/>
                </a:moveTo>
                <a:cubicBezTo>
                  <a:pt x="149829" y="-14456"/>
                  <a:pt x="321385" y="26669"/>
                  <a:pt x="513435" y="0"/>
                </a:cubicBezTo>
                <a:cubicBezTo>
                  <a:pt x="705486" y="-26669"/>
                  <a:pt x="876298" y="61742"/>
                  <a:pt x="1073546" y="0"/>
                </a:cubicBezTo>
                <a:cubicBezTo>
                  <a:pt x="1270794" y="-61742"/>
                  <a:pt x="1378947" y="24145"/>
                  <a:pt x="1656994" y="0"/>
                </a:cubicBezTo>
                <a:cubicBezTo>
                  <a:pt x="1935041" y="-24145"/>
                  <a:pt x="2071371" y="68824"/>
                  <a:pt x="2333795" y="0"/>
                </a:cubicBezTo>
                <a:cubicBezTo>
                  <a:pt x="2374060" y="99429"/>
                  <a:pt x="2310728" y="305338"/>
                  <a:pt x="2333795" y="465358"/>
                </a:cubicBezTo>
                <a:cubicBezTo>
                  <a:pt x="2356862" y="625378"/>
                  <a:pt x="2286264" y="707031"/>
                  <a:pt x="2333795" y="891936"/>
                </a:cubicBezTo>
                <a:cubicBezTo>
                  <a:pt x="2381326" y="1076841"/>
                  <a:pt x="2297497" y="1287034"/>
                  <a:pt x="2333795" y="1415464"/>
                </a:cubicBezTo>
                <a:cubicBezTo>
                  <a:pt x="2370093" y="1543894"/>
                  <a:pt x="2296190" y="1786252"/>
                  <a:pt x="2333795" y="1938992"/>
                </a:cubicBezTo>
                <a:cubicBezTo>
                  <a:pt x="2121613" y="1939780"/>
                  <a:pt x="1987337" y="1880175"/>
                  <a:pt x="1820360" y="1938992"/>
                </a:cubicBezTo>
                <a:cubicBezTo>
                  <a:pt x="1653383" y="1997809"/>
                  <a:pt x="1380004" y="1873906"/>
                  <a:pt x="1236911" y="1938992"/>
                </a:cubicBezTo>
                <a:cubicBezTo>
                  <a:pt x="1093818" y="2004078"/>
                  <a:pt x="892684" y="1902540"/>
                  <a:pt x="676801" y="1938992"/>
                </a:cubicBezTo>
                <a:cubicBezTo>
                  <a:pt x="460918" y="1975444"/>
                  <a:pt x="301792" y="1887975"/>
                  <a:pt x="0" y="1938992"/>
                </a:cubicBezTo>
                <a:cubicBezTo>
                  <a:pt x="-14107" y="1797986"/>
                  <a:pt x="49031" y="1610608"/>
                  <a:pt x="0" y="1493024"/>
                </a:cubicBezTo>
                <a:cubicBezTo>
                  <a:pt x="-49031" y="1375440"/>
                  <a:pt x="39133" y="1217340"/>
                  <a:pt x="0" y="988886"/>
                </a:cubicBezTo>
                <a:cubicBezTo>
                  <a:pt x="-39133" y="760432"/>
                  <a:pt x="22968" y="730261"/>
                  <a:pt x="0" y="542918"/>
                </a:cubicBezTo>
                <a:cubicBezTo>
                  <a:pt x="-22968" y="355575"/>
                  <a:pt x="61594" y="127891"/>
                  <a:pt x="0" y="0"/>
                </a:cubicBezTo>
                <a:close/>
              </a:path>
              <a:path w="2333795" h="1938992" stroke="0" extrusionOk="0">
                <a:moveTo>
                  <a:pt x="0" y="0"/>
                </a:moveTo>
                <a:cubicBezTo>
                  <a:pt x="217048" y="-44517"/>
                  <a:pt x="393669" y="46474"/>
                  <a:pt x="560111" y="0"/>
                </a:cubicBezTo>
                <a:cubicBezTo>
                  <a:pt x="726553" y="-46474"/>
                  <a:pt x="960478" y="6740"/>
                  <a:pt x="1096884" y="0"/>
                </a:cubicBezTo>
                <a:cubicBezTo>
                  <a:pt x="1233290" y="-6740"/>
                  <a:pt x="1548186" y="55958"/>
                  <a:pt x="1703670" y="0"/>
                </a:cubicBezTo>
                <a:cubicBezTo>
                  <a:pt x="1859154" y="-55958"/>
                  <a:pt x="2192963" y="50395"/>
                  <a:pt x="2333795" y="0"/>
                </a:cubicBezTo>
                <a:cubicBezTo>
                  <a:pt x="2338230" y="124116"/>
                  <a:pt x="2316531" y="260029"/>
                  <a:pt x="2333795" y="426578"/>
                </a:cubicBezTo>
                <a:cubicBezTo>
                  <a:pt x="2351059" y="593127"/>
                  <a:pt x="2281003" y="715445"/>
                  <a:pt x="2333795" y="872546"/>
                </a:cubicBezTo>
                <a:cubicBezTo>
                  <a:pt x="2386587" y="1029647"/>
                  <a:pt x="2308197" y="1113747"/>
                  <a:pt x="2333795" y="1337904"/>
                </a:cubicBezTo>
                <a:cubicBezTo>
                  <a:pt x="2359393" y="1562061"/>
                  <a:pt x="2318329" y="1733909"/>
                  <a:pt x="2333795" y="1938992"/>
                </a:cubicBezTo>
                <a:cubicBezTo>
                  <a:pt x="2215071" y="1992625"/>
                  <a:pt x="1914327" y="1937276"/>
                  <a:pt x="1773684" y="1938992"/>
                </a:cubicBezTo>
                <a:cubicBezTo>
                  <a:pt x="1633041" y="1940708"/>
                  <a:pt x="1377265" y="1867814"/>
                  <a:pt x="1166898" y="1938992"/>
                </a:cubicBezTo>
                <a:cubicBezTo>
                  <a:pt x="956531" y="2010170"/>
                  <a:pt x="705062" y="1921063"/>
                  <a:pt x="536773" y="1938992"/>
                </a:cubicBezTo>
                <a:cubicBezTo>
                  <a:pt x="368485" y="1956921"/>
                  <a:pt x="173255" y="1934567"/>
                  <a:pt x="0" y="1938992"/>
                </a:cubicBezTo>
                <a:cubicBezTo>
                  <a:pt x="-22081" y="1830149"/>
                  <a:pt x="22586" y="1633359"/>
                  <a:pt x="0" y="1493024"/>
                </a:cubicBezTo>
                <a:cubicBezTo>
                  <a:pt x="-22586" y="1352689"/>
                  <a:pt x="53740" y="1185575"/>
                  <a:pt x="0" y="969496"/>
                </a:cubicBezTo>
                <a:cubicBezTo>
                  <a:pt x="-53740" y="753417"/>
                  <a:pt x="46859" y="651056"/>
                  <a:pt x="0" y="542918"/>
                </a:cubicBezTo>
                <a:cubicBezTo>
                  <a:pt x="-46859" y="434780"/>
                  <a:pt x="28488" y="114194"/>
                  <a:pt x="0" y="0"/>
                </a:cubicBezTo>
                <a:close/>
              </a:path>
            </a:pathLst>
          </a:custGeom>
          <a:solidFill>
            <a:schemeClr val="accent5">
              <a:lumMod val="20000"/>
              <a:lumOff val="80000"/>
            </a:schemeClr>
          </a:solidFill>
          <a:ln w="38100">
            <a:solidFill>
              <a:schemeClr val="accent5">
                <a:lumMod val="75000"/>
              </a:schemeClr>
            </a:solidFill>
            <a:prstDash val="lgDashDot"/>
            <a:extLst>
              <a:ext uri="{C807C97D-BFC1-408E-A445-0C87EB9F89A2}">
                <ask:lineSketchStyleProps xmlns="" xmlns:ask="http://schemas.microsoft.com/office/drawing/2018/sketchyshapes" sd="1109364461">
                  <a:prstGeom prst="rect">
                    <a:avLst/>
                  </a:prstGeom>
                  <ask:type>
                    <ask:lineSketchScribble/>
                  </ask:type>
                </ask:lineSketchStyleProps>
              </a:ext>
            </a:extLst>
          </a:ln>
        </p:spPr>
        <p:txBody>
          <a:bodyPr wrap="square" rtlCol="0">
            <a:spAutoFit/>
          </a:bodyPr>
          <a:lstStyle/>
          <a:p>
            <a:pPr algn="ctr"/>
            <a:r>
              <a:rPr lang="en-US" altLang="zh-CN" sz="4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Phép</a:t>
            </a:r>
            <a:r>
              <a:rPr lang="en-US" altLang="zh-CN"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 chia </a:t>
            </a:r>
            <a:r>
              <a:rPr lang="en-US" altLang="zh-CN" sz="4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cho</a:t>
            </a:r>
            <a:r>
              <a:rPr lang="en-US" altLang="zh-CN"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 </a:t>
            </a:r>
            <a:r>
              <a:rPr lang="en-US" altLang="zh-CN" sz="4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số</a:t>
            </a:r>
            <a:r>
              <a:rPr lang="en-US" altLang="zh-CN"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 </a:t>
            </a:r>
            <a:r>
              <a:rPr lang="en-US" altLang="zh-CN" sz="4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có</a:t>
            </a:r>
            <a:r>
              <a:rPr lang="en-US" altLang="zh-CN"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 </a:t>
            </a:r>
            <a:r>
              <a:rPr lang="en-US" altLang="zh-CN" sz="4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ba</a:t>
            </a:r>
            <a:r>
              <a:rPr lang="en-US" altLang="zh-CN"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 </a:t>
            </a:r>
            <a:r>
              <a:rPr lang="en-US" altLang="zh-CN" sz="4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chữ</a:t>
            </a:r>
            <a:r>
              <a:rPr lang="en-US" altLang="zh-CN"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 </a:t>
            </a:r>
            <a:r>
              <a:rPr lang="en-US" altLang="zh-CN" sz="4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số</a:t>
            </a:r>
            <a:endParaRPr lang="zh-CN" altLang="en-US"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endParaRPr>
          </a:p>
        </p:txBody>
      </p:sp>
      <p:sp>
        <p:nvSpPr>
          <p:cNvPr id="4" name="Flowchart: Terminator 3">
            <a:extLst>
              <a:ext uri="{FF2B5EF4-FFF2-40B4-BE49-F238E27FC236}">
                <a16:creationId xmlns:a16="http://schemas.microsoft.com/office/drawing/2014/main" id="{512A3F13-5CCC-487A-92BE-B7980F93A2BB}"/>
              </a:ext>
            </a:extLst>
          </p:cNvPr>
          <p:cNvSpPr/>
          <p:nvPr/>
        </p:nvSpPr>
        <p:spPr>
          <a:xfrm>
            <a:off x="3664236" y="176747"/>
            <a:ext cx="4180515" cy="3198628"/>
          </a:xfrm>
          <a:prstGeom prst="flowChartTerminator">
            <a:avLst/>
          </a:prstGeom>
          <a:solidFill>
            <a:schemeClr val="bg1"/>
          </a:solidFill>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endParaRPr lang="en-US" altLang="en-US" sz="2800" b="1" dirty="0">
              <a:solidFill>
                <a:schemeClr val="accent1"/>
              </a:solidFill>
              <a:latin typeface="Times New Roman" panose="02020603050405020304" pitchFamily="18" charset="0"/>
              <a:cs typeface="Times New Roman" panose="02020603050405020304" pitchFamily="18" charset="0"/>
            </a:endParaRPr>
          </a:p>
        </p:txBody>
      </p:sp>
      <p:sp>
        <p:nvSpPr>
          <p:cNvPr id="5" name="Flowchart: Terminator 4">
            <a:extLst>
              <a:ext uri="{FF2B5EF4-FFF2-40B4-BE49-F238E27FC236}">
                <a16:creationId xmlns:a16="http://schemas.microsoft.com/office/drawing/2014/main" id="{2FEF8897-0228-439E-BA67-946C1420D2F7}"/>
              </a:ext>
            </a:extLst>
          </p:cNvPr>
          <p:cNvSpPr/>
          <p:nvPr/>
        </p:nvSpPr>
        <p:spPr>
          <a:xfrm>
            <a:off x="3664236" y="3739435"/>
            <a:ext cx="4435915" cy="2943234"/>
          </a:xfrm>
          <a:prstGeom prst="flowChartTerminator">
            <a:avLst/>
          </a:prstGeom>
          <a:solidFill>
            <a:schemeClr val="bg1"/>
          </a:solidFill>
          <a:effectLst>
            <a:glow rad="635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spcBef>
                <a:spcPct val="0"/>
              </a:spcBef>
              <a:buFontTx/>
              <a:buNone/>
            </a:pPr>
            <a:endParaRPr lang="en-US" altLang="en-US" sz="2800" b="1" dirty="0">
              <a:solidFill>
                <a:srgbClr val="FF2121"/>
              </a:solidFill>
              <a:latin typeface="Times New Roman" panose="02020603050405020304" pitchFamily="18" charset="0"/>
              <a:cs typeface="Times New Roman" panose="02020603050405020304" pitchFamily="18" charset="0"/>
            </a:endParaRPr>
          </a:p>
        </p:txBody>
      </p:sp>
      <p:cxnSp>
        <p:nvCxnSpPr>
          <p:cNvPr id="6" name="Curved Connector 8">
            <a:extLst>
              <a:ext uri="{FF2B5EF4-FFF2-40B4-BE49-F238E27FC236}">
                <a16:creationId xmlns:a16="http://schemas.microsoft.com/office/drawing/2014/main" id="{5131EA9E-C42C-4F6D-A7DA-B9855BAD0AE1}"/>
              </a:ext>
            </a:extLst>
          </p:cNvPr>
          <p:cNvCxnSpPr>
            <a:endCxn id="4" idx="1"/>
          </p:cNvCxnSpPr>
          <p:nvPr/>
        </p:nvCxnSpPr>
        <p:spPr>
          <a:xfrm rot="5400000" flipH="1" flipV="1">
            <a:off x="2376953" y="2069085"/>
            <a:ext cx="1580307" cy="994260"/>
          </a:xfrm>
          <a:prstGeom prst="curvedConnector2">
            <a:avLst/>
          </a:prstGeom>
          <a:ln w="57150">
            <a:solidFill>
              <a:srgbClr val="1C04AC"/>
            </a:solidFill>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23">
            <a:extLst>
              <a:ext uri="{FF2B5EF4-FFF2-40B4-BE49-F238E27FC236}">
                <a16:creationId xmlns:a16="http://schemas.microsoft.com/office/drawing/2014/main" id="{15F266DB-CC05-456F-90A8-7F8236C554B6}"/>
              </a:ext>
            </a:extLst>
          </p:cNvPr>
          <p:cNvCxnSpPr>
            <a:cxnSpLocks/>
            <a:endCxn id="5" idx="1"/>
          </p:cNvCxnSpPr>
          <p:nvPr/>
        </p:nvCxnSpPr>
        <p:spPr>
          <a:xfrm rot="16200000" flipH="1">
            <a:off x="2257190" y="3804006"/>
            <a:ext cx="1809080" cy="1005011"/>
          </a:xfrm>
          <a:prstGeom prst="curvedConnector2">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853840" y="312517"/>
            <a:ext cx="3881936" cy="2805796"/>
            <a:chOff x="5056791" y="368501"/>
            <a:chExt cx="3881936" cy="2805796"/>
          </a:xfrm>
        </p:grpSpPr>
        <p:sp>
          <p:nvSpPr>
            <p:cNvPr id="10" name="Rectangle 9"/>
            <p:cNvSpPr/>
            <p:nvPr/>
          </p:nvSpPr>
          <p:spPr>
            <a:xfrm>
              <a:off x="5056791" y="368501"/>
              <a:ext cx="3881936" cy="1015663"/>
            </a:xfrm>
            <a:prstGeom prst="rect">
              <a:avLst/>
            </a:prstGeom>
          </p:spPr>
          <p:txBody>
            <a:bodyPr wrap="squar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1944 162</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grpSp>
          <p:nvGrpSpPr>
            <p:cNvPr id="11" name="Group 10"/>
            <p:cNvGrpSpPr/>
            <p:nvPr/>
          </p:nvGrpSpPr>
          <p:grpSpPr>
            <a:xfrm>
              <a:off x="7143868" y="393544"/>
              <a:ext cx="1586283" cy="1953170"/>
              <a:chOff x="4962493" y="2318418"/>
              <a:chExt cx="1586283" cy="1953170"/>
            </a:xfrm>
          </p:grpSpPr>
          <p:cxnSp>
            <p:nvCxnSpPr>
              <p:cNvPr id="12" name="Straight Connector 11"/>
              <p:cNvCxnSpPr/>
              <p:nvPr/>
            </p:nvCxnSpPr>
            <p:spPr>
              <a:xfrm flipH="1">
                <a:off x="4962493" y="2318418"/>
                <a:ext cx="12463" cy="195317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78951" y="3334081"/>
                <a:ext cx="1569825" cy="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7345935" y="1332950"/>
              <a:ext cx="1098379"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12</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15" name="Rectangle 14"/>
            <p:cNvSpPr/>
            <p:nvPr/>
          </p:nvSpPr>
          <p:spPr>
            <a:xfrm>
              <a:off x="5129781" y="1313336"/>
              <a:ext cx="2012089"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0324</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18" name="Rectangle 17"/>
            <p:cNvSpPr/>
            <p:nvPr/>
          </p:nvSpPr>
          <p:spPr>
            <a:xfrm>
              <a:off x="5570048" y="2158634"/>
              <a:ext cx="1555234"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000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grpSp>
      <p:grpSp>
        <p:nvGrpSpPr>
          <p:cNvPr id="22" name="Group 21"/>
          <p:cNvGrpSpPr/>
          <p:nvPr/>
        </p:nvGrpSpPr>
        <p:grpSpPr>
          <a:xfrm>
            <a:off x="3647906" y="3783429"/>
            <a:ext cx="4382773" cy="2780753"/>
            <a:chOff x="4850857" y="393544"/>
            <a:chExt cx="4382773" cy="2780753"/>
          </a:xfrm>
        </p:grpSpPr>
        <p:sp>
          <p:nvSpPr>
            <p:cNvPr id="23" name="Rectangle 22"/>
            <p:cNvSpPr/>
            <p:nvPr/>
          </p:nvSpPr>
          <p:spPr>
            <a:xfrm>
              <a:off x="4850857" y="514167"/>
              <a:ext cx="4382773" cy="1015663"/>
            </a:xfrm>
            <a:prstGeom prst="rect">
              <a:avLst/>
            </a:prstGeom>
          </p:spPr>
          <p:txBody>
            <a:bodyPr wrap="squar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8469 </a:t>
              </a:r>
              <a:r>
                <a:rPr lang="en-US" altLang="zh-CN" sz="6000" dirty="0" smtClean="0">
                  <a:solidFill>
                    <a:srgbClr val="1E675C"/>
                  </a:solidFill>
                  <a:latin typeface="UVN Van Chuong Nang" panose="00000400000000000000" pitchFamily="2" charset="0"/>
                  <a:ea typeface="小美好体" panose="02010601030101010101" pitchFamily="2" charset="-122"/>
                </a:rPr>
                <a:t>241</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grpSp>
          <p:nvGrpSpPr>
            <p:cNvPr id="24" name="Group 23"/>
            <p:cNvGrpSpPr/>
            <p:nvPr/>
          </p:nvGrpSpPr>
          <p:grpSpPr>
            <a:xfrm>
              <a:off x="7143868" y="393544"/>
              <a:ext cx="1586283" cy="1953170"/>
              <a:chOff x="4962493" y="2318418"/>
              <a:chExt cx="1586283" cy="1953170"/>
            </a:xfrm>
          </p:grpSpPr>
          <p:cxnSp>
            <p:nvCxnSpPr>
              <p:cNvPr id="28" name="Straight Connector 27"/>
              <p:cNvCxnSpPr/>
              <p:nvPr/>
            </p:nvCxnSpPr>
            <p:spPr>
              <a:xfrm flipH="1">
                <a:off x="4962493" y="2318418"/>
                <a:ext cx="12463" cy="195317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978951" y="3334081"/>
                <a:ext cx="1569825" cy="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7345936" y="1332950"/>
              <a:ext cx="1098379"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35</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26" name="Rectangle 25"/>
            <p:cNvSpPr/>
            <p:nvPr/>
          </p:nvSpPr>
          <p:spPr>
            <a:xfrm>
              <a:off x="5129782" y="1313336"/>
              <a:ext cx="2012089"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1239</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27" name="Rectangle 26"/>
            <p:cNvSpPr/>
            <p:nvPr/>
          </p:nvSpPr>
          <p:spPr>
            <a:xfrm>
              <a:off x="5570048" y="2158634"/>
              <a:ext cx="1555234"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034</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grpSp>
      <p:sp>
        <p:nvSpPr>
          <p:cNvPr id="30" name="Flowchart: Terminator 29">
            <a:extLst>
              <a:ext uri="{FF2B5EF4-FFF2-40B4-BE49-F238E27FC236}">
                <a16:creationId xmlns:a16="http://schemas.microsoft.com/office/drawing/2014/main" id="{512A3F13-5CCC-487A-92BE-B7980F93A2BB}"/>
              </a:ext>
            </a:extLst>
          </p:cNvPr>
          <p:cNvSpPr/>
          <p:nvPr/>
        </p:nvSpPr>
        <p:spPr>
          <a:xfrm>
            <a:off x="8496273" y="592640"/>
            <a:ext cx="2733099" cy="2155226"/>
          </a:xfrm>
          <a:prstGeom prst="flowChartTerminator">
            <a:avLst/>
          </a:prstGeom>
          <a:solidFill>
            <a:schemeClr val="bg1"/>
          </a:solidFill>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endParaRPr lang="en-US" altLang="en-US" sz="2800" b="1" dirty="0">
              <a:solidFill>
                <a:schemeClr val="accent1"/>
              </a:solidFill>
              <a:latin typeface="Times New Roman" panose="02020603050405020304" pitchFamily="18" charset="0"/>
              <a:cs typeface="Times New Roman" panose="02020603050405020304" pitchFamily="18" charset="0"/>
            </a:endParaRPr>
          </a:p>
        </p:txBody>
      </p:sp>
      <p:sp>
        <p:nvSpPr>
          <p:cNvPr id="31" name="Flowchart: Terminator 30">
            <a:extLst>
              <a:ext uri="{FF2B5EF4-FFF2-40B4-BE49-F238E27FC236}">
                <a16:creationId xmlns:a16="http://schemas.microsoft.com/office/drawing/2014/main" id="{2FEF8897-0228-439E-BA67-946C1420D2F7}"/>
              </a:ext>
            </a:extLst>
          </p:cNvPr>
          <p:cNvSpPr/>
          <p:nvPr/>
        </p:nvSpPr>
        <p:spPr>
          <a:xfrm>
            <a:off x="8673987" y="4306511"/>
            <a:ext cx="2606721" cy="1927571"/>
          </a:xfrm>
          <a:prstGeom prst="flowChartTerminator">
            <a:avLst/>
          </a:prstGeom>
          <a:solidFill>
            <a:schemeClr val="bg1"/>
          </a:solidFill>
          <a:effectLst>
            <a:glow rad="635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spcBef>
                <a:spcPct val="0"/>
              </a:spcBef>
              <a:buFontTx/>
              <a:buNone/>
            </a:pPr>
            <a:endParaRPr lang="en-US" altLang="en-US" sz="2800" b="1" dirty="0">
              <a:solidFill>
                <a:srgbClr val="FF2121"/>
              </a:solidFill>
              <a:latin typeface="Times New Roman" panose="02020603050405020304" pitchFamily="18" charset="0"/>
              <a:cs typeface="Times New Roman" panose="02020603050405020304" pitchFamily="18" charset="0"/>
            </a:endParaRPr>
          </a:p>
        </p:txBody>
      </p:sp>
      <p:sp>
        <p:nvSpPr>
          <p:cNvPr id="35" name="Right Arrow 34"/>
          <p:cNvSpPr/>
          <p:nvPr/>
        </p:nvSpPr>
        <p:spPr>
          <a:xfrm>
            <a:off x="7899924" y="1575326"/>
            <a:ext cx="541176" cy="189857"/>
          </a:xfrm>
          <a:prstGeom prst="rightArrow">
            <a:avLst/>
          </a:prstGeom>
          <a:solidFill>
            <a:srgbClr val="0070C0">
              <a:alpha val="94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8116481" y="5185557"/>
            <a:ext cx="541176" cy="189857"/>
          </a:xfrm>
          <a:prstGeom prst="rightArrow">
            <a:avLst/>
          </a:prstGeom>
          <a:solidFill>
            <a:srgbClr val="FF0000">
              <a:alpha val="94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文本框 8">
            <a:extLst>
              <a:ext uri="{FF2B5EF4-FFF2-40B4-BE49-F238E27FC236}">
                <a16:creationId xmlns:a16="http://schemas.microsoft.com/office/drawing/2014/main" id="{212D2CAF-BF24-460A-81D6-2A53B49E3092}"/>
              </a:ext>
            </a:extLst>
          </p:cNvPr>
          <p:cNvSpPr txBox="1"/>
          <p:nvPr/>
        </p:nvSpPr>
        <p:spPr>
          <a:xfrm>
            <a:off x="8657657" y="1008534"/>
            <a:ext cx="2333795" cy="1323439"/>
          </a:xfrm>
          <a:custGeom>
            <a:avLst/>
            <a:gdLst>
              <a:gd name="connsiteX0" fmla="*/ 0 w 2333795"/>
              <a:gd name="connsiteY0" fmla="*/ 0 h 1323439"/>
              <a:gd name="connsiteX1" fmla="*/ 560111 w 2333795"/>
              <a:gd name="connsiteY1" fmla="*/ 0 h 1323439"/>
              <a:gd name="connsiteX2" fmla="*/ 1096884 w 2333795"/>
              <a:gd name="connsiteY2" fmla="*/ 0 h 1323439"/>
              <a:gd name="connsiteX3" fmla="*/ 1703670 w 2333795"/>
              <a:gd name="connsiteY3" fmla="*/ 0 h 1323439"/>
              <a:gd name="connsiteX4" fmla="*/ 2333795 w 2333795"/>
              <a:gd name="connsiteY4" fmla="*/ 0 h 1323439"/>
              <a:gd name="connsiteX5" fmla="*/ 2333795 w 2333795"/>
              <a:gd name="connsiteY5" fmla="*/ 401443 h 1323439"/>
              <a:gd name="connsiteX6" fmla="*/ 2333795 w 2333795"/>
              <a:gd name="connsiteY6" fmla="*/ 816121 h 1323439"/>
              <a:gd name="connsiteX7" fmla="*/ 2333795 w 2333795"/>
              <a:gd name="connsiteY7" fmla="*/ 1323439 h 1323439"/>
              <a:gd name="connsiteX8" fmla="*/ 1797022 w 2333795"/>
              <a:gd name="connsiteY8" fmla="*/ 1323439 h 1323439"/>
              <a:gd name="connsiteX9" fmla="*/ 1260249 w 2333795"/>
              <a:gd name="connsiteY9" fmla="*/ 1323439 h 1323439"/>
              <a:gd name="connsiteX10" fmla="*/ 653463 w 2333795"/>
              <a:gd name="connsiteY10" fmla="*/ 1323439 h 1323439"/>
              <a:gd name="connsiteX11" fmla="*/ 0 w 2333795"/>
              <a:gd name="connsiteY11" fmla="*/ 1323439 h 1323439"/>
              <a:gd name="connsiteX12" fmla="*/ 0 w 2333795"/>
              <a:gd name="connsiteY12" fmla="*/ 908761 h 1323439"/>
              <a:gd name="connsiteX13" fmla="*/ 0 w 2333795"/>
              <a:gd name="connsiteY13" fmla="*/ 480850 h 1323439"/>
              <a:gd name="connsiteX14" fmla="*/ 0 w 2333795"/>
              <a:gd name="connsiteY14"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33795" h="1323439" extrusionOk="0">
                <a:moveTo>
                  <a:pt x="0" y="0"/>
                </a:moveTo>
                <a:cubicBezTo>
                  <a:pt x="217048" y="-44517"/>
                  <a:pt x="393669" y="46474"/>
                  <a:pt x="560111" y="0"/>
                </a:cubicBezTo>
                <a:cubicBezTo>
                  <a:pt x="726553" y="-46474"/>
                  <a:pt x="960478" y="6740"/>
                  <a:pt x="1096884" y="0"/>
                </a:cubicBezTo>
                <a:cubicBezTo>
                  <a:pt x="1233290" y="-6740"/>
                  <a:pt x="1548186" y="55958"/>
                  <a:pt x="1703670" y="0"/>
                </a:cubicBezTo>
                <a:cubicBezTo>
                  <a:pt x="1859154" y="-55958"/>
                  <a:pt x="2192963" y="50395"/>
                  <a:pt x="2333795" y="0"/>
                </a:cubicBezTo>
                <a:cubicBezTo>
                  <a:pt x="2355285" y="130160"/>
                  <a:pt x="2293130" y="297284"/>
                  <a:pt x="2333795" y="401443"/>
                </a:cubicBezTo>
                <a:cubicBezTo>
                  <a:pt x="2374460" y="505602"/>
                  <a:pt x="2295832" y="623049"/>
                  <a:pt x="2333795" y="816121"/>
                </a:cubicBezTo>
                <a:cubicBezTo>
                  <a:pt x="2371758" y="1009193"/>
                  <a:pt x="2332627" y="1105357"/>
                  <a:pt x="2333795" y="1323439"/>
                </a:cubicBezTo>
                <a:cubicBezTo>
                  <a:pt x="2095909" y="1341577"/>
                  <a:pt x="1911061" y="1312767"/>
                  <a:pt x="1797022" y="1323439"/>
                </a:cubicBezTo>
                <a:cubicBezTo>
                  <a:pt x="1682983" y="1334111"/>
                  <a:pt x="1424859" y="1313142"/>
                  <a:pt x="1260249" y="1323439"/>
                </a:cubicBezTo>
                <a:cubicBezTo>
                  <a:pt x="1095639" y="1333736"/>
                  <a:pt x="863830" y="1252261"/>
                  <a:pt x="653463" y="1323439"/>
                </a:cubicBezTo>
                <a:cubicBezTo>
                  <a:pt x="443096" y="1394617"/>
                  <a:pt x="305886" y="1286109"/>
                  <a:pt x="0" y="1323439"/>
                </a:cubicBezTo>
                <a:cubicBezTo>
                  <a:pt x="-31074" y="1144924"/>
                  <a:pt x="4159" y="1010204"/>
                  <a:pt x="0" y="908761"/>
                </a:cubicBezTo>
                <a:cubicBezTo>
                  <a:pt x="-4159" y="807318"/>
                  <a:pt x="27547" y="643184"/>
                  <a:pt x="0" y="480850"/>
                </a:cubicBezTo>
                <a:cubicBezTo>
                  <a:pt x="-27547" y="318516"/>
                  <a:pt x="1402" y="163875"/>
                  <a:pt x="0" y="0"/>
                </a:cubicBezTo>
                <a:close/>
              </a:path>
            </a:pathLst>
          </a:custGeom>
          <a:noFill/>
          <a:ln w="38100">
            <a:noFill/>
            <a:prstDash val="lgDashDot"/>
            <a:extLst>
              <a:ext uri="{C807C97D-BFC1-408E-A445-0C87EB9F89A2}">
                <ask:lineSketchStyleProps xmlns="" xmlns:ask="http://schemas.microsoft.com/office/drawing/2018/sketchyshapes" sd="1109364461">
                  <a:prstGeom prst="rect">
                    <a:avLst/>
                  </a:prstGeom>
                  <ask:type>
                    <ask:lineSketchScribble/>
                  </ask:type>
                </ask:lineSketchStyleProps>
              </a:ext>
            </a:extLst>
          </a:ln>
        </p:spPr>
        <p:txBody>
          <a:bodyPr wrap="square" rtlCol="0">
            <a:spAutoFit/>
          </a:bodyPr>
          <a:lstStyle/>
          <a:p>
            <a:pPr algn="ctr"/>
            <a:r>
              <a:rPr lang="en-US" altLang="zh-CN" sz="4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Phép</a:t>
            </a:r>
            <a:r>
              <a:rPr lang="en-US" altLang="zh-CN"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 chia </a:t>
            </a:r>
            <a:r>
              <a:rPr lang="en-US" altLang="zh-CN" sz="4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hết</a:t>
            </a:r>
            <a:endParaRPr lang="zh-CN" altLang="en-US"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endParaRPr>
          </a:p>
        </p:txBody>
      </p:sp>
      <p:sp>
        <p:nvSpPr>
          <p:cNvPr id="38" name="文本框 8">
            <a:extLst>
              <a:ext uri="{FF2B5EF4-FFF2-40B4-BE49-F238E27FC236}">
                <a16:creationId xmlns:a16="http://schemas.microsoft.com/office/drawing/2014/main" id="{212D2CAF-BF24-460A-81D6-2A53B49E3092}"/>
              </a:ext>
            </a:extLst>
          </p:cNvPr>
          <p:cNvSpPr txBox="1"/>
          <p:nvPr/>
        </p:nvSpPr>
        <p:spPr>
          <a:xfrm>
            <a:off x="8810449" y="4568946"/>
            <a:ext cx="2333795" cy="1323439"/>
          </a:xfrm>
          <a:custGeom>
            <a:avLst/>
            <a:gdLst>
              <a:gd name="connsiteX0" fmla="*/ 0 w 2333795"/>
              <a:gd name="connsiteY0" fmla="*/ 0 h 1323439"/>
              <a:gd name="connsiteX1" fmla="*/ 560111 w 2333795"/>
              <a:gd name="connsiteY1" fmla="*/ 0 h 1323439"/>
              <a:gd name="connsiteX2" fmla="*/ 1096884 w 2333795"/>
              <a:gd name="connsiteY2" fmla="*/ 0 h 1323439"/>
              <a:gd name="connsiteX3" fmla="*/ 1703670 w 2333795"/>
              <a:gd name="connsiteY3" fmla="*/ 0 h 1323439"/>
              <a:gd name="connsiteX4" fmla="*/ 2333795 w 2333795"/>
              <a:gd name="connsiteY4" fmla="*/ 0 h 1323439"/>
              <a:gd name="connsiteX5" fmla="*/ 2333795 w 2333795"/>
              <a:gd name="connsiteY5" fmla="*/ 401443 h 1323439"/>
              <a:gd name="connsiteX6" fmla="*/ 2333795 w 2333795"/>
              <a:gd name="connsiteY6" fmla="*/ 816121 h 1323439"/>
              <a:gd name="connsiteX7" fmla="*/ 2333795 w 2333795"/>
              <a:gd name="connsiteY7" fmla="*/ 1323439 h 1323439"/>
              <a:gd name="connsiteX8" fmla="*/ 1797022 w 2333795"/>
              <a:gd name="connsiteY8" fmla="*/ 1323439 h 1323439"/>
              <a:gd name="connsiteX9" fmla="*/ 1260249 w 2333795"/>
              <a:gd name="connsiteY9" fmla="*/ 1323439 h 1323439"/>
              <a:gd name="connsiteX10" fmla="*/ 653463 w 2333795"/>
              <a:gd name="connsiteY10" fmla="*/ 1323439 h 1323439"/>
              <a:gd name="connsiteX11" fmla="*/ 0 w 2333795"/>
              <a:gd name="connsiteY11" fmla="*/ 1323439 h 1323439"/>
              <a:gd name="connsiteX12" fmla="*/ 0 w 2333795"/>
              <a:gd name="connsiteY12" fmla="*/ 908761 h 1323439"/>
              <a:gd name="connsiteX13" fmla="*/ 0 w 2333795"/>
              <a:gd name="connsiteY13" fmla="*/ 480850 h 1323439"/>
              <a:gd name="connsiteX14" fmla="*/ 0 w 2333795"/>
              <a:gd name="connsiteY14"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33795" h="1323439" extrusionOk="0">
                <a:moveTo>
                  <a:pt x="0" y="0"/>
                </a:moveTo>
                <a:cubicBezTo>
                  <a:pt x="217048" y="-44517"/>
                  <a:pt x="393669" y="46474"/>
                  <a:pt x="560111" y="0"/>
                </a:cubicBezTo>
                <a:cubicBezTo>
                  <a:pt x="726553" y="-46474"/>
                  <a:pt x="960478" y="6740"/>
                  <a:pt x="1096884" y="0"/>
                </a:cubicBezTo>
                <a:cubicBezTo>
                  <a:pt x="1233290" y="-6740"/>
                  <a:pt x="1548186" y="55958"/>
                  <a:pt x="1703670" y="0"/>
                </a:cubicBezTo>
                <a:cubicBezTo>
                  <a:pt x="1859154" y="-55958"/>
                  <a:pt x="2192963" y="50395"/>
                  <a:pt x="2333795" y="0"/>
                </a:cubicBezTo>
                <a:cubicBezTo>
                  <a:pt x="2355285" y="130160"/>
                  <a:pt x="2293130" y="297284"/>
                  <a:pt x="2333795" y="401443"/>
                </a:cubicBezTo>
                <a:cubicBezTo>
                  <a:pt x="2374460" y="505602"/>
                  <a:pt x="2295832" y="623049"/>
                  <a:pt x="2333795" y="816121"/>
                </a:cubicBezTo>
                <a:cubicBezTo>
                  <a:pt x="2371758" y="1009193"/>
                  <a:pt x="2332627" y="1105357"/>
                  <a:pt x="2333795" y="1323439"/>
                </a:cubicBezTo>
                <a:cubicBezTo>
                  <a:pt x="2095909" y="1341577"/>
                  <a:pt x="1911061" y="1312767"/>
                  <a:pt x="1797022" y="1323439"/>
                </a:cubicBezTo>
                <a:cubicBezTo>
                  <a:pt x="1682983" y="1334111"/>
                  <a:pt x="1424859" y="1313142"/>
                  <a:pt x="1260249" y="1323439"/>
                </a:cubicBezTo>
                <a:cubicBezTo>
                  <a:pt x="1095639" y="1333736"/>
                  <a:pt x="863830" y="1252261"/>
                  <a:pt x="653463" y="1323439"/>
                </a:cubicBezTo>
                <a:cubicBezTo>
                  <a:pt x="443096" y="1394617"/>
                  <a:pt x="305886" y="1286109"/>
                  <a:pt x="0" y="1323439"/>
                </a:cubicBezTo>
                <a:cubicBezTo>
                  <a:pt x="-31074" y="1144924"/>
                  <a:pt x="4159" y="1010204"/>
                  <a:pt x="0" y="908761"/>
                </a:cubicBezTo>
                <a:cubicBezTo>
                  <a:pt x="-4159" y="807318"/>
                  <a:pt x="27547" y="643184"/>
                  <a:pt x="0" y="480850"/>
                </a:cubicBezTo>
                <a:cubicBezTo>
                  <a:pt x="-27547" y="318516"/>
                  <a:pt x="1402" y="163875"/>
                  <a:pt x="0" y="0"/>
                </a:cubicBezTo>
                <a:close/>
              </a:path>
            </a:pathLst>
          </a:custGeom>
          <a:noFill/>
          <a:ln w="38100">
            <a:noFill/>
            <a:prstDash val="lgDashDot"/>
            <a:extLst>
              <a:ext uri="{C807C97D-BFC1-408E-A445-0C87EB9F89A2}">
                <ask:lineSketchStyleProps xmlns="" xmlns:ask="http://schemas.microsoft.com/office/drawing/2018/sketchyshapes" sd="1109364461">
                  <a:prstGeom prst="rect">
                    <a:avLst/>
                  </a:prstGeom>
                  <ask:type>
                    <ask:lineSketchScribble/>
                  </ask:type>
                </ask:lineSketchStyleProps>
              </a:ext>
            </a:extLst>
          </a:ln>
        </p:spPr>
        <p:txBody>
          <a:bodyPr wrap="square" rtlCol="0">
            <a:spAutoFit/>
          </a:bodyPr>
          <a:lstStyle/>
          <a:p>
            <a:pPr algn="ctr"/>
            <a:r>
              <a:rPr lang="en-US" altLang="zh-CN" sz="4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Phép</a:t>
            </a:r>
            <a:r>
              <a:rPr lang="en-US" altLang="zh-CN"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 chia </a:t>
            </a:r>
            <a:r>
              <a:rPr lang="en-US" altLang="zh-CN" sz="4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có</a:t>
            </a:r>
            <a:r>
              <a:rPr lang="en-US" altLang="zh-CN"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 </a:t>
            </a:r>
            <a:r>
              <a:rPr lang="en-US" altLang="zh-CN" sz="4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dư</a:t>
            </a:r>
            <a:endParaRPr lang="zh-CN" altLang="en-US"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endParaRPr>
          </a:p>
        </p:txBody>
      </p:sp>
      <p:pic>
        <p:nvPicPr>
          <p:cNvPr id="40" name="图片 25">
            <a:extLst>
              <a:ext uri="{FF2B5EF4-FFF2-40B4-BE49-F238E27FC236}">
                <a16:creationId xmlns:a16="http://schemas.microsoft.com/office/drawing/2014/main" id="{1430D251-0C6B-4C09-8ED8-04D2D046CF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957" t="16300" r="43469" b="74527"/>
          <a:stretch/>
        </p:blipFill>
        <p:spPr>
          <a:xfrm>
            <a:off x="1264183" y="0"/>
            <a:ext cx="1265032" cy="759061"/>
          </a:xfrm>
          <a:prstGeom prst="rect">
            <a:avLst/>
          </a:prstGeom>
        </p:spPr>
      </p:pic>
      <p:pic>
        <p:nvPicPr>
          <p:cNvPr id="41" name="图片 26">
            <a:extLst>
              <a:ext uri="{FF2B5EF4-FFF2-40B4-BE49-F238E27FC236}">
                <a16:creationId xmlns:a16="http://schemas.microsoft.com/office/drawing/2014/main" id="{9B8126B2-28A4-4AC4-80DF-ADC4934930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957" t="16300" r="43469" b="74527"/>
          <a:stretch/>
        </p:blipFill>
        <p:spPr>
          <a:xfrm>
            <a:off x="-183984" y="350207"/>
            <a:ext cx="1869420" cy="1121714"/>
          </a:xfrm>
          <a:prstGeom prst="rect">
            <a:avLst/>
          </a:prstGeom>
        </p:spPr>
      </p:pic>
      <p:pic>
        <p:nvPicPr>
          <p:cNvPr id="42" name="图片 28">
            <a:extLst>
              <a:ext uri="{FF2B5EF4-FFF2-40B4-BE49-F238E27FC236}">
                <a16:creationId xmlns:a16="http://schemas.microsoft.com/office/drawing/2014/main" id="{2064252F-B3C1-4F9D-982C-5A39DB0D6CE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957" t="16300" r="43469" b="74527"/>
          <a:stretch/>
        </p:blipFill>
        <p:spPr>
          <a:xfrm>
            <a:off x="6173281" y="2775290"/>
            <a:ext cx="1562495" cy="937549"/>
          </a:xfrm>
          <a:prstGeom prst="rect">
            <a:avLst/>
          </a:prstGeom>
        </p:spPr>
      </p:pic>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466899" y="3820499"/>
            <a:ext cx="1532106" cy="3058256"/>
          </a:xfrm>
          <a:prstGeom prst="rect">
            <a:avLst/>
          </a:prstGeom>
        </p:spPr>
      </p:pic>
      <p:pic>
        <p:nvPicPr>
          <p:cNvPr id="45" name="图片 6">
            <a:extLst>
              <a:ext uri="{FF2B5EF4-FFF2-40B4-BE49-F238E27FC236}">
                <a16:creationId xmlns:a16="http://schemas.microsoft.com/office/drawing/2014/main" id="{121282E1-B056-4639-805D-96CBA93F6F76}"/>
              </a:ext>
            </a:extLst>
          </p:cNvPr>
          <p:cNvPicPr>
            <a:picLocks noChangeAspect="1"/>
          </p:cNvPicPr>
          <p:nvPr/>
        </p:nvPicPr>
        <p:blipFill>
          <a:blip r:embed="rId7"/>
          <a:stretch>
            <a:fillRect/>
          </a:stretch>
        </p:blipFill>
        <p:spPr>
          <a:xfrm>
            <a:off x="6625278" y="2742219"/>
            <a:ext cx="758723" cy="626484"/>
          </a:xfrm>
          <a:prstGeom prst="rect">
            <a:avLst/>
          </a:prstGeom>
          <a:effectLst>
            <a:outerShdw blurRad="25400" dist="25400" dir="2700000" algn="tl" rotWithShape="0">
              <a:prstClr val="black">
                <a:alpha val="40000"/>
              </a:prstClr>
            </a:outerShdw>
          </a:effectLst>
        </p:spPr>
      </p:pic>
      <p:pic>
        <p:nvPicPr>
          <p:cNvPr id="48" name="图片 21">
            <a:extLst>
              <a:ext uri="{FF2B5EF4-FFF2-40B4-BE49-F238E27FC236}">
                <a16:creationId xmlns:a16="http://schemas.microsoft.com/office/drawing/2014/main" id="{50B21D43-7C48-4C8E-B06D-E44524362E08}"/>
              </a:ext>
            </a:extLst>
          </p:cNvPr>
          <p:cNvPicPr>
            <a:picLocks noChangeAspect="1"/>
          </p:cNvPicPr>
          <p:nvPr/>
        </p:nvPicPr>
        <p:blipFill>
          <a:blip r:embed="rId8"/>
          <a:stretch>
            <a:fillRect/>
          </a:stretch>
        </p:blipFill>
        <p:spPr>
          <a:xfrm>
            <a:off x="6835374" y="5976350"/>
            <a:ext cx="811978" cy="588759"/>
          </a:xfrm>
          <a:prstGeom prst="rect">
            <a:avLst/>
          </a:prstGeom>
          <a:effectLst>
            <a:outerShdw blurRad="25400" dist="25400" dir="2700000" algn="tl" rotWithShape="0">
              <a:prstClr val="black">
                <a:alpha val="40000"/>
              </a:prstClr>
            </a:outerShdw>
          </a:effectLst>
        </p:spPr>
      </p:pic>
      <p:sp>
        <p:nvSpPr>
          <p:cNvPr id="2" name="Oval 1"/>
          <p:cNvSpPr/>
          <p:nvPr/>
        </p:nvSpPr>
        <p:spPr>
          <a:xfrm>
            <a:off x="4220265" y="2222186"/>
            <a:ext cx="1754155" cy="946957"/>
          </a:xfrm>
          <a:prstGeom prst="ellipse">
            <a:avLst/>
          </a:prstGeom>
          <a:noFill/>
          <a:ln w="698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224038" y="5670972"/>
            <a:ext cx="1754155" cy="946957"/>
          </a:xfrm>
          <a:prstGeom prst="ellipse">
            <a:avLst/>
          </a:prstGeom>
          <a:noFill/>
          <a:ln w="698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6383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par>
                          <p:cTn id="20" fill="hold">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10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000"/>
                            </p:stCondLst>
                            <p:childTnLst>
                              <p:par>
                                <p:cTn id="30" presetID="13" presetClass="entr" presetSubtype="16"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plus(in)">
                                      <p:cBhvr>
                                        <p:cTn id="32" dur="500"/>
                                        <p:tgtEl>
                                          <p:spTgt spid="6"/>
                                        </p:tgtEl>
                                      </p:cBhvr>
                                    </p:animEffect>
                                  </p:childTnLst>
                                </p:cTn>
                              </p:par>
                              <p:par>
                                <p:cTn id="33" presetID="13" presetClass="entr" presetSubtype="16"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plus(in)">
                                      <p:cBhvr>
                                        <p:cTn id="35" dur="500"/>
                                        <p:tgtEl>
                                          <p:spTgt spid="7"/>
                                        </p:tgtEl>
                                      </p:cBhvr>
                                    </p:animEffect>
                                  </p:childTnLst>
                                </p:cTn>
                              </p:par>
                            </p:childTnLst>
                          </p:cTn>
                        </p:par>
                        <p:par>
                          <p:cTn id="36" fill="hold">
                            <p:stCondLst>
                              <p:cond delay="2500"/>
                            </p:stCondLst>
                            <p:childTnLst>
                              <p:par>
                                <p:cTn id="37" presetID="14" presetClass="entr" presetSubtype="1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randombar(horizontal)">
                                      <p:cBhvr>
                                        <p:cTn id="39" dur="1000"/>
                                        <p:tgtEl>
                                          <p:spTgt spid="3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randombar(horizontal)">
                                      <p:cBhvr>
                                        <p:cTn id="42" dur="1000"/>
                                        <p:tgtEl>
                                          <p:spTgt spid="31"/>
                                        </p:tgtEl>
                                      </p:cBhvr>
                                    </p:animEffect>
                                  </p:childTnLst>
                                </p:cTn>
                              </p:par>
                              <p:par>
                                <p:cTn id="43" presetID="14" presetClass="entr" presetSubtype="1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randombar(horizontal)">
                                      <p:cBhvr>
                                        <p:cTn id="45" dur="500"/>
                                        <p:tgtEl>
                                          <p:spTgt spid="45"/>
                                        </p:tgtEl>
                                      </p:cBhvr>
                                    </p:animEffect>
                                  </p:childTnLst>
                                </p:cTn>
                              </p:par>
                              <p:par>
                                <p:cTn id="46" presetID="14" presetClass="entr" presetSubtype="10" fill="hold"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randombar(horizontal)">
                                      <p:cBhvr>
                                        <p:cTn id="48" dur="500"/>
                                        <p:tgtEl>
                                          <p:spTgt spid="48"/>
                                        </p:tgtEl>
                                      </p:cBhvr>
                                    </p:animEffect>
                                  </p:childTnLst>
                                </p:cTn>
                              </p:par>
                              <p:par>
                                <p:cTn id="49" presetID="53" presetClass="entr" presetSubtype="16"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1000" fill="hold"/>
                                        <p:tgtEl>
                                          <p:spTgt spid="40"/>
                                        </p:tgtEl>
                                        <p:attrNameLst>
                                          <p:attrName>ppt_w</p:attrName>
                                        </p:attrNameLst>
                                      </p:cBhvr>
                                      <p:tavLst>
                                        <p:tav tm="0">
                                          <p:val>
                                            <p:fltVal val="0"/>
                                          </p:val>
                                        </p:tav>
                                        <p:tav tm="100000">
                                          <p:val>
                                            <p:strVal val="#ppt_w"/>
                                          </p:val>
                                        </p:tav>
                                      </p:tavLst>
                                    </p:anim>
                                    <p:anim calcmode="lin" valueType="num">
                                      <p:cBhvr>
                                        <p:cTn id="52" dur="1000" fill="hold"/>
                                        <p:tgtEl>
                                          <p:spTgt spid="40"/>
                                        </p:tgtEl>
                                        <p:attrNameLst>
                                          <p:attrName>ppt_h</p:attrName>
                                        </p:attrNameLst>
                                      </p:cBhvr>
                                      <p:tavLst>
                                        <p:tav tm="0">
                                          <p:val>
                                            <p:fltVal val="0"/>
                                          </p:val>
                                        </p:tav>
                                        <p:tav tm="100000">
                                          <p:val>
                                            <p:strVal val="#ppt_h"/>
                                          </p:val>
                                        </p:tav>
                                      </p:tavLst>
                                    </p:anim>
                                    <p:animEffect transition="in" filter="fade">
                                      <p:cBhvr>
                                        <p:cTn id="53" dur="1000"/>
                                        <p:tgtEl>
                                          <p:spTgt spid="40"/>
                                        </p:tgtEl>
                                      </p:cBhvr>
                                    </p:animEffect>
                                  </p:childTnLst>
                                </p:cTn>
                              </p:par>
                              <p:par>
                                <p:cTn id="54" presetID="53" presetClass="entr" presetSubtype="16"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p:cTn id="56" dur="1000" fill="hold"/>
                                        <p:tgtEl>
                                          <p:spTgt spid="41"/>
                                        </p:tgtEl>
                                        <p:attrNameLst>
                                          <p:attrName>ppt_w</p:attrName>
                                        </p:attrNameLst>
                                      </p:cBhvr>
                                      <p:tavLst>
                                        <p:tav tm="0">
                                          <p:val>
                                            <p:fltVal val="0"/>
                                          </p:val>
                                        </p:tav>
                                        <p:tav tm="100000">
                                          <p:val>
                                            <p:strVal val="#ppt_w"/>
                                          </p:val>
                                        </p:tav>
                                      </p:tavLst>
                                    </p:anim>
                                    <p:anim calcmode="lin" valueType="num">
                                      <p:cBhvr>
                                        <p:cTn id="57" dur="1000" fill="hold"/>
                                        <p:tgtEl>
                                          <p:spTgt spid="41"/>
                                        </p:tgtEl>
                                        <p:attrNameLst>
                                          <p:attrName>ppt_h</p:attrName>
                                        </p:attrNameLst>
                                      </p:cBhvr>
                                      <p:tavLst>
                                        <p:tav tm="0">
                                          <p:val>
                                            <p:fltVal val="0"/>
                                          </p:val>
                                        </p:tav>
                                        <p:tav tm="100000">
                                          <p:val>
                                            <p:strVal val="#ppt_h"/>
                                          </p:val>
                                        </p:tav>
                                      </p:tavLst>
                                    </p:anim>
                                    <p:animEffect transition="in" filter="fade">
                                      <p:cBhvr>
                                        <p:cTn id="58" dur="1000"/>
                                        <p:tgtEl>
                                          <p:spTgt spid="41"/>
                                        </p:tgtEl>
                                      </p:cBhvr>
                                    </p:animEffect>
                                  </p:childTnLst>
                                </p:cTn>
                              </p:par>
                              <p:par>
                                <p:cTn id="59" presetID="53" presetClass="entr" presetSubtype="16"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1000" fill="hold"/>
                                        <p:tgtEl>
                                          <p:spTgt spid="42"/>
                                        </p:tgtEl>
                                        <p:attrNameLst>
                                          <p:attrName>ppt_w</p:attrName>
                                        </p:attrNameLst>
                                      </p:cBhvr>
                                      <p:tavLst>
                                        <p:tav tm="0">
                                          <p:val>
                                            <p:fltVal val="0"/>
                                          </p:val>
                                        </p:tav>
                                        <p:tav tm="100000">
                                          <p:val>
                                            <p:strVal val="#ppt_w"/>
                                          </p:val>
                                        </p:tav>
                                      </p:tavLst>
                                    </p:anim>
                                    <p:anim calcmode="lin" valueType="num">
                                      <p:cBhvr>
                                        <p:cTn id="62" dur="1000" fill="hold"/>
                                        <p:tgtEl>
                                          <p:spTgt spid="42"/>
                                        </p:tgtEl>
                                        <p:attrNameLst>
                                          <p:attrName>ppt_h</p:attrName>
                                        </p:attrNameLst>
                                      </p:cBhvr>
                                      <p:tavLst>
                                        <p:tav tm="0">
                                          <p:val>
                                            <p:fltVal val="0"/>
                                          </p:val>
                                        </p:tav>
                                        <p:tav tm="100000">
                                          <p:val>
                                            <p:strVal val="#ppt_h"/>
                                          </p:val>
                                        </p:tav>
                                      </p:tavLst>
                                    </p:anim>
                                    <p:animEffect transition="in" filter="fade">
                                      <p:cBhvr>
                                        <p:cTn id="63" dur="10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1000"/>
                                        <p:tgtEl>
                                          <p:spTgt spid="37"/>
                                        </p:tgtEl>
                                      </p:cBhvr>
                                    </p:animEffect>
                                    <p:anim calcmode="lin" valueType="num">
                                      <p:cBhvr>
                                        <p:cTn id="69" dur="1000" fill="hold"/>
                                        <p:tgtEl>
                                          <p:spTgt spid="37"/>
                                        </p:tgtEl>
                                        <p:attrNameLst>
                                          <p:attrName>ppt_x</p:attrName>
                                        </p:attrNameLst>
                                      </p:cBhvr>
                                      <p:tavLst>
                                        <p:tav tm="0">
                                          <p:val>
                                            <p:strVal val="#ppt_x"/>
                                          </p:val>
                                        </p:tav>
                                        <p:tav tm="100000">
                                          <p:val>
                                            <p:strVal val="#ppt_x"/>
                                          </p:val>
                                        </p:tav>
                                      </p:tavLst>
                                    </p:anim>
                                    <p:anim calcmode="lin" valueType="num">
                                      <p:cBhvr>
                                        <p:cTn id="70" dur="1000" fill="hold"/>
                                        <p:tgtEl>
                                          <p:spTgt spid="37"/>
                                        </p:tgtEl>
                                        <p:attrNameLst>
                                          <p:attrName>ppt_y</p:attrName>
                                        </p:attrNameLst>
                                      </p:cBhvr>
                                      <p:tavLst>
                                        <p:tav tm="0">
                                          <p:val>
                                            <p:strVal val="#ppt_y-.1"/>
                                          </p:val>
                                        </p:tav>
                                        <p:tav tm="100000">
                                          <p:val>
                                            <p:strVal val="#ppt_y"/>
                                          </p:val>
                                        </p:tav>
                                      </p:tavLst>
                                    </p:anim>
                                  </p:childTnLst>
                                </p:cTn>
                              </p:par>
                              <p:par>
                                <p:cTn id="71" presetID="22" presetClass="entr" presetSubtype="8" fill="hold" grpId="0" nodeType="with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wipe(left)">
                                      <p:cBhvr>
                                        <p:cTn id="73" dur="500"/>
                                        <p:tgtEl>
                                          <p:spTgt spid="2"/>
                                        </p:tgtEl>
                                      </p:cBhvr>
                                    </p:animEffect>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1000"/>
                                        <p:tgtEl>
                                          <p:spTgt spid="38"/>
                                        </p:tgtEl>
                                      </p:cBhvr>
                                    </p:animEffect>
                                    <p:anim calcmode="lin" valueType="num">
                                      <p:cBhvr>
                                        <p:cTn id="79" dur="1000" fill="hold"/>
                                        <p:tgtEl>
                                          <p:spTgt spid="38"/>
                                        </p:tgtEl>
                                        <p:attrNameLst>
                                          <p:attrName>ppt_x</p:attrName>
                                        </p:attrNameLst>
                                      </p:cBhvr>
                                      <p:tavLst>
                                        <p:tav tm="0">
                                          <p:val>
                                            <p:strVal val="#ppt_x"/>
                                          </p:val>
                                        </p:tav>
                                        <p:tav tm="100000">
                                          <p:val>
                                            <p:strVal val="#ppt_x"/>
                                          </p:val>
                                        </p:tav>
                                      </p:tavLst>
                                    </p:anim>
                                    <p:anim calcmode="lin" valueType="num">
                                      <p:cBhvr>
                                        <p:cTn id="80" dur="1000" fill="hold"/>
                                        <p:tgtEl>
                                          <p:spTgt spid="38"/>
                                        </p:tgtEl>
                                        <p:attrNameLst>
                                          <p:attrName>ppt_y</p:attrName>
                                        </p:attrNameLst>
                                      </p:cBhvr>
                                      <p:tavLst>
                                        <p:tav tm="0">
                                          <p:val>
                                            <p:strVal val="#ppt_y-.1"/>
                                          </p:val>
                                        </p:tav>
                                        <p:tav tm="100000">
                                          <p:val>
                                            <p:strVal val="#ppt_y"/>
                                          </p:val>
                                        </p:tav>
                                      </p:tavLst>
                                    </p:anim>
                                  </p:childTnLst>
                                </p:cTn>
                              </p:par>
                              <p:par>
                                <p:cTn id="81" presetID="22" presetClass="entr" presetSubtype="8"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30" grpId="0" animBg="1"/>
      <p:bldP spid="31" grpId="0" animBg="1"/>
      <p:bldP spid="37" grpId="0"/>
      <p:bldP spid="38" grpId="0"/>
      <p:bldP spid="2"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of zookeeper boy and girl in the garden Vector Image"/>
          <p:cNvPicPr>
            <a:picLocks noChangeAspect="1" noChangeArrowheads="1"/>
          </p:cNvPicPr>
          <p:nvPr/>
        </p:nvPicPr>
        <p:blipFill rotWithShape="1">
          <a:blip r:embed="rId4">
            <a:extLst>
              <a:ext uri="{28A0092B-C50C-407E-A947-70E740481C1C}">
                <a14:useLocalDpi xmlns:a14="http://schemas.microsoft.com/office/drawing/2010/main" val="0"/>
              </a:ext>
            </a:extLst>
          </a:blip>
          <a:srcRect b="9100"/>
          <a:stretch/>
        </p:blipFill>
        <p:spPr bwMode="auto">
          <a:xfrm>
            <a:off x="0" y="0"/>
            <a:ext cx="12192000" cy="76971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9485" y="329323"/>
            <a:ext cx="5986061" cy="3284541"/>
          </a:xfrm>
          <a:prstGeom prst="rect">
            <a:avLst/>
          </a:prstGeom>
        </p:spPr>
      </p:pic>
      <p:sp>
        <p:nvSpPr>
          <p:cNvPr id="3" name="Rectangle 2"/>
          <p:cNvSpPr/>
          <p:nvPr/>
        </p:nvSpPr>
        <p:spPr>
          <a:xfrm rot="21249602">
            <a:off x="3807502" y="1228241"/>
            <a:ext cx="3850029"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cap="none" spc="0" dirty="0">
                <a:ln/>
                <a:solidFill>
                  <a:schemeClr val="bg2">
                    <a:lumMod val="90000"/>
                  </a:schemeClr>
                </a:solidFill>
                <a:effectLst/>
                <a:latin typeface="UTM American Sans" panose="02040603050506020204" pitchFamily="18" charset="0"/>
              </a:rPr>
              <a:t>LUYỆN TẬP</a:t>
            </a:r>
          </a:p>
        </p:txBody>
      </p:sp>
      <p:sp>
        <p:nvSpPr>
          <p:cNvPr id="5" name="Rectangle 4"/>
          <p:cNvSpPr/>
          <p:nvPr/>
        </p:nvSpPr>
        <p:spPr>
          <a:xfrm rot="21249602">
            <a:off x="3946756" y="1218287"/>
            <a:ext cx="3850029"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solidFill>
                  <a:srgbClr val="7030A0"/>
                </a:solidFill>
                <a:effectLst>
                  <a:glow rad="228600">
                    <a:schemeClr val="accent2">
                      <a:satMod val="175000"/>
                      <a:alpha val="40000"/>
                    </a:schemeClr>
                  </a:glow>
                  <a:reflection blurRad="6350" stA="60000" endA="900" endPos="58000" dir="5400000" sy="-100000" algn="bl" rotWithShape="0"/>
                </a:effectLst>
                <a:latin typeface="UTM American Sans" panose="02040603050506020204" pitchFamily="18" charset="0"/>
              </a:rPr>
              <a:t>LUYỆN TẬP</a:t>
            </a:r>
            <a:endParaRPr lang="en-US" sz="6000" b="1" cap="none" spc="0" dirty="0">
              <a:ln/>
              <a:solidFill>
                <a:srgbClr val="7030A0"/>
              </a:solidFill>
              <a:effectLst>
                <a:glow rad="228600">
                  <a:schemeClr val="accent2">
                    <a:satMod val="175000"/>
                    <a:alpha val="40000"/>
                  </a:schemeClr>
                </a:glow>
                <a:reflection blurRad="6350" stA="60000" endA="900" endPos="58000" dir="5400000" sy="-100000" algn="bl" rotWithShape="0"/>
              </a:effectLst>
              <a:latin typeface="UTM American Sans" panose="02040603050506020204" pitchFamily="18" charset="0"/>
            </a:endParaRPr>
          </a:p>
        </p:txBody>
      </p:sp>
      <p:pic>
        <p:nvPicPr>
          <p:cNvPr id="6" name="图片 31">
            <a:extLst>
              <a:ext uri="{FF2B5EF4-FFF2-40B4-BE49-F238E27FC236}">
                <a16:creationId xmlns:a16="http://schemas.microsoft.com/office/drawing/2014/main" id="{32B8F725-3267-4FB1-83D6-218F0F720C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096000" y="5893499"/>
            <a:ext cx="6096000" cy="1798924"/>
          </a:xfrm>
          <a:prstGeom prst="rect">
            <a:avLst/>
          </a:prstGeom>
        </p:spPr>
      </p:pic>
      <p:pic>
        <p:nvPicPr>
          <p:cNvPr id="7" name="图片 31">
            <a:extLst>
              <a:ext uri="{FF2B5EF4-FFF2-40B4-BE49-F238E27FC236}">
                <a16:creationId xmlns:a16="http://schemas.microsoft.com/office/drawing/2014/main" id="{32B8F725-3267-4FB1-83D6-218F0F720C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25" y="5895989"/>
            <a:ext cx="6074375" cy="1798924"/>
          </a:xfrm>
          <a:prstGeom prst="rect">
            <a:avLst/>
          </a:prstGeom>
        </p:spPr>
      </p:pic>
    </p:spTree>
    <p:extLst>
      <p:ext uri="{BB962C8B-B14F-4D97-AF65-F5344CB8AC3E}">
        <p14:creationId xmlns:p14="http://schemas.microsoft.com/office/powerpoint/2010/main" val="24184422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by="(-#ppt_w*2)" calcmode="lin" valueType="num">
                                      <p:cBhvr rctx="PPT">
                                        <p:cTn id="17" dur="250" autoRev="1" fill="hold">
                                          <p:stCondLst>
                                            <p:cond delay="0"/>
                                          </p:stCondLst>
                                        </p:cTn>
                                        <p:tgtEl>
                                          <p:spTgt spid="5"/>
                                        </p:tgtEl>
                                        <p:attrNameLst>
                                          <p:attrName>ppt_w</p:attrName>
                                        </p:attrNameLst>
                                      </p:cBhvr>
                                    </p:anim>
                                    <p:anim by="(#ppt_w*0.50)" calcmode="lin" valueType="num">
                                      <p:cBhvr>
                                        <p:cTn id="18" dur="250" decel="50000" autoRev="1" fill="hold">
                                          <p:stCondLst>
                                            <p:cond delay="0"/>
                                          </p:stCondLst>
                                        </p:cTn>
                                        <p:tgtEl>
                                          <p:spTgt spid="5"/>
                                        </p:tgtEl>
                                        <p:attrNameLst>
                                          <p:attrName>ppt_x</p:attrName>
                                        </p:attrNameLst>
                                      </p:cBhvr>
                                    </p:anim>
                                    <p:anim from="(-#ppt_h/2)" to="(#ppt_y)" calcmode="lin" valueType="num">
                                      <p:cBhvr>
                                        <p:cTn id="19" dur="500" fill="hold">
                                          <p:stCondLst>
                                            <p:cond delay="0"/>
                                          </p:stCondLst>
                                        </p:cTn>
                                        <p:tgtEl>
                                          <p:spTgt spid="5"/>
                                        </p:tgtEl>
                                        <p:attrNameLst>
                                          <p:attrName>ppt_y</p:attrName>
                                        </p:attrNameLst>
                                      </p:cBhvr>
                                    </p:anim>
                                    <p:animRot by="21600000">
                                      <p:cBhvr>
                                        <p:cTn id="20" dur="500" fill="hold">
                                          <p:stCondLst>
                                            <p:cond delay="0"/>
                                          </p:stCondLst>
                                        </p:cTn>
                                        <p:tgtEl>
                                          <p:spTgt spid="5"/>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par>
                                <p:cTn id="21" presetID="14" presetClass="entr" presetSubtype="10" fill="hold"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3" dur="500"/>
                                        <p:tgtEl>
                                          <p:spTgt spid="3">
                                            <p:txEl>
                                              <p:pRg st="0" end="0"/>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7"/>
          <p:cNvPicPr>
            <a:picLocks noChangeAspect="1"/>
          </p:cNvPicPr>
          <p:nvPr/>
        </p:nvPicPr>
        <p:blipFill rotWithShape="1">
          <a:blip r:embed="rId2" cstate="hqprint"/>
          <a:srcRect l="22181" t="9311" r="17096" b="12352"/>
          <a:stretch>
            <a:fillRect/>
          </a:stretch>
        </p:blipFill>
        <p:spPr>
          <a:xfrm>
            <a:off x="-39243" y="-380163"/>
            <a:ext cx="1467036" cy="1526980"/>
          </a:xfrm>
          <a:custGeom>
            <a:avLst/>
            <a:gdLst>
              <a:gd name="connsiteX0" fmla="*/ 0 w 2117071"/>
              <a:gd name="connsiteY0" fmla="*/ 0 h 2203576"/>
              <a:gd name="connsiteX1" fmla="*/ 2117071 w 2117071"/>
              <a:gd name="connsiteY1" fmla="*/ 0 h 2203576"/>
              <a:gd name="connsiteX2" fmla="*/ 2117071 w 2117071"/>
              <a:gd name="connsiteY2" fmla="*/ 2203576 h 2203576"/>
              <a:gd name="connsiteX3" fmla="*/ 0 w 2117071"/>
              <a:gd name="connsiteY3" fmla="*/ 2203576 h 2203576"/>
            </a:gdLst>
            <a:ahLst/>
            <a:cxnLst>
              <a:cxn ang="0">
                <a:pos x="connsiteX0" y="connsiteY0"/>
              </a:cxn>
              <a:cxn ang="0">
                <a:pos x="connsiteX1" y="connsiteY1"/>
              </a:cxn>
              <a:cxn ang="0">
                <a:pos x="connsiteX2" y="connsiteY2"/>
              </a:cxn>
              <a:cxn ang="0">
                <a:pos x="connsiteX3" y="connsiteY3"/>
              </a:cxn>
            </a:cxnLst>
            <a:rect l="l" t="t" r="r" b="b"/>
            <a:pathLst>
              <a:path w="2117071" h="2203576">
                <a:moveTo>
                  <a:pt x="0" y="0"/>
                </a:moveTo>
                <a:lnTo>
                  <a:pt x="2117071" y="0"/>
                </a:lnTo>
                <a:lnTo>
                  <a:pt x="2117071" y="2203576"/>
                </a:lnTo>
                <a:lnTo>
                  <a:pt x="0" y="2203576"/>
                </a:lnTo>
                <a:close/>
              </a:path>
            </a:pathLst>
          </a:custGeom>
        </p:spPr>
      </p:pic>
      <p:pic>
        <p:nvPicPr>
          <p:cNvPr id="4" name="图片 27"/>
          <p:cNvPicPr>
            <a:picLocks noChangeAspect="1"/>
          </p:cNvPicPr>
          <p:nvPr/>
        </p:nvPicPr>
        <p:blipFill rotWithShape="1">
          <a:blip r:embed="rId2" cstate="hqprint"/>
          <a:srcRect t="9311" r="17096" b="12352"/>
          <a:stretch>
            <a:fillRect/>
          </a:stretch>
        </p:blipFill>
        <p:spPr>
          <a:xfrm>
            <a:off x="3642739" y="-54776"/>
            <a:ext cx="1498600" cy="1142502"/>
          </a:xfrm>
          <a:prstGeom prst="rect">
            <a:avLst/>
          </a:prstGeom>
        </p:spPr>
      </p:pic>
      <p:pic>
        <p:nvPicPr>
          <p:cNvPr id="11" name="图片 3"/>
          <p:cNvPicPr>
            <a:picLocks noChangeAspect="1"/>
          </p:cNvPicPr>
          <p:nvPr/>
        </p:nvPicPr>
        <p:blipFill rotWithShape="1">
          <a:blip r:embed="rId3" cstate="hqprint"/>
          <a:srcRect t="22932" r="21256" b="7500"/>
          <a:stretch>
            <a:fillRect/>
          </a:stretch>
        </p:blipFill>
        <p:spPr>
          <a:xfrm>
            <a:off x="2232413" y="-54520"/>
            <a:ext cx="1725037" cy="1919621"/>
          </a:xfrm>
          <a:custGeom>
            <a:avLst/>
            <a:gdLst>
              <a:gd name="connsiteX0" fmla="*/ 0 w 1725037"/>
              <a:gd name="connsiteY0" fmla="*/ 0 h 1919621"/>
              <a:gd name="connsiteX1" fmla="*/ 1725037 w 1725037"/>
              <a:gd name="connsiteY1" fmla="*/ 0 h 1919621"/>
              <a:gd name="connsiteX2" fmla="*/ 1725037 w 1725037"/>
              <a:gd name="connsiteY2" fmla="*/ 1919621 h 1919621"/>
              <a:gd name="connsiteX3" fmla="*/ 0 w 1725037"/>
              <a:gd name="connsiteY3" fmla="*/ 1919621 h 1919621"/>
            </a:gdLst>
            <a:ahLst/>
            <a:cxnLst>
              <a:cxn ang="0">
                <a:pos x="connsiteX0" y="connsiteY0"/>
              </a:cxn>
              <a:cxn ang="0">
                <a:pos x="connsiteX1" y="connsiteY1"/>
              </a:cxn>
              <a:cxn ang="0">
                <a:pos x="connsiteX2" y="connsiteY2"/>
              </a:cxn>
              <a:cxn ang="0">
                <a:pos x="connsiteX3" y="connsiteY3"/>
              </a:cxn>
            </a:cxnLst>
            <a:rect l="l" t="t" r="r" b="b"/>
            <a:pathLst>
              <a:path w="1725037" h="1919621">
                <a:moveTo>
                  <a:pt x="0" y="0"/>
                </a:moveTo>
                <a:lnTo>
                  <a:pt x="1725037" y="0"/>
                </a:lnTo>
                <a:lnTo>
                  <a:pt x="1725037" y="1919621"/>
                </a:lnTo>
                <a:lnTo>
                  <a:pt x="0" y="1919621"/>
                </a:lnTo>
                <a:close/>
              </a:path>
            </a:pathLst>
          </a:custGeom>
        </p:spPr>
      </p:pic>
      <p:pic>
        <p:nvPicPr>
          <p:cNvPr id="12" name="9Slide.vn 109">
            <a:extLst>
              <a:ext uri="{FF2B5EF4-FFF2-40B4-BE49-F238E27FC236}">
                <a16:creationId xmlns:a16="http://schemas.microsoft.com/office/drawing/2014/main" id="{2A357C22-8DA0-4B64-BB1D-8E012FD26D1E}"/>
              </a:ext>
            </a:extLst>
          </p:cNvPr>
          <p:cNvPicPr>
            <a:picLocks noChangeAspect="1"/>
          </p:cNvPicPr>
          <p:nvPr/>
        </p:nvPicPr>
        <p:blipFill>
          <a:blip r:embed="rId4"/>
          <a:stretch>
            <a:fillRect/>
          </a:stretch>
        </p:blipFill>
        <p:spPr>
          <a:xfrm>
            <a:off x="944190" y="1165974"/>
            <a:ext cx="6573464" cy="1295882"/>
          </a:xfrm>
          <a:prstGeom prst="rect">
            <a:avLst/>
          </a:prstGeom>
        </p:spPr>
      </p:pic>
      <p:sp>
        <p:nvSpPr>
          <p:cNvPr id="13" name="Snip Diagonal Corner Rectangle 12"/>
          <p:cNvSpPr/>
          <p:nvPr/>
        </p:nvSpPr>
        <p:spPr>
          <a:xfrm>
            <a:off x="1458784" y="1249941"/>
            <a:ext cx="5920353" cy="1051527"/>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
          <p:cNvSpPr>
            <a:spLocks noChangeArrowheads="1"/>
          </p:cNvSpPr>
          <p:nvPr/>
        </p:nvSpPr>
        <p:spPr bwMode="auto">
          <a:xfrm>
            <a:off x="2188799" y="1300443"/>
            <a:ext cx="4460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4000" b="1" dirty="0">
                <a:solidFill>
                  <a:schemeClr val="accent1">
                    <a:lumMod val="50000"/>
                  </a:schemeClr>
                </a:solidFill>
                <a:latin typeface="UTM Bell" panose="02040603050506020204" pitchFamily="18" charset="0"/>
              </a:rPr>
              <a:t>a. 2120 : 424</a:t>
            </a:r>
          </a:p>
        </p:txBody>
      </p:sp>
      <p:pic>
        <p:nvPicPr>
          <p:cNvPr id="21" name="图片 22"/>
          <p:cNvPicPr>
            <a:picLocks noChangeAspect="1"/>
          </p:cNvPicPr>
          <p:nvPr/>
        </p:nvPicPr>
        <p:blipFill rotWithShape="1">
          <a:blip r:embed="rId5" cstate="hqprint"/>
          <a:srcRect t="6179" r="20877"/>
          <a:stretch>
            <a:fillRect/>
          </a:stretch>
        </p:blipFill>
        <p:spPr>
          <a:xfrm>
            <a:off x="10059093" y="-574844"/>
            <a:ext cx="2349500" cy="1662570"/>
          </a:xfrm>
          <a:prstGeom prst="rect">
            <a:avLst/>
          </a:prstGeom>
        </p:spPr>
      </p:pic>
      <p:grpSp>
        <p:nvGrpSpPr>
          <p:cNvPr id="29" name="Group 28"/>
          <p:cNvGrpSpPr/>
          <p:nvPr/>
        </p:nvGrpSpPr>
        <p:grpSpPr>
          <a:xfrm>
            <a:off x="4747848" y="250358"/>
            <a:ext cx="5806572" cy="1079459"/>
            <a:chOff x="2935761" y="89887"/>
            <a:chExt cx="5455957" cy="1079459"/>
          </a:xfrm>
        </p:grpSpPr>
        <p:grpSp>
          <p:nvGrpSpPr>
            <p:cNvPr id="30" name="Group 29"/>
            <p:cNvGrpSpPr/>
            <p:nvPr/>
          </p:nvGrpSpPr>
          <p:grpSpPr>
            <a:xfrm>
              <a:off x="2935761" y="89887"/>
              <a:ext cx="5455957" cy="1079459"/>
              <a:chOff x="3083760" y="-725391"/>
              <a:chExt cx="5455957" cy="1079459"/>
            </a:xfrm>
          </p:grpSpPr>
          <p:sp>
            <p:nvSpPr>
              <p:cNvPr id="33" name="Rounded Rectangle 32"/>
              <p:cNvSpPr/>
              <p:nvPr/>
            </p:nvSpPr>
            <p:spPr>
              <a:xfrm>
                <a:off x="3774834" y="-623393"/>
                <a:ext cx="4764883" cy="960895"/>
              </a:xfrm>
              <a:prstGeom prst="roundRect">
                <a:avLst/>
              </a:prstGeom>
              <a:solidFill>
                <a:srgbClr val="0BC0D3">
                  <a:alpha val="37000"/>
                </a:srgbClr>
              </a:solidFill>
              <a:ln w="66675" cmpd="thinThick">
                <a:solidFill>
                  <a:srgbClr val="0BC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 name="Oval 33"/>
              <p:cNvSpPr/>
              <p:nvPr/>
            </p:nvSpPr>
            <p:spPr>
              <a:xfrm>
                <a:off x="3083760" y="-725391"/>
                <a:ext cx="1032076" cy="1079459"/>
              </a:xfrm>
              <a:prstGeom prst="ellipse">
                <a:avLst/>
              </a:prstGeom>
              <a:solidFill>
                <a:srgbClr val="0BC0D3"/>
              </a:solidFill>
              <a:ln w="104775" cmpd="tri">
                <a:solidFill>
                  <a:srgbClr val="0BC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3141369" y="111613"/>
              <a:ext cx="62086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latin typeface="UTM Rockwell" panose="02040603050506020204" pitchFamily="18" charset="0"/>
                </a:rPr>
                <a:t>1</a:t>
              </a:r>
              <a:endParaRPr lang="en-US" sz="5400" b="1" cap="none" spc="0" dirty="0">
                <a:ln/>
                <a:solidFill>
                  <a:schemeClr val="accent4"/>
                </a:solidFill>
                <a:effectLst/>
                <a:latin typeface="UTM Rockwell" panose="02040603050506020204" pitchFamily="18" charset="0"/>
              </a:endParaRPr>
            </a:p>
          </p:txBody>
        </p:sp>
        <p:sp>
          <p:nvSpPr>
            <p:cNvPr id="32" name="Rectangle 6"/>
            <p:cNvSpPr>
              <a:spLocks noChangeArrowheads="1"/>
            </p:cNvSpPr>
            <p:nvPr/>
          </p:nvSpPr>
          <p:spPr bwMode="auto">
            <a:xfrm>
              <a:off x="4077979" y="237090"/>
              <a:ext cx="419099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4400" b="1" dirty="0">
                  <a:latin typeface="Times New Roman" panose="02020603050405020304" pitchFamily="18" charset="0"/>
                </a:rPr>
                <a:t> </a:t>
              </a:r>
              <a:r>
                <a:rPr lang="en-US" altLang="en-US" sz="4400" b="1" dirty="0" err="1">
                  <a:solidFill>
                    <a:srgbClr val="FF0000"/>
                  </a:solidFill>
                  <a:latin typeface="Times New Roman" panose="02020603050405020304" pitchFamily="18" charset="0"/>
                </a:rPr>
                <a:t>Đặt</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tính</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rồi</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tính</a:t>
              </a:r>
              <a:r>
                <a:rPr lang="en-US" altLang="en-US" sz="4400" b="1" dirty="0">
                  <a:solidFill>
                    <a:srgbClr val="FF0000"/>
                  </a:solidFill>
                  <a:latin typeface="Times New Roman" panose="02020603050405020304" pitchFamily="18" charset="0"/>
                </a:rPr>
                <a:t>:</a:t>
              </a:r>
            </a:p>
          </p:txBody>
        </p:sp>
      </p:grpSp>
      <p:pic>
        <p:nvPicPr>
          <p:cNvPr id="35" name="9Slide.vn 109">
            <a:extLst>
              <a:ext uri="{FF2B5EF4-FFF2-40B4-BE49-F238E27FC236}">
                <a16:creationId xmlns:a16="http://schemas.microsoft.com/office/drawing/2014/main" id="{2A357C22-8DA0-4B64-BB1D-8E012FD26D1E}"/>
              </a:ext>
            </a:extLst>
          </p:cNvPr>
          <p:cNvPicPr>
            <a:picLocks noChangeAspect="1"/>
          </p:cNvPicPr>
          <p:nvPr/>
        </p:nvPicPr>
        <p:blipFill>
          <a:blip r:embed="rId4"/>
          <a:stretch>
            <a:fillRect/>
          </a:stretch>
        </p:blipFill>
        <p:spPr>
          <a:xfrm>
            <a:off x="3139674" y="3728821"/>
            <a:ext cx="6573464" cy="1295882"/>
          </a:xfrm>
          <a:prstGeom prst="rect">
            <a:avLst/>
          </a:prstGeom>
        </p:spPr>
      </p:pic>
      <p:sp>
        <p:nvSpPr>
          <p:cNvPr id="36" name="Snip Diagonal Corner Rectangle 35"/>
          <p:cNvSpPr/>
          <p:nvPr/>
        </p:nvSpPr>
        <p:spPr>
          <a:xfrm>
            <a:off x="3740784" y="3800314"/>
            <a:ext cx="5920353" cy="1051527"/>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
          <p:cNvSpPr>
            <a:spLocks noChangeArrowheads="1"/>
          </p:cNvSpPr>
          <p:nvPr/>
        </p:nvSpPr>
        <p:spPr bwMode="auto">
          <a:xfrm>
            <a:off x="4722821" y="3871042"/>
            <a:ext cx="4460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4000" b="1" dirty="0">
                <a:solidFill>
                  <a:schemeClr val="accent1">
                    <a:lumMod val="50000"/>
                  </a:schemeClr>
                </a:solidFill>
                <a:latin typeface="UTM Bell" panose="02040603050506020204" pitchFamily="18" charset="0"/>
              </a:rPr>
              <a:t>b. 6420 : 321</a:t>
            </a:r>
          </a:p>
        </p:txBody>
      </p:sp>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091" y="2817367"/>
            <a:ext cx="4477779" cy="4477779"/>
          </a:xfrm>
          <a:prstGeom prst="rect">
            <a:avLst/>
          </a:prstGeom>
        </p:spPr>
      </p:pic>
      <p:pic>
        <p:nvPicPr>
          <p:cNvPr id="42" name="图片 25">
            <a:extLst>
              <a:ext uri="{FF2B5EF4-FFF2-40B4-BE49-F238E27FC236}">
                <a16:creationId xmlns:a16="http://schemas.microsoft.com/office/drawing/2014/main" id="{1430D251-0C6B-4C09-8ED8-04D2D046CF4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957" t="16300" r="43469" b="74527"/>
          <a:stretch/>
        </p:blipFill>
        <p:spPr>
          <a:xfrm>
            <a:off x="1162433" y="-33027"/>
            <a:ext cx="1265032" cy="759061"/>
          </a:xfrm>
          <a:prstGeom prst="rect">
            <a:avLst/>
          </a:prstGeom>
        </p:spPr>
      </p:pic>
      <p:pic>
        <p:nvPicPr>
          <p:cNvPr id="43" name="图片 26">
            <a:extLst>
              <a:ext uri="{FF2B5EF4-FFF2-40B4-BE49-F238E27FC236}">
                <a16:creationId xmlns:a16="http://schemas.microsoft.com/office/drawing/2014/main" id="{9B8126B2-28A4-4AC4-80DF-ADC49349308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8957" t="16300" r="43469" b="74527"/>
          <a:stretch/>
        </p:blipFill>
        <p:spPr>
          <a:xfrm>
            <a:off x="24188" y="705693"/>
            <a:ext cx="1869420" cy="1121714"/>
          </a:xfrm>
          <a:prstGeom prst="rect">
            <a:avLst/>
          </a:prstGeom>
        </p:spPr>
      </p:pic>
      <p:pic>
        <p:nvPicPr>
          <p:cNvPr id="44" name="图片 28">
            <a:extLst>
              <a:ext uri="{FF2B5EF4-FFF2-40B4-BE49-F238E27FC236}">
                <a16:creationId xmlns:a16="http://schemas.microsoft.com/office/drawing/2014/main" id="{2064252F-B3C1-4F9D-982C-5A39DB0D6CE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57" t="16300" r="43469" b="74527"/>
          <a:stretch/>
        </p:blipFill>
        <p:spPr>
          <a:xfrm>
            <a:off x="10791801" y="0"/>
            <a:ext cx="1562495" cy="937549"/>
          </a:xfrm>
          <a:prstGeom prst="rect">
            <a:avLst/>
          </a:prstGeom>
        </p:spPr>
      </p:pic>
      <p:pic>
        <p:nvPicPr>
          <p:cNvPr id="45" name="图片 6">
            <a:extLst>
              <a:ext uri="{FF2B5EF4-FFF2-40B4-BE49-F238E27FC236}">
                <a16:creationId xmlns:a16="http://schemas.microsoft.com/office/drawing/2014/main" id="{121282E1-B056-4639-805D-96CBA93F6F76}"/>
              </a:ext>
            </a:extLst>
          </p:cNvPr>
          <p:cNvPicPr>
            <a:picLocks noChangeAspect="1"/>
          </p:cNvPicPr>
          <p:nvPr/>
        </p:nvPicPr>
        <p:blipFill>
          <a:blip r:embed="rId10"/>
          <a:stretch>
            <a:fillRect/>
          </a:stretch>
        </p:blipFill>
        <p:spPr>
          <a:xfrm>
            <a:off x="646091" y="1033478"/>
            <a:ext cx="1517814" cy="1253271"/>
          </a:xfrm>
          <a:prstGeom prst="rect">
            <a:avLst/>
          </a:prstGeom>
          <a:effectLst>
            <a:outerShdw blurRad="25400" dist="25400" dir="2700000" algn="tl" rotWithShape="0">
              <a:prstClr val="black">
                <a:alpha val="40000"/>
              </a:prstClr>
            </a:outerShdw>
          </a:effectLst>
        </p:spPr>
      </p:pic>
      <p:pic>
        <p:nvPicPr>
          <p:cNvPr id="46" name="图片 21">
            <a:extLst>
              <a:ext uri="{FF2B5EF4-FFF2-40B4-BE49-F238E27FC236}">
                <a16:creationId xmlns:a16="http://schemas.microsoft.com/office/drawing/2014/main" id="{50B21D43-7C48-4C8E-B06D-E44524362E08}"/>
              </a:ext>
            </a:extLst>
          </p:cNvPr>
          <p:cNvPicPr>
            <a:picLocks noChangeAspect="1"/>
          </p:cNvPicPr>
          <p:nvPr/>
        </p:nvPicPr>
        <p:blipFill>
          <a:blip r:embed="rId11"/>
          <a:stretch>
            <a:fillRect/>
          </a:stretch>
        </p:blipFill>
        <p:spPr>
          <a:xfrm>
            <a:off x="2475205" y="3661700"/>
            <a:ext cx="1792276" cy="1299566"/>
          </a:xfrm>
          <a:prstGeom prst="rect">
            <a:avLst/>
          </a:prstGeom>
          <a:effectLst>
            <a:outerShdw blurRad="25400" dist="25400" dir="2700000" algn="tl" rotWithShape="0">
              <a:prstClr val="black">
                <a:alpha val="40000"/>
              </a:prstClr>
            </a:outerShdw>
          </a:effectLst>
        </p:spPr>
      </p:pic>
      <p:pic>
        <p:nvPicPr>
          <p:cNvPr id="24" name="9Slide.vn 109">
            <a:extLst>
              <a:ext uri="{FF2B5EF4-FFF2-40B4-BE49-F238E27FC236}">
                <a16:creationId xmlns:a16="http://schemas.microsoft.com/office/drawing/2014/main" id="{8FCF0A18-DCBF-47F0-BF74-46633DCA89A4}"/>
              </a:ext>
            </a:extLst>
          </p:cNvPr>
          <p:cNvPicPr>
            <a:picLocks noChangeAspect="1"/>
          </p:cNvPicPr>
          <p:nvPr/>
        </p:nvPicPr>
        <p:blipFill>
          <a:blip r:embed="rId4"/>
          <a:stretch>
            <a:fillRect/>
          </a:stretch>
        </p:blipFill>
        <p:spPr>
          <a:xfrm>
            <a:off x="2054641" y="2400201"/>
            <a:ext cx="6573464" cy="1295882"/>
          </a:xfrm>
          <a:prstGeom prst="rect">
            <a:avLst/>
          </a:prstGeom>
        </p:spPr>
      </p:pic>
      <p:sp>
        <p:nvSpPr>
          <p:cNvPr id="25" name="Snip Diagonal Corner Rectangle 12">
            <a:extLst>
              <a:ext uri="{FF2B5EF4-FFF2-40B4-BE49-F238E27FC236}">
                <a16:creationId xmlns:a16="http://schemas.microsoft.com/office/drawing/2014/main" id="{19EE21E8-F48E-45F4-81B7-57EA2548800E}"/>
              </a:ext>
            </a:extLst>
          </p:cNvPr>
          <p:cNvSpPr/>
          <p:nvPr/>
        </p:nvSpPr>
        <p:spPr>
          <a:xfrm>
            <a:off x="2551699" y="2494295"/>
            <a:ext cx="5920353" cy="1051527"/>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
            <a:extLst>
              <a:ext uri="{FF2B5EF4-FFF2-40B4-BE49-F238E27FC236}">
                <a16:creationId xmlns:a16="http://schemas.microsoft.com/office/drawing/2014/main" id="{3758E57A-E49D-4827-BCA5-80D31697AB0C}"/>
              </a:ext>
            </a:extLst>
          </p:cNvPr>
          <p:cNvSpPr>
            <a:spLocks noChangeArrowheads="1"/>
          </p:cNvSpPr>
          <p:nvPr/>
        </p:nvSpPr>
        <p:spPr bwMode="auto">
          <a:xfrm>
            <a:off x="3335500" y="2490545"/>
            <a:ext cx="4460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4000" b="1" dirty="0">
                <a:solidFill>
                  <a:schemeClr val="accent1">
                    <a:lumMod val="50000"/>
                  </a:schemeClr>
                </a:solidFill>
                <a:latin typeface="UTM Bell" panose="02040603050506020204" pitchFamily="18" charset="0"/>
              </a:rPr>
              <a:t>   1935 : 354</a:t>
            </a:r>
          </a:p>
        </p:txBody>
      </p:sp>
      <p:pic>
        <p:nvPicPr>
          <p:cNvPr id="27" name="图片 6">
            <a:extLst>
              <a:ext uri="{FF2B5EF4-FFF2-40B4-BE49-F238E27FC236}">
                <a16:creationId xmlns:a16="http://schemas.microsoft.com/office/drawing/2014/main" id="{27422FFE-90BE-4078-8E5A-64AE1494AC25}"/>
              </a:ext>
            </a:extLst>
          </p:cNvPr>
          <p:cNvPicPr>
            <a:picLocks noChangeAspect="1"/>
          </p:cNvPicPr>
          <p:nvPr/>
        </p:nvPicPr>
        <p:blipFill>
          <a:blip r:embed="rId10"/>
          <a:stretch>
            <a:fillRect/>
          </a:stretch>
        </p:blipFill>
        <p:spPr>
          <a:xfrm>
            <a:off x="1792792" y="2202207"/>
            <a:ext cx="1517814" cy="1253271"/>
          </a:xfrm>
          <a:prstGeom prst="rect">
            <a:avLst/>
          </a:prstGeom>
          <a:effectLst>
            <a:outerShdw blurRad="25400" dist="25400" dir="2700000" algn="tl" rotWithShape="0">
              <a:prstClr val="black">
                <a:alpha val="40000"/>
              </a:prstClr>
            </a:outerShdw>
          </a:effectLst>
        </p:spPr>
      </p:pic>
      <p:pic>
        <p:nvPicPr>
          <p:cNvPr id="28" name="9Slide.vn 109">
            <a:extLst>
              <a:ext uri="{FF2B5EF4-FFF2-40B4-BE49-F238E27FC236}">
                <a16:creationId xmlns:a16="http://schemas.microsoft.com/office/drawing/2014/main" id="{BB052B26-A1AD-4D55-960B-88EE7292E0AA}"/>
              </a:ext>
            </a:extLst>
          </p:cNvPr>
          <p:cNvPicPr>
            <a:picLocks noChangeAspect="1"/>
          </p:cNvPicPr>
          <p:nvPr/>
        </p:nvPicPr>
        <p:blipFill>
          <a:blip r:embed="rId4"/>
          <a:stretch>
            <a:fillRect/>
          </a:stretch>
        </p:blipFill>
        <p:spPr>
          <a:xfrm>
            <a:off x="4621919" y="5041210"/>
            <a:ext cx="6573464" cy="1295882"/>
          </a:xfrm>
          <a:prstGeom prst="rect">
            <a:avLst/>
          </a:prstGeom>
        </p:spPr>
      </p:pic>
      <p:sp>
        <p:nvSpPr>
          <p:cNvPr id="38" name="Snip Diagonal Corner Rectangle 35">
            <a:extLst>
              <a:ext uri="{FF2B5EF4-FFF2-40B4-BE49-F238E27FC236}">
                <a16:creationId xmlns:a16="http://schemas.microsoft.com/office/drawing/2014/main" id="{4A3D7391-9BCB-4A8F-8D58-DA97D5F2C9EC}"/>
              </a:ext>
            </a:extLst>
          </p:cNvPr>
          <p:cNvSpPr/>
          <p:nvPr/>
        </p:nvSpPr>
        <p:spPr>
          <a:xfrm>
            <a:off x="5223029" y="5112703"/>
            <a:ext cx="5920353" cy="1051527"/>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
            <a:extLst>
              <a:ext uri="{FF2B5EF4-FFF2-40B4-BE49-F238E27FC236}">
                <a16:creationId xmlns:a16="http://schemas.microsoft.com/office/drawing/2014/main" id="{65CE537A-B257-4DC5-AF85-75331693B542}"/>
              </a:ext>
            </a:extLst>
          </p:cNvPr>
          <p:cNvSpPr>
            <a:spLocks noChangeArrowheads="1"/>
          </p:cNvSpPr>
          <p:nvPr/>
        </p:nvSpPr>
        <p:spPr bwMode="auto">
          <a:xfrm>
            <a:off x="6442276" y="5219366"/>
            <a:ext cx="4460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4000" b="1" dirty="0">
                <a:solidFill>
                  <a:schemeClr val="accent1">
                    <a:lumMod val="50000"/>
                  </a:schemeClr>
                </a:solidFill>
                <a:latin typeface="UTM Bell" panose="02040603050506020204" pitchFamily="18" charset="0"/>
              </a:rPr>
              <a:t>4957 : 165</a:t>
            </a:r>
          </a:p>
        </p:txBody>
      </p:sp>
      <p:pic>
        <p:nvPicPr>
          <p:cNvPr id="40" name="图片 21">
            <a:extLst>
              <a:ext uri="{FF2B5EF4-FFF2-40B4-BE49-F238E27FC236}">
                <a16:creationId xmlns:a16="http://schemas.microsoft.com/office/drawing/2014/main" id="{6112C822-EA16-410E-86EA-7882AF2F326A}"/>
              </a:ext>
            </a:extLst>
          </p:cNvPr>
          <p:cNvPicPr>
            <a:picLocks noChangeAspect="1"/>
          </p:cNvPicPr>
          <p:nvPr/>
        </p:nvPicPr>
        <p:blipFill>
          <a:blip r:embed="rId11"/>
          <a:stretch>
            <a:fillRect/>
          </a:stretch>
        </p:blipFill>
        <p:spPr>
          <a:xfrm>
            <a:off x="3957450" y="4974089"/>
            <a:ext cx="1792276" cy="1299566"/>
          </a:xfrm>
          <a:prstGeom prst="rect">
            <a:avLst/>
          </a:prstGeom>
          <a:effectLst>
            <a:outerShdw blurRad="25400" dist="25400" dir="2700000" algn="tl" rotWithShape="0">
              <a:prstClr val="black">
                <a:alpha val="40000"/>
              </a:prstClr>
            </a:outerShdw>
          </a:effectLst>
        </p:spPr>
      </p:pic>
    </p:spTree>
    <p:extLst>
      <p:ext uri="{BB962C8B-B14F-4D97-AF65-F5344CB8AC3E}">
        <p14:creationId xmlns:p14="http://schemas.microsoft.com/office/powerpoint/2010/main" val="3184310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Effect transition="in" filter="fade">
                                      <p:cBhvr>
                                        <p:cTn id="9" dur="1000"/>
                                        <p:tgtEl>
                                          <p:spTgt spid="42"/>
                                        </p:tgtEl>
                                      </p:cBhvr>
                                    </p:animEffect>
                                  </p:childTnLst>
                                </p:cTn>
                              </p:par>
                              <p:par>
                                <p:cTn id="10" presetID="53" presetClass="entr" presetSubtype="16"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1000" fill="hold"/>
                                        <p:tgtEl>
                                          <p:spTgt spid="43"/>
                                        </p:tgtEl>
                                        <p:attrNameLst>
                                          <p:attrName>ppt_w</p:attrName>
                                        </p:attrNameLst>
                                      </p:cBhvr>
                                      <p:tavLst>
                                        <p:tav tm="0">
                                          <p:val>
                                            <p:fltVal val="0"/>
                                          </p:val>
                                        </p:tav>
                                        <p:tav tm="100000">
                                          <p:val>
                                            <p:strVal val="#ppt_w"/>
                                          </p:val>
                                        </p:tav>
                                      </p:tavLst>
                                    </p:anim>
                                    <p:anim calcmode="lin" valueType="num">
                                      <p:cBhvr>
                                        <p:cTn id="13" dur="1000" fill="hold"/>
                                        <p:tgtEl>
                                          <p:spTgt spid="43"/>
                                        </p:tgtEl>
                                        <p:attrNameLst>
                                          <p:attrName>ppt_h</p:attrName>
                                        </p:attrNameLst>
                                      </p:cBhvr>
                                      <p:tavLst>
                                        <p:tav tm="0">
                                          <p:val>
                                            <p:fltVal val="0"/>
                                          </p:val>
                                        </p:tav>
                                        <p:tav tm="100000">
                                          <p:val>
                                            <p:strVal val="#ppt_h"/>
                                          </p:val>
                                        </p:tav>
                                      </p:tavLst>
                                    </p:anim>
                                    <p:animEffect transition="in" filter="fade">
                                      <p:cBhvr>
                                        <p:cTn id="14" dur="1000"/>
                                        <p:tgtEl>
                                          <p:spTgt spid="43"/>
                                        </p:tgtEl>
                                      </p:cBhvr>
                                    </p:animEffect>
                                  </p:childTnLst>
                                </p:cTn>
                              </p:par>
                              <p:par>
                                <p:cTn id="15" presetID="53" presetClass="entr" presetSubtype="16"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1000" fill="hold"/>
                                        <p:tgtEl>
                                          <p:spTgt spid="44"/>
                                        </p:tgtEl>
                                        <p:attrNameLst>
                                          <p:attrName>ppt_w</p:attrName>
                                        </p:attrNameLst>
                                      </p:cBhvr>
                                      <p:tavLst>
                                        <p:tav tm="0">
                                          <p:val>
                                            <p:fltVal val="0"/>
                                          </p:val>
                                        </p:tav>
                                        <p:tav tm="100000">
                                          <p:val>
                                            <p:strVal val="#ppt_w"/>
                                          </p:val>
                                        </p:tav>
                                      </p:tavLst>
                                    </p:anim>
                                    <p:anim calcmode="lin" valueType="num">
                                      <p:cBhvr>
                                        <p:cTn id="18" dur="1000" fill="hold"/>
                                        <p:tgtEl>
                                          <p:spTgt spid="44"/>
                                        </p:tgtEl>
                                        <p:attrNameLst>
                                          <p:attrName>ppt_h</p:attrName>
                                        </p:attrNameLst>
                                      </p:cBhvr>
                                      <p:tavLst>
                                        <p:tav tm="0">
                                          <p:val>
                                            <p:fltVal val="0"/>
                                          </p:val>
                                        </p:tav>
                                        <p:tav tm="100000">
                                          <p:val>
                                            <p:strVal val="#ppt_h"/>
                                          </p:val>
                                        </p:tav>
                                      </p:tavLst>
                                    </p:anim>
                                    <p:animEffect transition="in" filter="fade">
                                      <p:cBhvr>
                                        <p:cTn id="19"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673EEC8-AC0F-45B8-89A3-BEA6DD86944B}"/>
              </a:ext>
            </a:extLst>
          </p:cNvPr>
          <p:cNvSpPr/>
          <p:nvPr/>
        </p:nvSpPr>
        <p:spPr>
          <a:xfrm>
            <a:off x="451692" y="396607"/>
            <a:ext cx="11314322" cy="618046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Text Box 6">
            <a:extLst>
              <a:ext uri="{FF2B5EF4-FFF2-40B4-BE49-F238E27FC236}">
                <a16:creationId xmlns:a16="http://schemas.microsoft.com/office/drawing/2014/main" id="{EE5DCFA0-652C-4800-A7F9-CDC815D7A2B7}"/>
              </a:ext>
            </a:extLst>
          </p:cNvPr>
          <p:cNvSpPr txBox="1">
            <a:spLocks noChangeArrowheads="1"/>
          </p:cNvSpPr>
          <p:nvPr/>
        </p:nvSpPr>
        <p:spPr bwMode="auto">
          <a:xfrm>
            <a:off x="2271272" y="537399"/>
            <a:ext cx="495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b="1" dirty="0" err="1">
                <a:solidFill>
                  <a:srgbClr val="3333FF"/>
                </a:solidFill>
              </a:rPr>
              <a:t>Bài</a:t>
            </a:r>
            <a:r>
              <a:rPr lang="en-US" altLang="en-US" b="1" dirty="0">
                <a:solidFill>
                  <a:srgbClr val="3333FF"/>
                </a:solidFill>
              </a:rPr>
              <a:t> 1:</a:t>
            </a:r>
            <a:r>
              <a:rPr lang="en-US" altLang="en-US" b="1" dirty="0"/>
              <a:t> </a:t>
            </a:r>
            <a:r>
              <a:rPr lang="en-US" altLang="en-US" b="1" dirty="0" err="1"/>
              <a:t>Đặt</a:t>
            </a:r>
            <a:r>
              <a:rPr lang="en-US" altLang="en-US" b="1" dirty="0"/>
              <a:t> </a:t>
            </a:r>
            <a:r>
              <a:rPr lang="en-US" altLang="en-US" b="1" dirty="0" err="1"/>
              <a:t>tính</a:t>
            </a:r>
            <a:r>
              <a:rPr lang="en-US" altLang="en-US" b="1" dirty="0"/>
              <a:t> </a:t>
            </a:r>
            <a:r>
              <a:rPr lang="en-US" altLang="en-US" b="1" dirty="0" err="1"/>
              <a:t>rồi</a:t>
            </a:r>
            <a:r>
              <a:rPr lang="en-US" altLang="en-US" b="1" dirty="0"/>
              <a:t> </a:t>
            </a:r>
            <a:r>
              <a:rPr lang="en-US" altLang="en-US" b="1" dirty="0" err="1"/>
              <a:t>tính</a:t>
            </a:r>
            <a:r>
              <a:rPr lang="en-US" altLang="en-US" b="1" dirty="0"/>
              <a:t> :</a:t>
            </a:r>
          </a:p>
        </p:txBody>
      </p:sp>
      <p:sp>
        <p:nvSpPr>
          <p:cNvPr id="50" name="Text Box 8">
            <a:extLst>
              <a:ext uri="{FF2B5EF4-FFF2-40B4-BE49-F238E27FC236}">
                <a16:creationId xmlns:a16="http://schemas.microsoft.com/office/drawing/2014/main" id="{842F25E6-05D8-4BC0-AE71-6EC73C7182BA}"/>
              </a:ext>
            </a:extLst>
          </p:cNvPr>
          <p:cNvSpPr txBox="1">
            <a:spLocks noChangeArrowheads="1"/>
          </p:cNvSpPr>
          <p:nvPr/>
        </p:nvSpPr>
        <p:spPr bwMode="auto">
          <a:xfrm>
            <a:off x="2537972" y="1633382"/>
            <a:ext cx="320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b="1" dirty="0">
                <a:solidFill>
                  <a:srgbClr val="3333FF"/>
                </a:solidFill>
              </a:rPr>
              <a:t>a) 2120 : 424</a:t>
            </a:r>
          </a:p>
        </p:txBody>
      </p:sp>
      <p:grpSp>
        <p:nvGrpSpPr>
          <p:cNvPr id="67" name="Group 16">
            <a:extLst>
              <a:ext uri="{FF2B5EF4-FFF2-40B4-BE49-F238E27FC236}">
                <a16:creationId xmlns:a16="http://schemas.microsoft.com/office/drawing/2014/main" id="{6FBF935E-FD41-4E2D-89DB-76D3400D259B}"/>
              </a:ext>
            </a:extLst>
          </p:cNvPr>
          <p:cNvGrpSpPr>
            <a:grpSpLocks/>
          </p:cNvGrpSpPr>
          <p:nvPr/>
        </p:nvGrpSpPr>
        <p:grpSpPr bwMode="auto">
          <a:xfrm>
            <a:off x="4290572" y="2242982"/>
            <a:ext cx="1143000" cy="1371600"/>
            <a:chOff x="1488" y="2256"/>
            <a:chExt cx="720" cy="864"/>
          </a:xfrm>
        </p:grpSpPr>
        <p:sp>
          <p:nvSpPr>
            <p:cNvPr id="68" name="Line 14">
              <a:extLst>
                <a:ext uri="{FF2B5EF4-FFF2-40B4-BE49-F238E27FC236}">
                  <a16:creationId xmlns:a16="http://schemas.microsoft.com/office/drawing/2014/main" id="{2DD3EBB2-B605-4399-94A5-BDA6CE22E841}"/>
                </a:ext>
              </a:extLst>
            </p:cNvPr>
            <p:cNvSpPr>
              <a:spLocks noChangeShapeType="1"/>
            </p:cNvSpPr>
            <p:nvPr/>
          </p:nvSpPr>
          <p:spPr bwMode="auto">
            <a:xfrm>
              <a:off x="1488" y="2256"/>
              <a:ext cx="0" cy="864"/>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15">
              <a:extLst>
                <a:ext uri="{FF2B5EF4-FFF2-40B4-BE49-F238E27FC236}">
                  <a16:creationId xmlns:a16="http://schemas.microsoft.com/office/drawing/2014/main" id="{2222D212-E98C-40EA-9091-04D4641CF5F0}"/>
                </a:ext>
              </a:extLst>
            </p:cNvPr>
            <p:cNvSpPr>
              <a:spLocks noChangeShapeType="1"/>
            </p:cNvSpPr>
            <p:nvPr/>
          </p:nvSpPr>
          <p:spPr bwMode="auto">
            <a:xfrm flipH="1">
              <a:off x="1488" y="2592"/>
              <a:ext cx="72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0" name="Text Box 17">
            <a:extLst>
              <a:ext uri="{FF2B5EF4-FFF2-40B4-BE49-F238E27FC236}">
                <a16:creationId xmlns:a16="http://schemas.microsoft.com/office/drawing/2014/main" id="{72E82EE6-D407-4411-A6F0-7232EF12D5E2}"/>
              </a:ext>
            </a:extLst>
          </p:cNvPr>
          <p:cNvSpPr txBox="1">
            <a:spLocks noChangeArrowheads="1"/>
          </p:cNvSpPr>
          <p:nvPr/>
        </p:nvSpPr>
        <p:spPr bwMode="auto">
          <a:xfrm>
            <a:off x="2995172" y="2242982"/>
            <a:ext cx="2438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b="1" dirty="0"/>
              <a:t>2120    424</a:t>
            </a:r>
          </a:p>
          <a:p>
            <a:pPr>
              <a:spcBef>
                <a:spcPct val="50000"/>
              </a:spcBef>
            </a:pPr>
            <a:r>
              <a:rPr lang="en-US" altLang="en-US" b="1" smtClean="0"/>
              <a:t>      0      </a:t>
            </a:r>
            <a:r>
              <a:rPr lang="en-US" altLang="en-US" b="1" dirty="0" smtClean="0"/>
              <a:t>5</a:t>
            </a:r>
            <a:endParaRPr lang="en-US" altLang="en-US" b="1" dirty="0"/>
          </a:p>
        </p:txBody>
      </p:sp>
      <p:sp>
        <p:nvSpPr>
          <p:cNvPr id="71" name="Line 20">
            <a:extLst>
              <a:ext uri="{FF2B5EF4-FFF2-40B4-BE49-F238E27FC236}">
                <a16:creationId xmlns:a16="http://schemas.microsoft.com/office/drawing/2014/main" id="{C3DDFA39-3058-42E5-AB86-B4A9C9CB6BFF}"/>
              </a:ext>
            </a:extLst>
          </p:cNvPr>
          <p:cNvSpPr>
            <a:spLocks noChangeShapeType="1"/>
          </p:cNvSpPr>
          <p:nvPr/>
        </p:nvSpPr>
        <p:spPr bwMode="auto">
          <a:xfrm>
            <a:off x="3587247" y="1116837"/>
            <a:ext cx="14478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21">
            <a:extLst>
              <a:ext uri="{FF2B5EF4-FFF2-40B4-BE49-F238E27FC236}">
                <a16:creationId xmlns:a16="http://schemas.microsoft.com/office/drawing/2014/main" id="{508A11E8-D104-46B4-9FE6-8A3D85EA961D}"/>
              </a:ext>
            </a:extLst>
          </p:cNvPr>
          <p:cNvSpPr>
            <a:spLocks noChangeShapeType="1"/>
          </p:cNvSpPr>
          <p:nvPr/>
        </p:nvSpPr>
        <p:spPr bwMode="auto">
          <a:xfrm>
            <a:off x="5881574" y="1127470"/>
            <a:ext cx="6858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Text Box 22">
            <a:extLst>
              <a:ext uri="{FF2B5EF4-FFF2-40B4-BE49-F238E27FC236}">
                <a16:creationId xmlns:a16="http://schemas.microsoft.com/office/drawing/2014/main" id="{F8004C09-2AB9-4765-B0DC-E11AF39FCAED}"/>
              </a:ext>
            </a:extLst>
          </p:cNvPr>
          <p:cNvSpPr txBox="1">
            <a:spLocks noChangeArrowheads="1"/>
          </p:cNvSpPr>
          <p:nvPr/>
        </p:nvSpPr>
        <p:spPr bwMode="auto">
          <a:xfrm>
            <a:off x="6728972" y="1589043"/>
            <a:ext cx="259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b="1" dirty="0">
                <a:solidFill>
                  <a:srgbClr val="3333FF"/>
                </a:solidFill>
              </a:rPr>
              <a:t>1935 : 354</a:t>
            </a:r>
          </a:p>
        </p:txBody>
      </p:sp>
      <p:grpSp>
        <p:nvGrpSpPr>
          <p:cNvPr id="74" name="Group 23">
            <a:extLst>
              <a:ext uri="{FF2B5EF4-FFF2-40B4-BE49-F238E27FC236}">
                <a16:creationId xmlns:a16="http://schemas.microsoft.com/office/drawing/2014/main" id="{A26221B4-DE4C-41F9-9FCA-D81EF05C9869}"/>
              </a:ext>
            </a:extLst>
          </p:cNvPr>
          <p:cNvGrpSpPr>
            <a:grpSpLocks/>
          </p:cNvGrpSpPr>
          <p:nvPr/>
        </p:nvGrpSpPr>
        <p:grpSpPr bwMode="auto">
          <a:xfrm>
            <a:off x="7871971" y="2242982"/>
            <a:ext cx="1143000" cy="1371600"/>
            <a:chOff x="1488" y="2256"/>
            <a:chExt cx="720" cy="864"/>
          </a:xfrm>
        </p:grpSpPr>
        <p:sp>
          <p:nvSpPr>
            <p:cNvPr id="75" name="Line 24">
              <a:extLst>
                <a:ext uri="{FF2B5EF4-FFF2-40B4-BE49-F238E27FC236}">
                  <a16:creationId xmlns:a16="http://schemas.microsoft.com/office/drawing/2014/main" id="{7082CDD5-6F96-4E28-B544-7145C07976A0}"/>
                </a:ext>
              </a:extLst>
            </p:cNvPr>
            <p:cNvSpPr>
              <a:spLocks noChangeShapeType="1"/>
            </p:cNvSpPr>
            <p:nvPr/>
          </p:nvSpPr>
          <p:spPr bwMode="auto">
            <a:xfrm>
              <a:off x="1488" y="2256"/>
              <a:ext cx="0" cy="864"/>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25">
              <a:extLst>
                <a:ext uri="{FF2B5EF4-FFF2-40B4-BE49-F238E27FC236}">
                  <a16:creationId xmlns:a16="http://schemas.microsoft.com/office/drawing/2014/main" id="{B8ECBD6D-553B-4221-8686-58C42F19423D}"/>
                </a:ext>
              </a:extLst>
            </p:cNvPr>
            <p:cNvSpPr>
              <a:spLocks noChangeShapeType="1"/>
            </p:cNvSpPr>
            <p:nvPr/>
          </p:nvSpPr>
          <p:spPr bwMode="auto">
            <a:xfrm flipH="1">
              <a:off x="1488" y="2592"/>
              <a:ext cx="72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7" name="Text Box 26">
            <a:extLst>
              <a:ext uri="{FF2B5EF4-FFF2-40B4-BE49-F238E27FC236}">
                <a16:creationId xmlns:a16="http://schemas.microsoft.com/office/drawing/2014/main" id="{18AFF362-0CF9-439F-8D61-D14576A89A38}"/>
              </a:ext>
            </a:extLst>
          </p:cNvPr>
          <p:cNvSpPr txBox="1">
            <a:spLocks noChangeArrowheads="1"/>
          </p:cNvSpPr>
          <p:nvPr/>
        </p:nvSpPr>
        <p:spPr bwMode="auto">
          <a:xfrm>
            <a:off x="6728972" y="2182768"/>
            <a:ext cx="2438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b="1"/>
              <a:t>1935   354</a:t>
            </a:r>
          </a:p>
          <a:p>
            <a:pPr>
              <a:spcBef>
                <a:spcPct val="50000"/>
              </a:spcBef>
            </a:pPr>
            <a:r>
              <a:rPr lang="en-US" altLang="en-US" b="1"/>
              <a:t>  165   5</a:t>
            </a:r>
          </a:p>
        </p:txBody>
      </p:sp>
      <p:grpSp>
        <p:nvGrpSpPr>
          <p:cNvPr id="78" name="Group 17">
            <a:extLst>
              <a:ext uri="{FF2B5EF4-FFF2-40B4-BE49-F238E27FC236}">
                <a16:creationId xmlns:a16="http://schemas.microsoft.com/office/drawing/2014/main" id="{8D517D43-417C-45D8-B9DF-0C0203AAC1F9}"/>
              </a:ext>
            </a:extLst>
          </p:cNvPr>
          <p:cNvGrpSpPr>
            <a:grpSpLocks/>
          </p:cNvGrpSpPr>
          <p:nvPr/>
        </p:nvGrpSpPr>
        <p:grpSpPr bwMode="auto">
          <a:xfrm>
            <a:off x="2673845" y="4899238"/>
            <a:ext cx="2522361" cy="2071688"/>
            <a:chOff x="882" y="1824"/>
            <a:chExt cx="1430" cy="1305"/>
          </a:xfrm>
        </p:grpSpPr>
        <p:sp>
          <p:nvSpPr>
            <p:cNvPr id="79" name="Text Box 18">
              <a:extLst>
                <a:ext uri="{FF2B5EF4-FFF2-40B4-BE49-F238E27FC236}">
                  <a16:creationId xmlns:a16="http://schemas.microsoft.com/office/drawing/2014/main" id="{514EAE23-97F3-431A-BDBE-52CCB84E7DB7}"/>
                </a:ext>
              </a:extLst>
            </p:cNvPr>
            <p:cNvSpPr txBox="1">
              <a:spLocks noChangeArrowheads="1"/>
            </p:cNvSpPr>
            <p:nvPr/>
          </p:nvSpPr>
          <p:spPr bwMode="auto">
            <a:xfrm>
              <a:off x="882" y="1824"/>
              <a:ext cx="124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pPr>
              <a:r>
                <a:rPr lang="en-US" altLang="en-US" sz="2400" b="1" dirty="0">
                  <a:latin typeface="Tahoma" panose="020B0604030504040204" pitchFamily="34" charset="0"/>
                  <a:cs typeface="Arial" panose="020B0604020202020204" pitchFamily="34" charset="0"/>
                </a:rPr>
                <a:t>  6420   321</a:t>
              </a:r>
            </a:p>
          </p:txBody>
        </p:sp>
        <p:grpSp>
          <p:nvGrpSpPr>
            <p:cNvPr id="80" name="Group 19">
              <a:extLst>
                <a:ext uri="{FF2B5EF4-FFF2-40B4-BE49-F238E27FC236}">
                  <a16:creationId xmlns:a16="http://schemas.microsoft.com/office/drawing/2014/main" id="{DB43A5EE-3469-4078-BCE8-29733CB49B7D}"/>
                </a:ext>
              </a:extLst>
            </p:cNvPr>
            <p:cNvGrpSpPr>
              <a:grpSpLocks/>
            </p:cNvGrpSpPr>
            <p:nvPr/>
          </p:nvGrpSpPr>
          <p:grpSpPr bwMode="auto">
            <a:xfrm>
              <a:off x="1620" y="1872"/>
              <a:ext cx="444" cy="720"/>
              <a:chOff x="1572" y="1704"/>
              <a:chExt cx="444" cy="720"/>
            </a:xfrm>
          </p:grpSpPr>
          <p:sp>
            <p:nvSpPr>
              <p:cNvPr id="84" name="Line 20">
                <a:extLst>
                  <a:ext uri="{FF2B5EF4-FFF2-40B4-BE49-F238E27FC236}">
                    <a16:creationId xmlns:a16="http://schemas.microsoft.com/office/drawing/2014/main" id="{857C4DEE-BDC8-47E4-A549-FCC923B5FAA6}"/>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85" name="Line 21">
                <a:extLst>
                  <a:ext uri="{FF2B5EF4-FFF2-40B4-BE49-F238E27FC236}">
                    <a16:creationId xmlns:a16="http://schemas.microsoft.com/office/drawing/2014/main" id="{D90D2CF3-F5B9-446F-B9B8-592F30E2E3F6}"/>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p>
            </p:txBody>
          </p:sp>
        </p:grpSp>
        <p:sp>
          <p:nvSpPr>
            <p:cNvPr id="81" name="Text Box 22">
              <a:extLst>
                <a:ext uri="{FF2B5EF4-FFF2-40B4-BE49-F238E27FC236}">
                  <a16:creationId xmlns:a16="http://schemas.microsoft.com/office/drawing/2014/main" id="{2087E935-7CE4-4588-A57D-A06DB895E8FF}"/>
                </a:ext>
              </a:extLst>
            </p:cNvPr>
            <p:cNvSpPr txBox="1">
              <a:spLocks noChangeArrowheads="1"/>
            </p:cNvSpPr>
            <p:nvPr/>
          </p:nvSpPr>
          <p:spPr bwMode="auto">
            <a:xfrm>
              <a:off x="1064" y="2169"/>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pPr>
              <a:r>
                <a:rPr lang="en-US" altLang="en-US" sz="2400" b="1" dirty="0">
                  <a:latin typeface="Tahoma" panose="020B0604030504040204" pitchFamily="34" charset="0"/>
                  <a:cs typeface="Arial" panose="020B0604020202020204" pitchFamily="34" charset="0"/>
                </a:rPr>
                <a:t>    </a:t>
              </a:r>
              <a:r>
                <a:rPr lang="en-US" altLang="en-US" sz="2400" b="1" dirty="0" smtClean="0">
                  <a:latin typeface="Tahoma" panose="020B0604030504040204" pitchFamily="34" charset="0"/>
                  <a:cs typeface="Arial" panose="020B0604020202020204" pitchFamily="34" charset="0"/>
                </a:rPr>
                <a:t>00   </a:t>
              </a:r>
              <a:r>
                <a:rPr lang="en-US" altLang="en-US" sz="2400" b="1" dirty="0">
                  <a:latin typeface="Tahoma" panose="020B0604030504040204" pitchFamily="34" charset="0"/>
                  <a:cs typeface="Arial" panose="020B0604020202020204" pitchFamily="34" charset="0"/>
                </a:rPr>
                <a:t>20</a:t>
              </a:r>
            </a:p>
          </p:txBody>
        </p:sp>
        <p:sp>
          <p:nvSpPr>
            <p:cNvPr id="82" name="Text Box 23">
              <a:extLst>
                <a:ext uri="{FF2B5EF4-FFF2-40B4-BE49-F238E27FC236}">
                  <a16:creationId xmlns:a16="http://schemas.microsoft.com/office/drawing/2014/main" id="{8F759A85-57AC-47BF-AC80-27B021047B0B}"/>
                </a:ext>
              </a:extLst>
            </p:cNvPr>
            <p:cNvSpPr txBox="1">
              <a:spLocks noChangeArrowheads="1"/>
            </p:cNvSpPr>
            <p:nvPr/>
          </p:nvSpPr>
          <p:spPr bwMode="auto">
            <a:xfrm>
              <a:off x="1074" y="24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pPr>
              <a:r>
                <a:rPr lang="en-US" altLang="en-US" sz="2400" b="1">
                  <a:latin typeface="Tahoma" panose="020B0604030504040204" pitchFamily="34" charset="0"/>
                  <a:cs typeface="Arial" panose="020B0604020202020204" pitchFamily="34" charset="0"/>
                </a:rPr>
                <a:t>    0</a:t>
              </a:r>
            </a:p>
          </p:txBody>
        </p:sp>
        <p:sp>
          <p:nvSpPr>
            <p:cNvPr id="83" name="Text Box 24">
              <a:extLst>
                <a:ext uri="{FF2B5EF4-FFF2-40B4-BE49-F238E27FC236}">
                  <a16:creationId xmlns:a16="http://schemas.microsoft.com/office/drawing/2014/main" id="{9D9881C0-C6CD-4A93-AB90-33AA8B9C8FBA}"/>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pPr>
              <a:endParaRPr lang="en-US" altLang="en-US" sz="2400" b="1">
                <a:latin typeface="Tahoma" panose="020B0604030504040204" pitchFamily="34" charset="0"/>
                <a:cs typeface="Arial" panose="020B0604020202020204" pitchFamily="34" charset="0"/>
              </a:endParaRPr>
            </a:p>
          </p:txBody>
        </p:sp>
      </p:grpSp>
      <p:grpSp>
        <p:nvGrpSpPr>
          <p:cNvPr id="86" name="Group 17">
            <a:extLst>
              <a:ext uri="{FF2B5EF4-FFF2-40B4-BE49-F238E27FC236}">
                <a16:creationId xmlns:a16="http://schemas.microsoft.com/office/drawing/2014/main" id="{C95AD79C-2BC4-4C4D-9E76-762D51B5159A}"/>
              </a:ext>
            </a:extLst>
          </p:cNvPr>
          <p:cNvGrpSpPr>
            <a:grpSpLocks/>
          </p:cNvGrpSpPr>
          <p:nvPr/>
        </p:nvGrpSpPr>
        <p:grpSpPr bwMode="auto">
          <a:xfrm>
            <a:off x="6694780" y="4823038"/>
            <a:ext cx="2564721" cy="2071688"/>
            <a:chOff x="864" y="1824"/>
            <a:chExt cx="1468" cy="1305"/>
          </a:xfrm>
        </p:grpSpPr>
        <p:sp>
          <p:nvSpPr>
            <p:cNvPr id="87" name="Text Box 18">
              <a:extLst>
                <a:ext uri="{FF2B5EF4-FFF2-40B4-BE49-F238E27FC236}">
                  <a16:creationId xmlns:a16="http://schemas.microsoft.com/office/drawing/2014/main" id="{3AD51D60-E622-4C31-A73A-098F57770551}"/>
                </a:ext>
              </a:extLst>
            </p:cNvPr>
            <p:cNvSpPr txBox="1">
              <a:spLocks noChangeArrowheads="1"/>
            </p:cNvSpPr>
            <p:nvPr/>
          </p:nvSpPr>
          <p:spPr bwMode="auto">
            <a:xfrm>
              <a:off x="864" y="1824"/>
              <a:ext cx="124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pPr>
              <a:r>
                <a:rPr lang="en-US" altLang="en-US" sz="2400" b="1">
                  <a:latin typeface="Tahoma" panose="020B0604030504040204" pitchFamily="34" charset="0"/>
                  <a:cs typeface="Arial" panose="020B0604020202020204" pitchFamily="34" charset="0"/>
                </a:rPr>
                <a:t>  4957   165</a:t>
              </a:r>
            </a:p>
          </p:txBody>
        </p:sp>
        <p:grpSp>
          <p:nvGrpSpPr>
            <p:cNvPr id="88" name="Group 19">
              <a:extLst>
                <a:ext uri="{FF2B5EF4-FFF2-40B4-BE49-F238E27FC236}">
                  <a16:creationId xmlns:a16="http://schemas.microsoft.com/office/drawing/2014/main" id="{5DB03872-4C84-4EBA-9176-F9225FC76C21}"/>
                </a:ext>
              </a:extLst>
            </p:cNvPr>
            <p:cNvGrpSpPr>
              <a:grpSpLocks/>
            </p:cNvGrpSpPr>
            <p:nvPr/>
          </p:nvGrpSpPr>
          <p:grpSpPr bwMode="auto">
            <a:xfrm>
              <a:off x="1620" y="1872"/>
              <a:ext cx="444" cy="720"/>
              <a:chOff x="1572" y="1704"/>
              <a:chExt cx="444" cy="720"/>
            </a:xfrm>
          </p:grpSpPr>
          <p:sp>
            <p:nvSpPr>
              <p:cNvPr id="92" name="Line 20">
                <a:extLst>
                  <a:ext uri="{FF2B5EF4-FFF2-40B4-BE49-F238E27FC236}">
                    <a16:creationId xmlns:a16="http://schemas.microsoft.com/office/drawing/2014/main" id="{69F49E23-886E-42C3-9A97-CFF8C7BB8A38}"/>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p>
            </p:txBody>
          </p:sp>
          <p:sp>
            <p:nvSpPr>
              <p:cNvPr id="93" name="Line 21">
                <a:extLst>
                  <a:ext uri="{FF2B5EF4-FFF2-40B4-BE49-F238E27FC236}">
                    <a16:creationId xmlns:a16="http://schemas.microsoft.com/office/drawing/2014/main" id="{CB2151CE-C42F-439A-9354-98662993F0A5}"/>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p>
            </p:txBody>
          </p:sp>
        </p:grpSp>
        <p:sp>
          <p:nvSpPr>
            <p:cNvPr id="89" name="Text Box 22">
              <a:extLst>
                <a:ext uri="{FF2B5EF4-FFF2-40B4-BE49-F238E27FC236}">
                  <a16:creationId xmlns:a16="http://schemas.microsoft.com/office/drawing/2014/main" id="{758CF548-586B-4359-BD40-ECE344D6AD37}"/>
                </a:ext>
              </a:extLst>
            </p:cNvPr>
            <p:cNvSpPr txBox="1">
              <a:spLocks noChangeArrowheads="1"/>
            </p:cNvSpPr>
            <p:nvPr/>
          </p:nvSpPr>
          <p:spPr bwMode="auto">
            <a:xfrm>
              <a:off x="1084" y="2126"/>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pPr>
              <a:r>
                <a:rPr lang="en-US" altLang="en-US" sz="2400" b="1" dirty="0">
                  <a:latin typeface="Tahoma" panose="020B0604030504040204" pitchFamily="34" charset="0"/>
                  <a:cs typeface="Arial" panose="020B0604020202020204" pitchFamily="34" charset="0"/>
                </a:rPr>
                <a:t>   </a:t>
              </a:r>
              <a:r>
                <a:rPr lang="en-US" altLang="en-US" sz="2400" b="1" dirty="0" smtClean="0">
                  <a:latin typeface="Tahoma" panose="020B0604030504040204" pitchFamily="34" charset="0"/>
                  <a:cs typeface="Arial" panose="020B0604020202020204" pitchFamily="34" charset="0"/>
                </a:rPr>
                <a:t>07    </a:t>
              </a:r>
              <a:r>
                <a:rPr lang="en-US" altLang="en-US" sz="2400" b="1" dirty="0">
                  <a:latin typeface="Tahoma" panose="020B0604030504040204" pitchFamily="34" charset="0"/>
                  <a:cs typeface="Arial" panose="020B0604020202020204" pitchFamily="34" charset="0"/>
                </a:rPr>
                <a:t>30</a:t>
              </a:r>
            </a:p>
          </p:txBody>
        </p:sp>
        <p:sp>
          <p:nvSpPr>
            <p:cNvPr id="90" name="Text Box 23">
              <a:extLst>
                <a:ext uri="{FF2B5EF4-FFF2-40B4-BE49-F238E27FC236}">
                  <a16:creationId xmlns:a16="http://schemas.microsoft.com/office/drawing/2014/main" id="{A88BB1AA-A33B-4EAA-86DB-08A528844E6E}"/>
                </a:ext>
              </a:extLst>
            </p:cNvPr>
            <p:cNvSpPr txBox="1">
              <a:spLocks noChangeArrowheads="1"/>
            </p:cNvSpPr>
            <p:nvPr/>
          </p:nvSpPr>
          <p:spPr bwMode="auto">
            <a:xfrm>
              <a:off x="996" y="24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pPr>
              <a:r>
                <a:rPr lang="en-US" altLang="en-US" sz="2400" b="1">
                  <a:latin typeface="Tahoma" panose="020B0604030504040204" pitchFamily="34" charset="0"/>
                  <a:cs typeface="Arial" panose="020B0604020202020204" pitchFamily="34" charset="0"/>
                </a:rPr>
                <a:t>    7</a:t>
              </a:r>
            </a:p>
          </p:txBody>
        </p:sp>
        <p:sp>
          <p:nvSpPr>
            <p:cNvPr id="91" name="Text Box 24">
              <a:extLst>
                <a:ext uri="{FF2B5EF4-FFF2-40B4-BE49-F238E27FC236}">
                  <a16:creationId xmlns:a16="http://schemas.microsoft.com/office/drawing/2014/main" id="{441B6CCF-0002-4ACF-8C55-ECC4A69BE17A}"/>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pPr>
              <a:endParaRPr lang="en-US" altLang="en-US" sz="2400" b="1">
                <a:latin typeface="Tahoma" panose="020B0604030504040204" pitchFamily="34" charset="0"/>
                <a:cs typeface="Arial" panose="020B0604020202020204" pitchFamily="34" charset="0"/>
              </a:endParaRPr>
            </a:p>
          </p:txBody>
        </p:sp>
      </p:grpSp>
      <p:sp>
        <p:nvSpPr>
          <p:cNvPr id="94" name="Text Box 8">
            <a:extLst>
              <a:ext uri="{FF2B5EF4-FFF2-40B4-BE49-F238E27FC236}">
                <a16:creationId xmlns:a16="http://schemas.microsoft.com/office/drawing/2014/main" id="{7A78F339-917C-48C6-9999-57F41CE8DDC8}"/>
              </a:ext>
            </a:extLst>
          </p:cNvPr>
          <p:cNvSpPr txBox="1">
            <a:spLocks noChangeArrowheads="1"/>
          </p:cNvSpPr>
          <p:nvPr/>
        </p:nvSpPr>
        <p:spPr bwMode="auto">
          <a:xfrm>
            <a:off x="2587591" y="4137238"/>
            <a:ext cx="320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b="1" dirty="0">
                <a:solidFill>
                  <a:srgbClr val="3333FF"/>
                </a:solidFill>
              </a:rPr>
              <a:t>b) 6420 : 321</a:t>
            </a:r>
          </a:p>
        </p:txBody>
      </p:sp>
      <p:sp>
        <p:nvSpPr>
          <p:cNvPr id="95" name="Text Box 8">
            <a:extLst>
              <a:ext uri="{FF2B5EF4-FFF2-40B4-BE49-F238E27FC236}">
                <a16:creationId xmlns:a16="http://schemas.microsoft.com/office/drawing/2014/main" id="{178D60D5-D18F-48C9-93D5-28BF2CD9CB30}"/>
              </a:ext>
            </a:extLst>
          </p:cNvPr>
          <p:cNvSpPr txBox="1">
            <a:spLocks noChangeArrowheads="1"/>
          </p:cNvSpPr>
          <p:nvPr/>
        </p:nvSpPr>
        <p:spPr bwMode="auto">
          <a:xfrm>
            <a:off x="6388066" y="4137238"/>
            <a:ext cx="320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b="1">
                <a:solidFill>
                  <a:srgbClr val="3333FF"/>
                </a:solidFill>
              </a:rPr>
              <a:t> 4957 : 165</a:t>
            </a:r>
          </a:p>
        </p:txBody>
      </p:sp>
    </p:spTree>
    <p:extLst>
      <p:ext uri="{BB962C8B-B14F-4D97-AF65-F5344CB8AC3E}">
        <p14:creationId xmlns:p14="http://schemas.microsoft.com/office/powerpoint/2010/main" val="6645394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edge">
                                      <p:cBhvr>
                                        <p:cTn id="7" dur="20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500" fill="hold"/>
                                        <p:tgtEl>
                                          <p:spTgt spid="71"/>
                                        </p:tgtEl>
                                        <p:attrNameLst>
                                          <p:attrName>ppt_x</p:attrName>
                                        </p:attrNameLst>
                                      </p:cBhvr>
                                      <p:tavLst>
                                        <p:tav tm="0">
                                          <p:val>
                                            <p:strVal val="#ppt_x"/>
                                          </p:val>
                                        </p:tav>
                                        <p:tav tm="100000">
                                          <p:val>
                                            <p:strVal val="#ppt_x"/>
                                          </p:val>
                                        </p:tav>
                                      </p:tavLst>
                                    </p:anim>
                                    <p:anim calcmode="lin" valueType="num">
                                      <p:cBhvr additive="base">
                                        <p:cTn id="13" dur="500" fill="hold"/>
                                        <p:tgtEl>
                                          <p:spTgt spid="7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2"/>
                                        </p:tgtEl>
                                        <p:attrNameLst>
                                          <p:attrName>style.visibility</p:attrName>
                                        </p:attrNameLst>
                                      </p:cBhvr>
                                      <p:to>
                                        <p:strVal val="visible"/>
                                      </p:to>
                                    </p:set>
                                    <p:anim calcmode="lin" valueType="num">
                                      <p:cBhvr additive="base">
                                        <p:cTn id="16" dur="500" fill="hold"/>
                                        <p:tgtEl>
                                          <p:spTgt spid="72"/>
                                        </p:tgtEl>
                                        <p:attrNameLst>
                                          <p:attrName>ppt_x</p:attrName>
                                        </p:attrNameLst>
                                      </p:cBhvr>
                                      <p:tavLst>
                                        <p:tav tm="0">
                                          <p:val>
                                            <p:strVal val="#ppt_x"/>
                                          </p:val>
                                        </p:tav>
                                        <p:tav tm="100000">
                                          <p:val>
                                            <p:strVal val="#ppt_x"/>
                                          </p:val>
                                        </p:tav>
                                      </p:tavLst>
                                    </p:anim>
                                    <p:anim calcmode="lin" valueType="num">
                                      <p:cBhvr additive="base">
                                        <p:cTn id="17"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dissolv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70">
                                            <p:txEl>
                                              <p:pRg st="0" end="0"/>
                                            </p:txEl>
                                          </p:spTgt>
                                        </p:tgtEl>
                                        <p:attrNameLst>
                                          <p:attrName>style.visibility</p:attrName>
                                        </p:attrNameLst>
                                      </p:cBhvr>
                                      <p:to>
                                        <p:strVal val="visible"/>
                                      </p:to>
                                    </p:set>
                                    <p:animEffect transition="in" filter="diamond(in)">
                                      <p:cBhvr>
                                        <p:cTn id="27" dur="2000"/>
                                        <p:tgtEl>
                                          <p:spTgt spid="70">
                                            <p:txEl>
                                              <p:pRg st="0" end="0"/>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diamond(in)">
                                      <p:cBhvr>
                                        <p:cTn id="30" dur="2000"/>
                                        <p:tgtEl>
                                          <p:spTgt spid="6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0">
                                            <p:txEl>
                                              <p:pRg st="1" end="1"/>
                                            </p:txEl>
                                          </p:spTgt>
                                        </p:tgtEl>
                                        <p:attrNameLst>
                                          <p:attrName>style.visibility</p:attrName>
                                        </p:attrNameLst>
                                      </p:cBhvr>
                                      <p:to>
                                        <p:strVal val="visible"/>
                                      </p:to>
                                    </p:set>
                                    <p:anim calcmode="lin" valueType="num">
                                      <p:cBhvr additive="base">
                                        <p:cTn id="35" dur="500" fill="hold"/>
                                        <p:tgtEl>
                                          <p:spTgt spid="70">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dissolve">
                                      <p:cBhvr>
                                        <p:cTn id="41" dur="500"/>
                                        <p:tgtEl>
                                          <p:spTgt spid="73"/>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77">
                                            <p:txEl>
                                              <p:pRg st="0" end="0"/>
                                            </p:txEl>
                                          </p:spTgt>
                                        </p:tgtEl>
                                        <p:attrNameLst>
                                          <p:attrName>style.visibility</p:attrName>
                                        </p:attrNameLst>
                                      </p:cBhvr>
                                      <p:to>
                                        <p:strVal val="visible"/>
                                      </p:to>
                                    </p:set>
                                    <p:animEffect transition="in" filter="diamond(in)">
                                      <p:cBhvr>
                                        <p:cTn id="46" dur="500"/>
                                        <p:tgtEl>
                                          <p:spTgt spid="77">
                                            <p:txEl>
                                              <p:pRg st="0" end="0"/>
                                            </p:txEl>
                                          </p:spTgt>
                                        </p:tgtEl>
                                      </p:cBhvr>
                                    </p:animEffect>
                                  </p:childTnLst>
                                </p:cTn>
                              </p:par>
                              <p:par>
                                <p:cTn id="47" presetID="8" presetClass="entr" presetSubtype="16"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diamond(in)">
                                      <p:cBhvr>
                                        <p:cTn id="49" dur="500"/>
                                        <p:tgtEl>
                                          <p:spTgt spid="74"/>
                                        </p:tgtEl>
                                      </p:cBhvr>
                                    </p:animEffect>
                                  </p:childTnLst>
                                </p:cTn>
                              </p:par>
                              <p:par>
                                <p:cTn id="50" presetID="2" presetClass="entr" presetSubtype="4" fill="hold" nodeType="withEffect">
                                  <p:stCondLst>
                                    <p:cond delay="0"/>
                                  </p:stCondLst>
                                  <p:childTnLst>
                                    <p:set>
                                      <p:cBhvr>
                                        <p:cTn id="51" dur="1" fill="hold">
                                          <p:stCondLst>
                                            <p:cond delay="0"/>
                                          </p:stCondLst>
                                        </p:cTn>
                                        <p:tgtEl>
                                          <p:spTgt spid="77">
                                            <p:txEl>
                                              <p:pRg st="1" end="1"/>
                                            </p:txEl>
                                          </p:spTgt>
                                        </p:tgtEl>
                                        <p:attrNameLst>
                                          <p:attrName>style.visibility</p:attrName>
                                        </p:attrNameLst>
                                      </p:cBhvr>
                                      <p:to>
                                        <p:strVal val="visible"/>
                                      </p:to>
                                    </p:set>
                                    <p:anim calcmode="lin" valueType="num">
                                      <p:cBhvr additive="base">
                                        <p:cTn id="52" dur="500" fill="hold"/>
                                        <p:tgtEl>
                                          <p:spTgt spid="77">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7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94"/>
                                        </p:tgtEl>
                                        <p:attrNameLst>
                                          <p:attrName>style.visibility</p:attrName>
                                        </p:attrNameLst>
                                      </p:cBhvr>
                                      <p:to>
                                        <p:strVal val="visible"/>
                                      </p:to>
                                    </p:set>
                                    <p:animEffect transition="in" filter="dissolve">
                                      <p:cBhvr>
                                        <p:cTn id="58" dur="500"/>
                                        <p:tgtEl>
                                          <p:spTgt spid="9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fade">
                                      <p:cBhvr>
                                        <p:cTn id="63" dur="1000"/>
                                        <p:tgtEl>
                                          <p:spTgt spid="78"/>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95"/>
                                        </p:tgtEl>
                                        <p:attrNameLst>
                                          <p:attrName>style.visibility</p:attrName>
                                        </p:attrNameLst>
                                      </p:cBhvr>
                                      <p:to>
                                        <p:strVal val="visible"/>
                                      </p:to>
                                    </p:set>
                                    <p:animEffect transition="in" filter="dissolve">
                                      <p:cBhvr>
                                        <p:cTn id="68" dur="500"/>
                                        <p:tgtEl>
                                          <p:spTgt spid="9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fade">
                                      <p:cBhvr>
                                        <p:cTn id="73"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73" grpId="0"/>
      <p:bldP spid="94" grpId="0"/>
      <p:bldP spid="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8458B937-A6A9-4BD0-A33B-890DE0A80161}"/>
              </a:ext>
            </a:extLst>
          </p:cNvPr>
          <p:cNvSpPr txBox="1">
            <a:spLocks noChangeArrowheads="1"/>
          </p:cNvSpPr>
          <p:nvPr/>
        </p:nvSpPr>
        <p:spPr bwMode="auto">
          <a:xfrm>
            <a:off x="1940824" y="743766"/>
            <a:ext cx="678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b="1" u="sng" dirty="0" err="1">
                <a:solidFill>
                  <a:srgbClr val="0000CC"/>
                </a:solidFill>
                <a:latin typeface="Times New Roman" panose="02020603050405020304" pitchFamily="18" charset="0"/>
              </a:rPr>
              <a:t>Bài</a:t>
            </a:r>
            <a:r>
              <a:rPr lang="en-US" altLang="en-US" b="1" u="sng" dirty="0">
                <a:solidFill>
                  <a:srgbClr val="0000CC"/>
                </a:solidFill>
                <a:latin typeface="Times New Roman" panose="02020603050405020304" pitchFamily="18" charset="0"/>
              </a:rPr>
              <a:t> 2:</a:t>
            </a:r>
            <a:r>
              <a:rPr lang="en-US" altLang="en-US" b="1" dirty="0">
                <a:latin typeface="Times New Roman" panose="02020603050405020304" pitchFamily="18" charset="0"/>
              </a:rPr>
              <a:t> </a:t>
            </a:r>
            <a:r>
              <a:rPr lang="en-US" altLang="en-US" b="1" dirty="0" err="1">
                <a:latin typeface="Times New Roman" panose="02020603050405020304" pitchFamily="18" charset="0"/>
              </a:rPr>
              <a:t>Tính</a:t>
            </a:r>
            <a:r>
              <a:rPr lang="en-US" altLang="en-US" b="1" dirty="0">
                <a:latin typeface="Times New Roman" panose="02020603050405020304" pitchFamily="18" charset="0"/>
              </a:rPr>
              <a:t> </a:t>
            </a:r>
            <a:r>
              <a:rPr lang="en-US" altLang="en-US" b="1" dirty="0" err="1">
                <a:latin typeface="Times New Roman" panose="02020603050405020304" pitchFamily="18" charset="0"/>
              </a:rPr>
              <a:t>giá</a:t>
            </a:r>
            <a:r>
              <a:rPr lang="en-US" altLang="en-US" b="1" dirty="0">
                <a:latin typeface="Times New Roman" panose="02020603050405020304" pitchFamily="18" charset="0"/>
              </a:rPr>
              <a:t> trị </a:t>
            </a:r>
            <a:r>
              <a:rPr lang="en-US" altLang="en-US" b="1" dirty="0" err="1">
                <a:latin typeface="Times New Roman" panose="02020603050405020304" pitchFamily="18" charset="0"/>
              </a:rPr>
              <a:t>của</a:t>
            </a:r>
            <a:r>
              <a:rPr lang="en-US" altLang="en-US" b="1" dirty="0">
                <a:latin typeface="Times New Roman" panose="02020603050405020304" pitchFamily="18" charset="0"/>
              </a:rPr>
              <a:t> </a:t>
            </a:r>
            <a:r>
              <a:rPr lang="en-US" altLang="en-US" b="1" dirty="0" err="1">
                <a:latin typeface="Times New Roman" panose="02020603050405020304" pitchFamily="18" charset="0"/>
              </a:rPr>
              <a:t>biểu</a:t>
            </a:r>
            <a:r>
              <a:rPr lang="en-US" altLang="en-US" b="1" dirty="0">
                <a:latin typeface="Times New Roman" panose="02020603050405020304" pitchFamily="18" charset="0"/>
              </a:rPr>
              <a:t> </a:t>
            </a:r>
            <a:r>
              <a:rPr lang="en-US" altLang="en-US" b="1" dirty="0" err="1">
                <a:latin typeface="Times New Roman" panose="02020603050405020304" pitchFamily="18" charset="0"/>
              </a:rPr>
              <a:t>thức</a:t>
            </a:r>
            <a:endParaRPr lang="en-US" altLang="en-US" b="1" dirty="0">
              <a:latin typeface="Times New Roman" panose="02020603050405020304" pitchFamily="18" charset="0"/>
            </a:endParaRPr>
          </a:p>
        </p:txBody>
      </p:sp>
      <p:sp>
        <p:nvSpPr>
          <p:cNvPr id="3" name="Text Box 4">
            <a:extLst>
              <a:ext uri="{FF2B5EF4-FFF2-40B4-BE49-F238E27FC236}">
                <a16:creationId xmlns:a16="http://schemas.microsoft.com/office/drawing/2014/main" id="{9EFF0D9E-987E-459C-AFE2-626F33D76026}"/>
              </a:ext>
            </a:extLst>
          </p:cNvPr>
          <p:cNvSpPr txBox="1">
            <a:spLocks noChangeArrowheads="1"/>
          </p:cNvSpPr>
          <p:nvPr/>
        </p:nvSpPr>
        <p:spPr bwMode="auto">
          <a:xfrm>
            <a:off x="473266" y="2221916"/>
            <a:ext cx="6438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sz="3600" b="1" dirty="0">
                <a:latin typeface="Times New Roman" panose="02020603050405020304" pitchFamily="18" charset="0"/>
              </a:rPr>
              <a:t>a) 1995 x 253 + 8910 : 495  </a:t>
            </a:r>
          </a:p>
        </p:txBody>
      </p:sp>
      <p:sp>
        <p:nvSpPr>
          <p:cNvPr id="4" name="Text Box 10">
            <a:extLst>
              <a:ext uri="{FF2B5EF4-FFF2-40B4-BE49-F238E27FC236}">
                <a16:creationId xmlns:a16="http://schemas.microsoft.com/office/drawing/2014/main" id="{664FFFAA-9F2E-42A3-B728-D2AF4367C48F}"/>
              </a:ext>
            </a:extLst>
          </p:cNvPr>
          <p:cNvSpPr txBox="1">
            <a:spLocks noChangeArrowheads="1"/>
          </p:cNvSpPr>
          <p:nvPr/>
        </p:nvSpPr>
        <p:spPr bwMode="auto">
          <a:xfrm>
            <a:off x="483384" y="3514763"/>
            <a:ext cx="48968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sz="3600" b="1" dirty="0">
                <a:latin typeface="Times New Roman" panose="02020603050405020304" pitchFamily="18" charset="0"/>
              </a:rPr>
              <a:t> </a:t>
            </a:r>
            <a:r>
              <a:rPr lang="en-US" altLang="en-US" sz="3600" b="1" dirty="0" smtClean="0">
                <a:latin typeface="Times New Roman" panose="02020603050405020304" pitchFamily="18" charset="0"/>
              </a:rPr>
              <a:t>=          504 </a:t>
            </a:r>
            <a:r>
              <a:rPr lang="en-US" altLang="en-US" sz="3600" b="1" dirty="0">
                <a:latin typeface="Times New Roman" panose="02020603050405020304" pitchFamily="18" charset="0"/>
              </a:rPr>
              <a:t>753   </a:t>
            </a:r>
          </a:p>
        </p:txBody>
      </p:sp>
      <p:sp>
        <p:nvSpPr>
          <p:cNvPr id="5" name="Text Box 12">
            <a:extLst>
              <a:ext uri="{FF2B5EF4-FFF2-40B4-BE49-F238E27FC236}">
                <a16:creationId xmlns:a16="http://schemas.microsoft.com/office/drawing/2014/main" id="{1A2B97B5-D20D-40BA-9CD7-439AED803A87}"/>
              </a:ext>
            </a:extLst>
          </p:cNvPr>
          <p:cNvSpPr txBox="1">
            <a:spLocks noChangeArrowheads="1"/>
          </p:cNvSpPr>
          <p:nvPr/>
        </p:nvSpPr>
        <p:spPr bwMode="auto">
          <a:xfrm>
            <a:off x="7182557" y="2075229"/>
            <a:ext cx="43608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sz="3600" b="1" dirty="0">
                <a:latin typeface="Times New Roman" panose="02020603050405020304" pitchFamily="18" charset="0"/>
              </a:rPr>
              <a:t>b) </a:t>
            </a:r>
            <a:r>
              <a:rPr lang="en-US" altLang="en-US" sz="3600" b="1" dirty="0" smtClean="0">
                <a:latin typeface="Times New Roman" panose="02020603050405020304" pitchFamily="18" charset="0"/>
              </a:rPr>
              <a:t>8700 </a:t>
            </a:r>
            <a:r>
              <a:rPr lang="en-US" altLang="en-US" sz="3600" b="1" dirty="0">
                <a:latin typeface="Times New Roman" panose="02020603050405020304" pitchFamily="18" charset="0"/>
              </a:rPr>
              <a:t>: 25 : 4 </a:t>
            </a:r>
          </a:p>
        </p:txBody>
      </p:sp>
      <p:sp>
        <p:nvSpPr>
          <p:cNvPr id="6" name="Text Box 14">
            <a:extLst>
              <a:ext uri="{FF2B5EF4-FFF2-40B4-BE49-F238E27FC236}">
                <a16:creationId xmlns:a16="http://schemas.microsoft.com/office/drawing/2014/main" id="{71E5CF2C-781A-427A-865B-CD8C6DA0CE2E}"/>
              </a:ext>
            </a:extLst>
          </p:cNvPr>
          <p:cNvSpPr txBox="1">
            <a:spLocks noChangeArrowheads="1"/>
          </p:cNvSpPr>
          <p:nvPr/>
        </p:nvSpPr>
        <p:spPr bwMode="auto">
          <a:xfrm>
            <a:off x="7372350" y="3308913"/>
            <a:ext cx="37002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sz="3600" b="1" dirty="0">
                <a:latin typeface="Times New Roman" panose="02020603050405020304" pitchFamily="18" charset="0"/>
              </a:rPr>
              <a:t>= </a:t>
            </a:r>
            <a:r>
              <a:rPr lang="en-US" altLang="en-US" sz="3600" b="1" dirty="0" smtClean="0">
                <a:latin typeface="Times New Roman" panose="02020603050405020304" pitchFamily="18" charset="0"/>
              </a:rPr>
              <a:t>           87</a:t>
            </a:r>
            <a:endParaRPr lang="en-US" altLang="en-US" sz="3600" b="1" dirty="0">
              <a:latin typeface="Times New Roman" panose="02020603050405020304" pitchFamily="18" charset="0"/>
            </a:endParaRPr>
          </a:p>
        </p:txBody>
      </p:sp>
      <p:sp>
        <p:nvSpPr>
          <p:cNvPr id="7" name="Text Box 14">
            <a:extLst>
              <a:ext uri="{FF2B5EF4-FFF2-40B4-BE49-F238E27FC236}">
                <a16:creationId xmlns:a16="http://schemas.microsoft.com/office/drawing/2014/main" id="{6615B7E0-EE98-400E-A02E-D50C27A908CF}"/>
              </a:ext>
            </a:extLst>
          </p:cNvPr>
          <p:cNvSpPr txBox="1">
            <a:spLocks noChangeArrowheads="1"/>
          </p:cNvSpPr>
          <p:nvPr/>
        </p:nvSpPr>
        <p:spPr bwMode="auto">
          <a:xfrm>
            <a:off x="7372350" y="2692071"/>
            <a:ext cx="36754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sz="3600" b="1" dirty="0">
                <a:latin typeface="Times New Roman" panose="02020603050405020304" pitchFamily="18" charset="0"/>
              </a:rPr>
              <a:t>= </a:t>
            </a:r>
            <a:r>
              <a:rPr lang="en-US" altLang="en-US" sz="3600" b="1" dirty="0" smtClean="0">
                <a:latin typeface="Times New Roman" panose="02020603050405020304" pitchFamily="18" charset="0"/>
              </a:rPr>
              <a:t>       348 </a:t>
            </a:r>
            <a:r>
              <a:rPr lang="en-US" altLang="en-US" sz="3600" b="1" dirty="0">
                <a:latin typeface="Times New Roman" panose="02020603050405020304" pitchFamily="18" charset="0"/>
              </a:rPr>
              <a:t>: 4</a:t>
            </a:r>
          </a:p>
        </p:txBody>
      </p:sp>
      <p:sp>
        <p:nvSpPr>
          <p:cNvPr id="8" name="Text Box 14">
            <a:extLst>
              <a:ext uri="{FF2B5EF4-FFF2-40B4-BE49-F238E27FC236}">
                <a16:creationId xmlns:a16="http://schemas.microsoft.com/office/drawing/2014/main" id="{EF1149A8-0DC0-4923-B15B-B2B22D86E5DF}"/>
              </a:ext>
            </a:extLst>
          </p:cNvPr>
          <p:cNvSpPr txBox="1">
            <a:spLocks noChangeArrowheads="1"/>
          </p:cNvSpPr>
          <p:nvPr/>
        </p:nvSpPr>
        <p:spPr bwMode="auto">
          <a:xfrm>
            <a:off x="635783" y="2925056"/>
            <a:ext cx="47444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a:spcBef>
                <a:spcPct val="50000"/>
              </a:spcBef>
            </a:pPr>
            <a:r>
              <a:rPr lang="en-US" altLang="en-US" sz="3600" b="1" dirty="0">
                <a:latin typeface="Times New Roman" panose="02020603050405020304" pitchFamily="18" charset="0"/>
              </a:rPr>
              <a:t>= </a:t>
            </a:r>
            <a:r>
              <a:rPr lang="en-US" altLang="en-US" sz="3600" b="1" dirty="0" smtClean="0">
                <a:latin typeface="Times New Roman" panose="02020603050405020304" pitchFamily="18" charset="0"/>
              </a:rPr>
              <a:t>     504 735  +    18</a:t>
            </a:r>
            <a:endParaRPr lang="en-US" altLang="en-US" sz="3600" b="1" dirty="0">
              <a:latin typeface="Times New Roman" panose="02020603050405020304" pitchFamily="18" charset="0"/>
            </a:endParaRPr>
          </a:p>
        </p:txBody>
      </p:sp>
      <p:cxnSp>
        <p:nvCxnSpPr>
          <p:cNvPr id="10" name="Straight Connector 9">
            <a:extLst>
              <a:ext uri="{FF2B5EF4-FFF2-40B4-BE49-F238E27FC236}">
                <a16:creationId xmlns:a16="http://schemas.microsoft.com/office/drawing/2014/main" id="{55C9705D-B329-4E5D-BE44-0019B11915CC}"/>
              </a:ext>
            </a:extLst>
          </p:cNvPr>
          <p:cNvCxnSpPr/>
          <p:nvPr/>
        </p:nvCxnSpPr>
        <p:spPr>
          <a:xfrm>
            <a:off x="6588087" y="1597446"/>
            <a:ext cx="0" cy="3624549"/>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1">
            <a:extLst>
              <a:ext uri="{FF2B5EF4-FFF2-40B4-BE49-F238E27FC236}">
                <a16:creationId xmlns:a16="http://schemas.microsoft.com/office/drawing/2014/main" id="{1B74F52C-CB87-43A7-9EFD-0D5E5B7F065C}"/>
              </a:ext>
            </a:extLst>
          </p:cNvPr>
          <p:cNvSpPr>
            <a:spLocks noChangeArrowheads="1"/>
          </p:cNvSpPr>
          <p:nvPr/>
        </p:nvSpPr>
        <p:spPr bwMode="auto">
          <a:xfrm>
            <a:off x="510765" y="4268167"/>
            <a:ext cx="6077322" cy="1632350"/>
          </a:xfrm>
          <a:prstGeom prst="cloudCallout">
            <a:avLst>
              <a:gd name="adj1" fmla="val -47582"/>
              <a:gd name="adj2" fmla="val 60944"/>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eaLnBrk="0" hangingPunct="0"/>
            <a:r>
              <a:rPr lang="en-US" sz="2800" b="1" dirty="0" err="1">
                <a:solidFill>
                  <a:schemeClr val="tx1">
                    <a:lumMod val="95000"/>
                    <a:lumOff val="5000"/>
                  </a:schemeClr>
                </a:solidFill>
                <a:latin typeface="Times New Roman" pitchFamily="18" charset="0"/>
              </a:rPr>
              <a:t>Nêu</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thứ</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tự</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thực</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hiện</a:t>
            </a:r>
            <a:r>
              <a:rPr lang="en-US" sz="2800" b="1" dirty="0">
                <a:solidFill>
                  <a:schemeClr val="tx1">
                    <a:lumMod val="95000"/>
                    <a:lumOff val="5000"/>
                  </a:schemeClr>
                </a:solidFill>
                <a:latin typeface="Times New Roman" pitchFamily="18" charset="0"/>
              </a:rPr>
              <a:t> </a:t>
            </a:r>
          </a:p>
          <a:p>
            <a:pPr algn="ctr" eaLnBrk="0" hangingPunct="0"/>
            <a:r>
              <a:rPr lang="en-US" sz="2800" b="1" dirty="0" err="1">
                <a:solidFill>
                  <a:schemeClr val="tx1">
                    <a:lumMod val="95000"/>
                    <a:lumOff val="5000"/>
                  </a:schemeClr>
                </a:solidFill>
                <a:latin typeface="Times New Roman" pitchFamily="18" charset="0"/>
              </a:rPr>
              <a:t>các</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phép</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tính</a:t>
            </a:r>
            <a:r>
              <a:rPr lang="en-US" sz="2800" b="1" dirty="0">
                <a:solidFill>
                  <a:schemeClr val="tx1">
                    <a:lumMod val="95000"/>
                    <a:lumOff val="5000"/>
                  </a:schemeClr>
                </a:solidFill>
                <a:latin typeface="Times New Roman" pitchFamily="18" charset="0"/>
              </a:rPr>
              <a:t>.</a:t>
            </a:r>
          </a:p>
        </p:txBody>
      </p:sp>
    </p:spTree>
    <p:extLst>
      <p:ext uri="{BB962C8B-B14F-4D97-AF65-F5344CB8AC3E}">
        <p14:creationId xmlns:p14="http://schemas.microsoft.com/office/powerpoint/2010/main" val="30875135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8" presetClass="exit" presetSubtype="12" fill="hold" grpId="1" nodeType="clickEffect">
                                  <p:stCondLst>
                                    <p:cond delay="0"/>
                                  </p:stCondLst>
                                  <p:childTnLst>
                                    <p:animEffect transition="out" filter="strips(downLeft)">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arn(inVertical)">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11" grpId="0" animBg="1"/>
      <p:bldP spid="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4C7D2AAB-F24F-4692-9C9E-171774917DC8}"/>
              </a:ext>
            </a:extLst>
          </p:cNvPr>
          <p:cNvSpPr/>
          <p:nvPr/>
        </p:nvSpPr>
        <p:spPr>
          <a:xfrm>
            <a:off x="309312" y="231354"/>
            <a:ext cx="11573375" cy="6116556"/>
          </a:xfrm>
          <a:prstGeom prst="roundRect">
            <a:avLst/>
          </a:prstGeom>
          <a:solidFill>
            <a:schemeClr val="bg1">
              <a:alpha val="92000"/>
            </a:schemeClr>
          </a:solidFill>
          <a:ln w="666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5CE0C4D-AFB1-4740-AB79-8CB8EA4E62DC}"/>
              </a:ext>
            </a:extLst>
          </p:cNvPr>
          <p:cNvSpPr txBox="1">
            <a:spLocks noChangeArrowheads="1"/>
          </p:cNvSpPr>
          <p:nvPr/>
        </p:nvSpPr>
        <p:spPr bwMode="auto">
          <a:xfrm>
            <a:off x="585787" y="510090"/>
            <a:ext cx="111915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en-US" altLang="en-US" b="1" u="sng" dirty="0" err="1">
                <a:solidFill>
                  <a:srgbClr val="4472C4"/>
                </a:solidFill>
                <a:latin typeface="Times New Roman" panose="02020603050405020304" pitchFamily="18" charset="0"/>
              </a:rPr>
              <a:t>Bài</a:t>
            </a:r>
            <a:r>
              <a:rPr lang="en-US" altLang="en-US" b="1" u="sng" dirty="0">
                <a:solidFill>
                  <a:srgbClr val="4472C4"/>
                </a:solidFill>
                <a:latin typeface="Times New Roman" panose="02020603050405020304" pitchFamily="18" charset="0"/>
              </a:rPr>
              <a:t> 3:</a:t>
            </a:r>
            <a:r>
              <a:rPr lang="vi-VN" altLang="en-US" dirty="0">
                <a:latin typeface="Times New Roman" panose="02020603050405020304" pitchFamily="18" charset="0"/>
              </a:rPr>
              <a:t>Có hai cửa hàng, mỗi cửa hàng đều nhận về 7128m vải. Trung bình mỗi ngày của hàng thứ nhất bán được 264m vải, cửa hàng thứ hai bán được 297m vải. Hỏi cửa hàng nào bán hết số vải đó sớm hơn và sớm hơn mấy ngày?</a:t>
            </a:r>
            <a:endParaRPr lang="en-US" altLang="en-US" dirty="0">
              <a:latin typeface="Times New Roman" panose="02020603050405020304" pitchFamily="18" charset="0"/>
            </a:endParaRPr>
          </a:p>
        </p:txBody>
      </p:sp>
      <p:sp>
        <p:nvSpPr>
          <p:cNvPr id="11" name="TextBox 10">
            <a:extLst>
              <a:ext uri="{FF2B5EF4-FFF2-40B4-BE49-F238E27FC236}">
                <a16:creationId xmlns:a16="http://schemas.microsoft.com/office/drawing/2014/main" id="{3DECCAF3-9AC1-4A15-ADE0-519B820F52F8}"/>
              </a:ext>
            </a:extLst>
          </p:cNvPr>
          <p:cNvSpPr txBox="1">
            <a:spLocks noChangeArrowheads="1"/>
          </p:cNvSpPr>
          <p:nvPr/>
        </p:nvSpPr>
        <p:spPr bwMode="auto">
          <a:xfrm>
            <a:off x="692815" y="2850929"/>
            <a:ext cx="1080636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r>
              <a:rPr lang="en-US" altLang="en-US" b="1" dirty="0" err="1">
                <a:solidFill>
                  <a:srgbClr val="FF0000"/>
                </a:solidFill>
                <a:latin typeface="Times New Roman" panose="02020603050405020304" pitchFamily="18" charset="0"/>
              </a:rPr>
              <a:t>Tóm</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tắt</a:t>
            </a:r>
            <a:r>
              <a:rPr lang="en-US" altLang="en-US" b="1" dirty="0">
                <a:solidFill>
                  <a:srgbClr val="FF0000"/>
                </a:solidFill>
                <a:latin typeface="Times New Roman" panose="02020603050405020304" pitchFamily="18" charset="0"/>
              </a:rPr>
              <a:t>:</a:t>
            </a:r>
          </a:p>
          <a:p>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Mỗi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cửa</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hàng</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nhận</a:t>
            </a:r>
            <a:r>
              <a:rPr lang="en-US" altLang="en-US" dirty="0">
                <a:solidFill>
                  <a:srgbClr val="FF0000"/>
                </a:solidFill>
                <a:latin typeface="Times New Roman" panose="02020603050405020304" pitchFamily="18" charset="0"/>
              </a:rPr>
              <a:t>: 7128m </a:t>
            </a:r>
            <a:r>
              <a:rPr lang="en-US" altLang="en-US" dirty="0" err="1">
                <a:solidFill>
                  <a:srgbClr val="FF0000"/>
                </a:solidFill>
                <a:latin typeface="Times New Roman" panose="02020603050405020304" pitchFamily="18" charset="0"/>
              </a:rPr>
              <a:t>vải</a:t>
            </a:r>
            <a:endParaRPr lang="en-US" altLang="en-US" dirty="0">
              <a:solidFill>
                <a:srgbClr val="FF0000"/>
              </a:solidFill>
              <a:latin typeface="Times New Roman" panose="02020603050405020304" pitchFamily="18" charset="0"/>
            </a:endParaRPr>
          </a:p>
          <a:p>
            <a:r>
              <a:rPr lang="en-US" altLang="en-US" dirty="0">
                <a:solidFill>
                  <a:srgbClr val="FF0000"/>
                </a:solidFill>
                <a:latin typeface="Times New Roman" panose="02020603050405020304" pitchFamily="18" charset="0"/>
              </a:rPr>
              <a:t>     1 </a:t>
            </a:r>
            <a:r>
              <a:rPr lang="en-US" altLang="en-US" dirty="0" err="1">
                <a:solidFill>
                  <a:srgbClr val="FF0000"/>
                </a:solidFill>
                <a:latin typeface="Times New Roman" panose="02020603050405020304" pitchFamily="18" charset="0"/>
              </a:rPr>
              <a:t>ngày</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cửa</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hàng</a:t>
            </a:r>
            <a:r>
              <a:rPr lang="en-US" altLang="en-US" dirty="0">
                <a:solidFill>
                  <a:srgbClr val="FF0000"/>
                </a:solidFill>
                <a:latin typeface="Times New Roman" panose="02020603050405020304" pitchFamily="18" charset="0"/>
              </a:rPr>
              <a:t> 1 </a:t>
            </a:r>
            <a:r>
              <a:rPr lang="en-US" altLang="en-US" dirty="0" err="1">
                <a:solidFill>
                  <a:srgbClr val="FF0000"/>
                </a:solidFill>
                <a:latin typeface="Times New Roman" panose="02020603050405020304" pitchFamily="18" charset="0"/>
              </a:rPr>
              <a:t>bán</a:t>
            </a:r>
            <a:r>
              <a:rPr lang="en-US" altLang="en-US" dirty="0">
                <a:solidFill>
                  <a:srgbClr val="FF0000"/>
                </a:solidFill>
                <a:latin typeface="Times New Roman" panose="02020603050405020304" pitchFamily="18" charset="0"/>
              </a:rPr>
              <a:t>: 264m </a:t>
            </a:r>
            <a:r>
              <a:rPr lang="en-US" altLang="en-US" dirty="0" err="1">
                <a:solidFill>
                  <a:srgbClr val="FF0000"/>
                </a:solidFill>
                <a:latin typeface="Times New Roman" panose="02020603050405020304" pitchFamily="18" charset="0"/>
              </a:rPr>
              <a:t>vải</a:t>
            </a:r>
            <a:endParaRPr lang="en-US" altLang="en-US" dirty="0">
              <a:solidFill>
                <a:srgbClr val="FF0000"/>
              </a:solidFill>
              <a:latin typeface="Times New Roman" panose="02020603050405020304" pitchFamily="18" charset="0"/>
            </a:endParaRPr>
          </a:p>
          <a:p>
            <a:r>
              <a:rPr lang="en-US" altLang="en-US" dirty="0">
                <a:solidFill>
                  <a:srgbClr val="FF0000"/>
                </a:solidFill>
                <a:latin typeface="Times New Roman" panose="02020603050405020304" pitchFamily="18" charset="0"/>
              </a:rPr>
              <a:t>     1 </a:t>
            </a:r>
            <a:r>
              <a:rPr lang="en-US" altLang="en-US" dirty="0" err="1">
                <a:solidFill>
                  <a:srgbClr val="FF0000"/>
                </a:solidFill>
                <a:latin typeface="Times New Roman" panose="02020603050405020304" pitchFamily="18" charset="0"/>
              </a:rPr>
              <a:t>ngày</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cửa</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hàng</a:t>
            </a:r>
            <a:r>
              <a:rPr lang="en-US" altLang="en-US" dirty="0">
                <a:solidFill>
                  <a:srgbClr val="FF0000"/>
                </a:solidFill>
                <a:latin typeface="Times New Roman" panose="02020603050405020304" pitchFamily="18" charset="0"/>
              </a:rPr>
              <a:t> 2 </a:t>
            </a:r>
            <a:r>
              <a:rPr lang="en-US" altLang="en-US" dirty="0" err="1">
                <a:solidFill>
                  <a:srgbClr val="FF0000"/>
                </a:solidFill>
                <a:latin typeface="Times New Roman" panose="02020603050405020304" pitchFamily="18" charset="0"/>
              </a:rPr>
              <a:t>bán</a:t>
            </a:r>
            <a:r>
              <a:rPr lang="en-US" altLang="en-US" dirty="0">
                <a:solidFill>
                  <a:srgbClr val="FF0000"/>
                </a:solidFill>
                <a:latin typeface="Times New Roman" panose="02020603050405020304" pitchFamily="18" charset="0"/>
              </a:rPr>
              <a:t>: 297m </a:t>
            </a:r>
            <a:r>
              <a:rPr lang="en-US" altLang="en-US" dirty="0" err="1">
                <a:solidFill>
                  <a:srgbClr val="FF0000"/>
                </a:solidFill>
                <a:latin typeface="Times New Roman" panose="02020603050405020304" pitchFamily="18" charset="0"/>
              </a:rPr>
              <a:t>vải</a:t>
            </a:r>
            <a:endParaRPr lang="en-US" altLang="en-US" dirty="0">
              <a:solidFill>
                <a:srgbClr val="FF0000"/>
              </a:solidFill>
              <a:latin typeface="Times New Roman" panose="02020603050405020304" pitchFamily="18" charset="0"/>
            </a:endParaRPr>
          </a:p>
          <a:p>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Hỏi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cửa</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hàng</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nào</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bán</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hết</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sớm</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hơn</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Và</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sớm</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hơn</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mấy</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ngày</a:t>
            </a:r>
            <a:r>
              <a:rPr lang="en-US" altLang="en-US" dirty="0">
                <a:solidFill>
                  <a:srgbClr val="FF0000"/>
                </a:solidFill>
                <a:latin typeface="Times New Roman" panose="02020603050405020304" pitchFamily="18" charset="0"/>
              </a:rPr>
              <a:t>? </a:t>
            </a:r>
          </a:p>
        </p:txBody>
      </p:sp>
    </p:spTree>
    <p:extLst>
      <p:ext uri="{BB962C8B-B14F-4D97-AF65-F5344CB8AC3E}">
        <p14:creationId xmlns:p14="http://schemas.microsoft.com/office/powerpoint/2010/main" val="22589584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4C7D2AAB-F24F-4692-9C9E-171774917DC8}"/>
              </a:ext>
            </a:extLst>
          </p:cNvPr>
          <p:cNvSpPr/>
          <p:nvPr/>
        </p:nvSpPr>
        <p:spPr>
          <a:xfrm>
            <a:off x="252162" y="202779"/>
            <a:ext cx="11573375" cy="6116556"/>
          </a:xfrm>
          <a:prstGeom prst="roundRect">
            <a:avLst/>
          </a:prstGeom>
          <a:solidFill>
            <a:schemeClr val="bg1">
              <a:alpha val="92000"/>
            </a:schemeClr>
          </a:solidFill>
          <a:ln w="666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8392267-BBF2-4579-AC2A-5E5D38370F0D}"/>
              </a:ext>
            </a:extLst>
          </p:cNvPr>
          <p:cNvSpPr txBox="1">
            <a:spLocks noChangeArrowheads="1"/>
          </p:cNvSpPr>
          <p:nvPr/>
        </p:nvSpPr>
        <p:spPr bwMode="auto">
          <a:xfrm>
            <a:off x="252162" y="0"/>
            <a:ext cx="11677901"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endParaRPr lang="en-US" altLang="en-US" sz="3600" dirty="0">
              <a:solidFill>
                <a:srgbClr val="0070C0"/>
              </a:solidFill>
              <a:latin typeface="Times New Roman" panose="02020603050405020304" pitchFamily="18" charset="0"/>
            </a:endParaRPr>
          </a:p>
          <a:p>
            <a:pPr algn="ctr"/>
            <a:r>
              <a:rPr lang="en-US" altLang="en-US" sz="3600" dirty="0" err="1">
                <a:latin typeface="Times New Roman" panose="02020603050405020304" pitchFamily="18" charset="0"/>
              </a:rPr>
              <a:t>Bài</a:t>
            </a:r>
            <a:r>
              <a:rPr lang="en-US" altLang="en-US" sz="3600" dirty="0">
                <a:latin typeface="Times New Roman" panose="02020603050405020304" pitchFamily="18" charset="0"/>
              </a:rPr>
              <a:t> </a:t>
            </a:r>
            <a:r>
              <a:rPr lang="en-US" altLang="en-US" sz="3600" dirty="0" err="1" smtClean="0">
                <a:latin typeface="Times New Roman" panose="02020603050405020304" pitchFamily="18" charset="0"/>
              </a:rPr>
              <a:t>giải</a:t>
            </a:r>
            <a:endParaRPr lang="en-US" altLang="en-US" sz="3600" dirty="0">
              <a:latin typeface="Times New Roman" panose="02020603050405020304" pitchFamily="18" charset="0"/>
            </a:endParaRPr>
          </a:p>
          <a:p>
            <a:r>
              <a:rPr lang="en-US" altLang="en-US" sz="3600" dirty="0" smtClean="0">
                <a:latin typeface="Times New Roman" panose="02020603050405020304" pitchFamily="18" charset="0"/>
              </a:rPr>
              <a:t>	</a:t>
            </a:r>
            <a:r>
              <a:rPr lang="vi-VN" altLang="en-US" sz="3600" dirty="0" smtClean="0">
                <a:latin typeface="Times New Roman" panose="02020603050405020304" pitchFamily="18" charset="0"/>
              </a:rPr>
              <a:t>Cửa </a:t>
            </a:r>
            <a:r>
              <a:rPr lang="vi-VN" altLang="en-US" sz="3600" dirty="0">
                <a:latin typeface="Times New Roman" panose="02020603050405020304" pitchFamily="18" charset="0"/>
              </a:rPr>
              <a:t>hàng thứ nhất bán hết trong số ngày </a:t>
            </a:r>
            <a:r>
              <a:rPr lang="vi-VN" altLang="en-US" sz="3600" dirty="0" smtClean="0">
                <a:latin typeface="Times New Roman" panose="02020603050405020304" pitchFamily="18" charset="0"/>
              </a:rPr>
              <a:t>là:</a:t>
            </a:r>
            <a:endParaRPr lang="vi-VN" altLang="en-US" sz="3600" dirty="0">
              <a:latin typeface="Times New Roman" panose="02020603050405020304" pitchFamily="18" charset="0"/>
            </a:endParaRPr>
          </a:p>
          <a:p>
            <a:pPr algn="ctr"/>
            <a:r>
              <a:rPr lang="vi-VN" altLang="en-US" sz="3600" dirty="0">
                <a:latin typeface="Times New Roman" panose="02020603050405020304" pitchFamily="18" charset="0"/>
              </a:rPr>
              <a:t>7128 : 264 = 27 (</a:t>
            </a:r>
            <a:r>
              <a:rPr lang="vi-VN" altLang="en-US" sz="3600" dirty="0" smtClean="0">
                <a:latin typeface="Times New Roman" panose="02020603050405020304" pitchFamily="18" charset="0"/>
              </a:rPr>
              <a:t>ngày)</a:t>
            </a:r>
            <a:endParaRPr lang="en-US" altLang="en-US" sz="3600" dirty="0" smtClean="0">
              <a:latin typeface="Times New Roman" panose="02020603050405020304" pitchFamily="18" charset="0"/>
            </a:endParaRPr>
          </a:p>
          <a:p>
            <a:r>
              <a:rPr lang="en-US" altLang="en-US" sz="3600" dirty="0" smtClean="0">
                <a:latin typeface="Times New Roman" panose="02020603050405020304" pitchFamily="18" charset="0"/>
              </a:rPr>
              <a:t>	</a:t>
            </a:r>
            <a:r>
              <a:rPr lang="vi-VN" altLang="en-US" sz="3600" dirty="0" smtClean="0">
                <a:latin typeface="Times New Roman" panose="02020603050405020304" pitchFamily="18" charset="0"/>
              </a:rPr>
              <a:t>Cửa </a:t>
            </a:r>
            <a:r>
              <a:rPr lang="vi-VN" altLang="en-US" sz="3600" dirty="0">
                <a:latin typeface="Times New Roman" panose="02020603050405020304" pitchFamily="18" charset="0"/>
              </a:rPr>
              <a:t>hàng thứ hai bán hết trong số ngày </a:t>
            </a:r>
            <a:r>
              <a:rPr lang="vi-VN" altLang="en-US" sz="3600" dirty="0" smtClean="0">
                <a:latin typeface="Times New Roman" panose="02020603050405020304" pitchFamily="18" charset="0"/>
              </a:rPr>
              <a:t>là:</a:t>
            </a:r>
            <a:endParaRPr lang="vi-VN" altLang="en-US" sz="3600" dirty="0">
              <a:latin typeface="Times New Roman" panose="02020603050405020304" pitchFamily="18" charset="0"/>
            </a:endParaRPr>
          </a:p>
          <a:p>
            <a:pPr algn="ctr"/>
            <a:r>
              <a:rPr lang="vi-VN" altLang="en-US" sz="3600" dirty="0">
                <a:latin typeface="Times New Roman" panose="02020603050405020304" pitchFamily="18" charset="0"/>
              </a:rPr>
              <a:t>7128 : 297 = 24 (ngày)</a:t>
            </a:r>
          </a:p>
          <a:p>
            <a:r>
              <a:rPr lang="en-US" altLang="en-US" sz="3600" dirty="0" smtClean="0">
                <a:latin typeface="Times New Roman" panose="02020603050405020304" pitchFamily="18" charset="0"/>
              </a:rPr>
              <a:t>	</a:t>
            </a:r>
            <a:r>
              <a:rPr lang="en-US" altLang="en-US" sz="3600" dirty="0" err="1" smtClean="0">
                <a:latin typeface="Times New Roman" panose="02020603050405020304" pitchFamily="18" charset="0"/>
              </a:rPr>
              <a:t>V</a:t>
            </a:r>
            <a:r>
              <a:rPr lang="en-US" altLang="en-US" sz="3600" dirty="0" err="1" smtClean="0">
                <a:latin typeface="Times New Roman" panose="02020603050405020304" pitchFamily="18" charset="0"/>
              </a:rPr>
              <a:t>ì</a:t>
            </a:r>
            <a:r>
              <a:rPr lang="en-US" altLang="en-US" sz="3600" dirty="0" smtClean="0">
                <a:latin typeface="Times New Roman" panose="02020603050405020304" pitchFamily="18" charset="0"/>
              </a:rPr>
              <a:t> </a:t>
            </a:r>
            <a:r>
              <a:rPr lang="en-US" altLang="en-US" sz="3600" dirty="0">
                <a:latin typeface="Times New Roman" panose="02020603050405020304" pitchFamily="18" charset="0"/>
              </a:rPr>
              <a:t>24 &lt; 27 </a:t>
            </a:r>
            <a:r>
              <a:rPr lang="en-US" altLang="en-US" sz="3600" dirty="0" err="1">
                <a:latin typeface="Times New Roman" panose="02020603050405020304" pitchFamily="18" charset="0"/>
              </a:rPr>
              <a:t>nên</a:t>
            </a:r>
            <a:r>
              <a:rPr lang="vi-VN" altLang="en-US" sz="3600" dirty="0">
                <a:latin typeface="Times New Roman" panose="02020603050405020304" pitchFamily="18" charset="0"/>
              </a:rPr>
              <a:t> cửa hàng thứ 2 bán hết sớm hơn và sớm hơn số ngày là :</a:t>
            </a:r>
          </a:p>
          <a:p>
            <a:pPr algn="ctr"/>
            <a:r>
              <a:rPr lang="vi-VN" altLang="en-US" sz="3600" dirty="0" smtClean="0">
                <a:latin typeface="Times New Roman" panose="02020603050405020304" pitchFamily="18" charset="0"/>
              </a:rPr>
              <a:t>27 </a:t>
            </a:r>
            <a:r>
              <a:rPr lang="vi-VN" altLang="en-US" sz="3600" dirty="0">
                <a:latin typeface="Times New Roman" panose="02020603050405020304" pitchFamily="18" charset="0"/>
              </a:rPr>
              <a:t>– 24 = 3 </a:t>
            </a:r>
            <a:r>
              <a:rPr lang="vi-VN" altLang="en-US" sz="3600" dirty="0" smtClean="0">
                <a:latin typeface="Times New Roman" panose="02020603050405020304" pitchFamily="18" charset="0"/>
              </a:rPr>
              <a:t>(ngày)</a:t>
            </a:r>
            <a:endParaRPr lang="vi-VN" altLang="en-US" sz="3600" dirty="0">
              <a:latin typeface="Times New Roman" panose="02020603050405020304" pitchFamily="18" charset="0"/>
            </a:endParaRPr>
          </a:p>
          <a:p>
            <a:pPr algn="ctr"/>
            <a:r>
              <a:rPr lang="en-US" altLang="en-US" sz="3600" dirty="0">
                <a:latin typeface="Times New Roman" panose="02020603050405020304" pitchFamily="18" charset="0"/>
              </a:rPr>
              <a:t>                </a:t>
            </a:r>
            <a:r>
              <a:rPr lang="en-US" altLang="en-US" sz="3600" dirty="0" smtClean="0">
                <a:latin typeface="Times New Roman" panose="02020603050405020304" pitchFamily="18" charset="0"/>
              </a:rPr>
              <a:t> </a:t>
            </a:r>
            <a:r>
              <a:rPr lang="vi-VN" altLang="en-US" sz="3600" dirty="0" smtClean="0">
                <a:latin typeface="Times New Roman" panose="02020603050405020304" pitchFamily="18" charset="0"/>
              </a:rPr>
              <a:t>Đáp </a:t>
            </a:r>
            <a:r>
              <a:rPr lang="vi-VN" altLang="en-US" sz="3600" dirty="0">
                <a:latin typeface="Times New Roman" panose="02020603050405020304" pitchFamily="18" charset="0"/>
              </a:rPr>
              <a:t>số: 3 </a:t>
            </a:r>
            <a:r>
              <a:rPr lang="vi-VN" altLang="en-US" sz="3600" dirty="0" smtClean="0">
                <a:latin typeface="Times New Roman" panose="02020603050405020304" pitchFamily="18" charset="0"/>
              </a:rPr>
              <a:t>ngày</a:t>
            </a:r>
            <a:r>
              <a:rPr lang="en-US" altLang="en-US" sz="3600" dirty="0" smtClean="0">
                <a:latin typeface="Times New Roman" panose="02020603050405020304" pitchFamily="18" charset="0"/>
              </a:rPr>
              <a:t>.</a:t>
            </a:r>
            <a:endParaRPr lang="vi-VN" altLang="en-US" sz="3600" dirty="0">
              <a:latin typeface="Times New Roman" panose="02020603050405020304" pitchFamily="18" charset="0"/>
            </a:endParaRPr>
          </a:p>
          <a:p>
            <a:pPr algn="ctr"/>
            <a:endParaRPr lang="en-US" altLang="en-US" sz="3600" dirty="0">
              <a:latin typeface="Times New Roman" panose="02020603050405020304" pitchFamily="18" charset="0"/>
            </a:endParaRPr>
          </a:p>
        </p:txBody>
      </p:sp>
    </p:spTree>
    <p:extLst>
      <p:ext uri="{BB962C8B-B14F-4D97-AF65-F5344CB8AC3E}">
        <p14:creationId xmlns:p14="http://schemas.microsoft.com/office/powerpoint/2010/main" val="19530632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of zookeeper boy and girl in the garden Vector Image"/>
          <p:cNvPicPr>
            <a:picLocks noChangeAspect="1" noChangeArrowheads="1"/>
          </p:cNvPicPr>
          <p:nvPr/>
        </p:nvPicPr>
        <p:blipFill rotWithShape="1">
          <a:blip r:embed="rId4">
            <a:extLst>
              <a:ext uri="{28A0092B-C50C-407E-A947-70E740481C1C}">
                <a14:useLocalDpi xmlns:a14="http://schemas.microsoft.com/office/drawing/2010/main" val="0"/>
              </a:ext>
            </a:extLst>
          </a:blip>
          <a:srcRect b="9100"/>
          <a:stretch/>
        </p:blipFill>
        <p:spPr bwMode="auto">
          <a:xfrm>
            <a:off x="0" y="0"/>
            <a:ext cx="12192000" cy="76971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9485" y="329323"/>
            <a:ext cx="5986061" cy="3284541"/>
          </a:xfrm>
          <a:prstGeom prst="rect">
            <a:avLst/>
          </a:prstGeom>
        </p:spPr>
      </p:pic>
      <p:sp>
        <p:nvSpPr>
          <p:cNvPr id="5" name="Rectangle 4"/>
          <p:cNvSpPr/>
          <p:nvPr/>
        </p:nvSpPr>
        <p:spPr>
          <a:xfrm rot="21249602">
            <a:off x="3899411" y="884454"/>
            <a:ext cx="3953326"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dirty="0" err="1">
                <a:ln/>
                <a:solidFill>
                  <a:srgbClr val="7030A0"/>
                </a:solidFill>
                <a:effectLst>
                  <a:glow rad="228600">
                    <a:schemeClr val="accent2">
                      <a:satMod val="175000"/>
                      <a:alpha val="40000"/>
                    </a:schemeClr>
                  </a:glow>
                  <a:reflection blurRad="6350" stA="60000" endA="900" endPos="58000" dir="5400000" sy="-100000" algn="bl" rotWithShape="0"/>
                </a:effectLst>
                <a:latin typeface="UTM American Sans" panose="02040603050506020204" pitchFamily="18" charset="0"/>
              </a:rPr>
              <a:t>Dặn</a:t>
            </a:r>
            <a:r>
              <a:rPr lang="en-US" sz="9600" b="1" dirty="0">
                <a:ln/>
                <a:solidFill>
                  <a:srgbClr val="7030A0"/>
                </a:solidFill>
                <a:effectLst>
                  <a:glow rad="228600">
                    <a:schemeClr val="accent2">
                      <a:satMod val="175000"/>
                      <a:alpha val="40000"/>
                    </a:schemeClr>
                  </a:glow>
                  <a:reflection blurRad="6350" stA="60000" endA="900" endPos="58000" dir="5400000" sy="-100000" algn="bl" rotWithShape="0"/>
                </a:effectLst>
                <a:latin typeface="UTM American Sans" panose="02040603050506020204" pitchFamily="18" charset="0"/>
              </a:rPr>
              <a:t> </a:t>
            </a:r>
            <a:r>
              <a:rPr lang="en-US" sz="9600" b="1" dirty="0" err="1">
                <a:ln/>
                <a:solidFill>
                  <a:srgbClr val="7030A0"/>
                </a:solidFill>
                <a:effectLst>
                  <a:glow rad="228600">
                    <a:schemeClr val="accent2">
                      <a:satMod val="175000"/>
                      <a:alpha val="40000"/>
                    </a:schemeClr>
                  </a:glow>
                  <a:reflection blurRad="6350" stA="60000" endA="900" endPos="58000" dir="5400000" sy="-100000" algn="bl" rotWithShape="0"/>
                </a:effectLst>
                <a:latin typeface="UTM American Sans" panose="02040603050506020204" pitchFamily="18" charset="0"/>
              </a:rPr>
              <a:t>dò</a:t>
            </a:r>
            <a:endParaRPr lang="en-US" sz="9600" b="1" cap="none" spc="0" dirty="0">
              <a:ln/>
              <a:solidFill>
                <a:srgbClr val="7030A0"/>
              </a:solidFill>
              <a:effectLst>
                <a:glow rad="228600">
                  <a:schemeClr val="accent2">
                    <a:satMod val="175000"/>
                    <a:alpha val="40000"/>
                  </a:schemeClr>
                </a:glow>
                <a:reflection blurRad="6350" stA="60000" endA="900" endPos="58000" dir="5400000" sy="-100000" algn="bl" rotWithShape="0"/>
              </a:effectLst>
              <a:latin typeface="UTM American Sans" panose="02040603050506020204" pitchFamily="18" charset="0"/>
            </a:endParaRPr>
          </a:p>
        </p:txBody>
      </p:sp>
      <p:pic>
        <p:nvPicPr>
          <p:cNvPr id="6" name="图片 31">
            <a:extLst>
              <a:ext uri="{FF2B5EF4-FFF2-40B4-BE49-F238E27FC236}">
                <a16:creationId xmlns:a16="http://schemas.microsoft.com/office/drawing/2014/main" id="{32B8F725-3267-4FB1-83D6-218F0F720C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096000" y="5893499"/>
            <a:ext cx="6096000" cy="1798924"/>
          </a:xfrm>
          <a:prstGeom prst="rect">
            <a:avLst/>
          </a:prstGeom>
        </p:spPr>
      </p:pic>
      <p:pic>
        <p:nvPicPr>
          <p:cNvPr id="7" name="图片 31">
            <a:extLst>
              <a:ext uri="{FF2B5EF4-FFF2-40B4-BE49-F238E27FC236}">
                <a16:creationId xmlns:a16="http://schemas.microsoft.com/office/drawing/2014/main" id="{32B8F725-3267-4FB1-83D6-218F0F720C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25" y="5895989"/>
            <a:ext cx="6074375" cy="1798924"/>
          </a:xfrm>
          <a:prstGeom prst="rect">
            <a:avLst/>
          </a:prstGeom>
        </p:spPr>
      </p:pic>
    </p:spTree>
    <p:extLst>
      <p:ext uri="{BB962C8B-B14F-4D97-AF65-F5344CB8AC3E}">
        <p14:creationId xmlns:p14="http://schemas.microsoft.com/office/powerpoint/2010/main" val="6214397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by="(-#ppt_w*2)" calcmode="lin" valueType="num">
                                      <p:cBhvr rctx="PPT">
                                        <p:cTn id="17" dur="250" autoRev="1" fill="hold">
                                          <p:stCondLst>
                                            <p:cond delay="0"/>
                                          </p:stCondLst>
                                        </p:cTn>
                                        <p:tgtEl>
                                          <p:spTgt spid="5"/>
                                        </p:tgtEl>
                                        <p:attrNameLst>
                                          <p:attrName>ppt_w</p:attrName>
                                        </p:attrNameLst>
                                      </p:cBhvr>
                                    </p:anim>
                                    <p:anim by="(#ppt_w*0.50)" calcmode="lin" valueType="num">
                                      <p:cBhvr>
                                        <p:cTn id="18" dur="250" decel="50000" autoRev="1" fill="hold">
                                          <p:stCondLst>
                                            <p:cond delay="0"/>
                                          </p:stCondLst>
                                        </p:cTn>
                                        <p:tgtEl>
                                          <p:spTgt spid="5"/>
                                        </p:tgtEl>
                                        <p:attrNameLst>
                                          <p:attrName>ppt_x</p:attrName>
                                        </p:attrNameLst>
                                      </p:cBhvr>
                                    </p:anim>
                                    <p:anim from="(-#ppt_h/2)" to="(#ppt_y)" calcmode="lin" valueType="num">
                                      <p:cBhvr>
                                        <p:cTn id="19" dur="500" fill="hold">
                                          <p:stCondLst>
                                            <p:cond delay="0"/>
                                          </p:stCondLst>
                                        </p:cTn>
                                        <p:tgtEl>
                                          <p:spTgt spid="5"/>
                                        </p:tgtEl>
                                        <p:attrNameLst>
                                          <p:attrName>ppt_y</p:attrName>
                                        </p:attrNameLst>
                                      </p:cBhvr>
                                    </p:anim>
                                    <p:animRot by="21600000">
                                      <p:cBhvr>
                                        <p:cTn id="20" dur="500" fill="hold">
                                          <p:stCondLst>
                                            <p:cond delay="0"/>
                                          </p:stCondLst>
                                        </p:cTn>
                                        <p:tgtEl>
                                          <p:spTgt spid="5"/>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764" y="485145"/>
            <a:ext cx="8387871" cy="569849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8340" y="4241178"/>
            <a:ext cx="1715175" cy="2526820"/>
          </a:xfrm>
          <a:prstGeom prst="rect">
            <a:avLst/>
          </a:prstGeom>
        </p:spPr>
      </p:pic>
      <p:pic>
        <p:nvPicPr>
          <p:cNvPr id="4" name="图片 4" descr="564ed7d2ddea4"/>
          <p:cNvPicPr>
            <a:picLocks noChangeAspect="1"/>
          </p:cNvPicPr>
          <p:nvPr/>
        </p:nvPicPr>
        <p:blipFill>
          <a:blip r:embed="rId5"/>
          <a:srcRect t="61080" r="51656"/>
          <a:stretch>
            <a:fillRect/>
          </a:stretch>
        </p:blipFill>
        <p:spPr>
          <a:xfrm>
            <a:off x="846666" y="2248766"/>
            <a:ext cx="4085118" cy="4842337"/>
          </a:xfrm>
          <a:prstGeom prst="rect">
            <a:avLst/>
          </a:prstGeom>
          <a:effectLst>
            <a:outerShdw blurRad="50800" dist="38100" dir="18900000" algn="bl" rotWithShape="0">
              <a:prstClr val="black">
                <a:alpha val="40000"/>
              </a:prstClr>
            </a:outerShdw>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5701" y="279369"/>
            <a:ext cx="1713124" cy="1792379"/>
          </a:xfrm>
          <a:prstGeom prst="rect">
            <a:avLst/>
          </a:prstGeom>
        </p:spPr>
      </p:pic>
      <p:pic>
        <p:nvPicPr>
          <p:cNvPr id="6" name="图片 95"/>
          <p:cNvPicPr>
            <a:picLocks noChangeAspect="1"/>
          </p:cNvPicPr>
          <p:nvPr/>
        </p:nvPicPr>
        <p:blipFill rotWithShape="1">
          <a:blip r:embed="rId7">
            <a:extLst>
              <a:ext uri="{28A0092B-C50C-407E-A947-70E740481C1C}">
                <a14:useLocalDpi xmlns:a14="http://schemas.microsoft.com/office/drawing/2010/main" val="0"/>
              </a:ext>
            </a:extLst>
          </a:blip>
          <a:srcRect t="1607" r="44764" b="88413"/>
          <a:stretch>
            <a:fillRect/>
          </a:stretch>
        </p:blipFill>
        <p:spPr>
          <a:xfrm>
            <a:off x="9486" y="0"/>
            <a:ext cx="6040250" cy="1637268"/>
          </a:xfrm>
          <a:prstGeom prst="rect">
            <a:avLst/>
          </a:prstGeom>
          <a:effectLst>
            <a:outerShdw blurRad="50800" dist="38100" dir="5400000" sx="102000" sy="102000" algn="t" rotWithShape="0">
              <a:srgbClr val="53A8DD">
                <a:alpha val="40000"/>
              </a:srgbClr>
            </a:outerShdw>
          </a:effectLst>
        </p:spPr>
      </p:pic>
      <p:pic>
        <p:nvPicPr>
          <p:cNvPr id="7" name="图片 92"/>
          <p:cNvPicPr>
            <a:picLocks noChangeAspect="1"/>
          </p:cNvPicPr>
          <p:nvPr/>
        </p:nvPicPr>
        <p:blipFill rotWithShape="1">
          <a:blip r:embed="rId8">
            <a:extLst>
              <a:ext uri="{28A0092B-C50C-407E-A947-70E740481C1C}">
                <a14:useLocalDpi xmlns:a14="http://schemas.microsoft.com/office/drawing/2010/main" val="0"/>
              </a:ext>
            </a:extLst>
          </a:blip>
          <a:srcRect l="32585" t="1563" b="89979"/>
          <a:stretch>
            <a:fillRect/>
          </a:stretch>
        </p:blipFill>
        <p:spPr>
          <a:xfrm>
            <a:off x="4199129" y="0"/>
            <a:ext cx="8050366" cy="1515213"/>
          </a:xfrm>
          <a:prstGeom prst="rect">
            <a:avLst/>
          </a:prstGeom>
          <a:effectLst>
            <a:outerShdw blurRad="50800" dist="38100" dir="5400000" sx="102000" sy="102000" algn="t" rotWithShape="0">
              <a:srgbClr val="53A8DD">
                <a:alpha val="39000"/>
              </a:srgbClr>
            </a:outerShdw>
          </a:effectLst>
        </p:spPr>
      </p:pic>
      <p:pic>
        <p:nvPicPr>
          <p:cNvPr id="8" name="图片 31">
            <a:extLst>
              <a:ext uri="{FF2B5EF4-FFF2-40B4-BE49-F238E27FC236}">
                <a16:creationId xmlns:a16="http://schemas.microsoft.com/office/drawing/2014/main" id="{32B8F725-3267-4FB1-83D6-218F0F720C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6095998" y="5073373"/>
            <a:ext cx="6096000" cy="1798924"/>
          </a:xfrm>
          <a:prstGeom prst="rect">
            <a:avLst/>
          </a:prstGeom>
        </p:spPr>
      </p:pic>
      <p:pic>
        <p:nvPicPr>
          <p:cNvPr id="9" name="图片 31">
            <a:extLst>
              <a:ext uri="{FF2B5EF4-FFF2-40B4-BE49-F238E27FC236}">
                <a16:creationId xmlns:a16="http://schemas.microsoft.com/office/drawing/2014/main" id="{32B8F725-3267-4FB1-83D6-218F0F720C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623" y="5059076"/>
            <a:ext cx="6074375" cy="1798924"/>
          </a:xfrm>
          <a:prstGeom prst="rect">
            <a:avLst/>
          </a:prstGeom>
        </p:spPr>
      </p:pic>
      <p:pic>
        <p:nvPicPr>
          <p:cNvPr id="10" name="图片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4987" y="1080678"/>
            <a:ext cx="1636497" cy="1975083"/>
          </a:xfrm>
          <a:prstGeom prst="rect">
            <a:avLst/>
          </a:prstGeom>
        </p:spPr>
      </p:pic>
      <p:pic>
        <p:nvPicPr>
          <p:cNvPr id="11" name="图片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0049" y="199882"/>
            <a:ext cx="1224568" cy="1162090"/>
          </a:xfrm>
          <a:prstGeom prst="rect">
            <a:avLst/>
          </a:prstGeom>
        </p:spPr>
      </p:pic>
      <p:grpSp>
        <p:nvGrpSpPr>
          <p:cNvPr id="12" name="Group 11"/>
          <p:cNvGrpSpPr/>
          <p:nvPr/>
        </p:nvGrpSpPr>
        <p:grpSpPr>
          <a:xfrm>
            <a:off x="8619447" y="2573897"/>
            <a:ext cx="2820600" cy="1640664"/>
            <a:chOff x="514271" y="2554818"/>
            <a:chExt cx="5594529" cy="2888590"/>
          </a:xfrm>
        </p:grpSpPr>
        <p:pic>
          <p:nvPicPr>
            <p:cNvPr id="13" name="Picture 12"/>
            <p:cNvPicPr>
              <a:picLocks noChangeAspect="1"/>
            </p:cNvPicPr>
            <p:nvPr/>
          </p:nvPicPr>
          <p:blipFill>
            <a:blip r:embed="rId12" cstate="hqprint">
              <a:extLst>
                <a:ext uri="{BEBA8EAE-BF5A-486C-A8C5-ECC9F3942E4B}">
                  <a14:imgProps xmlns:a14="http://schemas.microsoft.com/office/drawing/2010/main">
                    <a14:imgLayer r:embed="rId13">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19405690">
              <a:off x="514271" y="2810408"/>
              <a:ext cx="2624442" cy="2633000"/>
            </a:xfrm>
            <a:prstGeom prst="rect">
              <a:avLst/>
            </a:prstGeom>
          </p:spPr>
        </p:pic>
        <p:sp>
          <p:nvSpPr>
            <p:cNvPr id="14" name="TextBox 13"/>
            <p:cNvSpPr txBox="1"/>
            <p:nvPr/>
          </p:nvSpPr>
          <p:spPr>
            <a:xfrm>
              <a:off x="4420213" y="2554818"/>
              <a:ext cx="1688587" cy="1246320"/>
            </a:xfrm>
            <a:prstGeom prst="rect">
              <a:avLst/>
            </a:prstGeom>
            <a:noFill/>
          </p:spPr>
          <p:txBody>
            <a:bodyPr wrap="square" rtlCol="0">
              <a:spAutoFit/>
            </a:bodyPr>
            <a:lstStyle/>
            <a:p>
              <a:endParaRPr lang="en-US" sz="4000" b="1" dirty="0">
                <a:solidFill>
                  <a:schemeClr val="bg1"/>
                </a:solidFill>
                <a:effectLst>
                  <a:outerShdw blurRad="38100" dist="38100" dir="2700000" algn="tl">
                    <a:srgbClr val="000000">
                      <a:alpha val="43137"/>
                    </a:srgbClr>
                  </a:outerShdw>
                </a:effectLst>
                <a:latin typeface="UTM Cookies" panose="02040603050506020204" pitchFamily="18" charset="0"/>
              </a:endParaRPr>
            </a:p>
          </p:txBody>
        </p:sp>
      </p:grpSp>
      <p:grpSp>
        <p:nvGrpSpPr>
          <p:cNvPr id="15" name="Group 14"/>
          <p:cNvGrpSpPr/>
          <p:nvPr/>
        </p:nvGrpSpPr>
        <p:grpSpPr>
          <a:xfrm>
            <a:off x="3686896" y="1743164"/>
            <a:ext cx="2820600" cy="1640664"/>
            <a:chOff x="514271" y="2554818"/>
            <a:chExt cx="5594529" cy="2888590"/>
          </a:xfrm>
        </p:grpSpPr>
        <p:pic>
          <p:nvPicPr>
            <p:cNvPr id="16" name="Picture 15"/>
            <p:cNvPicPr>
              <a:picLocks noChangeAspect="1"/>
            </p:cNvPicPr>
            <p:nvPr/>
          </p:nvPicPr>
          <p:blipFill>
            <a:blip r:embed="rId12" cstate="hqprint">
              <a:extLst>
                <a:ext uri="{BEBA8EAE-BF5A-486C-A8C5-ECC9F3942E4B}">
                  <a14:imgProps xmlns:a14="http://schemas.microsoft.com/office/drawing/2010/main">
                    <a14:imgLayer r:embed="rId13">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19405690">
              <a:off x="514271" y="2810408"/>
              <a:ext cx="2624442" cy="2633000"/>
            </a:xfrm>
            <a:prstGeom prst="rect">
              <a:avLst/>
            </a:prstGeom>
          </p:spPr>
        </p:pic>
        <p:sp>
          <p:nvSpPr>
            <p:cNvPr id="17" name="TextBox 16"/>
            <p:cNvSpPr txBox="1"/>
            <p:nvPr/>
          </p:nvSpPr>
          <p:spPr>
            <a:xfrm>
              <a:off x="4420213" y="2554818"/>
              <a:ext cx="1688587" cy="1246320"/>
            </a:xfrm>
            <a:prstGeom prst="rect">
              <a:avLst/>
            </a:prstGeom>
            <a:noFill/>
          </p:spPr>
          <p:txBody>
            <a:bodyPr wrap="square" rtlCol="0">
              <a:spAutoFit/>
            </a:bodyPr>
            <a:lstStyle/>
            <a:p>
              <a:endParaRPr lang="en-US" sz="4000" b="1" dirty="0">
                <a:solidFill>
                  <a:schemeClr val="bg1"/>
                </a:solidFill>
                <a:effectLst>
                  <a:outerShdw blurRad="38100" dist="38100" dir="2700000" algn="tl">
                    <a:srgbClr val="000000">
                      <a:alpha val="43137"/>
                    </a:srgbClr>
                  </a:outerShdw>
                </a:effectLst>
                <a:latin typeface="UTM Cookies" panose="02040603050506020204" pitchFamily="18" charset="0"/>
              </a:endParaRPr>
            </a:p>
          </p:txBody>
        </p:sp>
      </p:grpSp>
      <p:sp>
        <p:nvSpPr>
          <p:cNvPr id="19" name="Rectangle 18"/>
          <p:cNvSpPr/>
          <p:nvPr/>
        </p:nvSpPr>
        <p:spPr>
          <a:xfrm>
            <a:off x="5114455" y="2110372"/>
            <a:ext cx="3932487" cy="212365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err="1">
                <a:ln/>
                <a:solidFill>
                  <a:schemeClr val="accent6">
                    <a:lumMod val="75000"/>
                  </a:schemeClr>
                </a:solidFill>
                <a:effectLst>
                  <a:outerShdw blurRad="60007" dist="200025" dir="15000000" sy="30000" kx="-1800000" algn="bl" rotWithShape="0">
                    <a:prstClr val="black">
                      <a:alpha val="32000"/>
                    </a:prstClr>
                  </a:outerShdw>
                </a:effectLst>
                <a:latin typeface="UTM Cookies" panose="02040603050506020204" pitchFamily="18" charset="0"/>
              </a:rPr>
              <a:t>Tạm</a:t>
            </a:r>
            <a:r>
              <a:rPr lang="en-US" sz="6600" b="1" cap="none" spc="0" dirty="0">
                <a:ln/>
                <a:solidFill>
                  <a:schemeClr val="accent6">
                    <a:lumMod val="75000"/>
                  </a:schemeClr>
                </a:solidFill>
                <a:effectLst>
                  <a:outerShdw blurRad="60007" dist="200025" dir="15000000" sy="30000" kx="-1800000" algn="bl" rotWithShape="0">
                    <a:prstClr val="black">
                      <a:alpha val="32000"/>
                    </a:prstClr>
                  </a:outerShdw>
                </a:effectLst>
                <a:latin typeface="UTM Cookies" panose="02040603050506020204" pitchFamily="18" charset="0"/>
              </a:rPr>
              <a:t> </a:t>
            </a:r>
            <a:r>
              <a:rPr lang="en-US" sz="6600" b="1" cap="none" spc="0" dirty="0" err="1">
                <a:ln/>
                <a:solidFill>
                  <a:schemeClr val="accent6">
                    <a:lumMod val="75000"/>
                  </a:schemeClr>
                </a:solidFill>
                <a:effectLst>
                  <a:outerShdw blurRad="60007" dist="200025" dir="15000000" sy="30000" kx="-1800000" algn="bl" rotWithShape="0">
                    <a:prstClr val="black">
                      <a:alpha val="32000"/>
                    </a:prstClr>
                  </a:outerShdw>
                </a:effectLst>
                <a:latin typeface="UTM Cookies" panose="02040603050506020204" pitchFamily="18" charset="0"/>
              </a:rPr>
              <a:t>biệt</a:t>
            </a:r>
            <a:r>
              <a:rPr lang="en-US" sz="6600" b="1" cap="none" spc="0" dirty="0">
                <a:ln/>
                <a:solidFill>
                  <a:schemeClr val="accent6">
                    <a:lumMod val="75000"/>
                  </a:schemeClr>
                </a:solidFill>
                <a:effectLst>
                  <a:outerShdw blurRad="60007" dist="200025" dir="15000000" sy="30000" kx="-1800000" algn="bl" rotWithShape="0">
                    <a:prstClr val="black">
                      <a:alpha val="32000"/>
                    </a:prstClr>
                  </a:outerShdw>
                </a:effectLst>
                <a:latin typeface="UTM Cookies" panose="02040603050506020204" pitchFamily="18" charset="0"/>
              </a:rPr>
              <a:t> </a:t>
            </a:r>
          </a:p>
          <a:p>
            <a:pPr algn="ctr"/>
            <a:r>
              <a:rPr lang="en-US" sz="6600" b="1" cap="none" spc="0" dirty="0" err="1">
                <a:ln/>
                <a:solidFill>
                  <a:schemeClr val="accent6">
                    <a:lumMod val="75000"/>
                  </a:schemeClr>
                </a:solidFill>
                <a:effectLst>
                  <a:outerShdw blurRad="60007" dist="200025" dir="15000000" sy="30000" kx="-1800000" algn="bl" rotWithShape="0">
                    <a:prstClr val="black">
                      <a:alpha val="32000"/>
                    </a:prstClr>
                  </a:outerShdw>
                </a:effectLst>
                <a:latin typeface="UTM Cookies" panose="02040603050506020204" pitchFamily="18" charset="0"/>
              </a:rPr>
              <a:t>các</a:t>
            </a:r>
            <a:r>
              <a:rPr lang="en-US" sz="6600" b="1" cap="none" spc="0" dirty="0">
                <a:ln/>
                <a:solidFill>
                  <a:schemeClr val="accent6">
                    <a:lumMod val="75000"/>
                  </a:schemeClr>
                </a:solidFill>
                <a:effectLst>
                  <a:outerShdw blurRad="60007" dist="200025" dir="15000000" sy="30000" kx="-1800000" algn="bl" rotWithShape="0">
                    <a:prstClr val="black">
                      <a:alpha val="32000"/>
                    </a:prstClr>
                  </a:outerShdw>
                </a:effectLst>
                <a:latin typeface="UTM Cookies" panose="02040603050506020204" pitchFamily="18" charset="0"/>
              </a:rPr>
              <a:t> </a:t>
            </a:r>
            <a:r>
              <a:rPr lang="en-US" sz="6600" b="1" cap="none" spc="0" dirty="0" err="1">
                <a:ln/>
                <a:solidFill>
                  <a:schemeClr val="accent6">
                    <a:lumMod val="75000"/>
                  </a:schemeClr>
                </a:solidFill>
                <a:effectLst>
                  <a:outerShdw blurRad="60007" dist="200025" dir="15000000" sy="30000" kx="-1800000" algn="bl" rotWithShape="0">
                    <a:prstClr val="black">
                      <a:alpha val="32000"/>
                    </a:prstClr>
                  </a:outerShdw>
                </a:effectLst>
                <a:latin typeface="UTM Cookies" panose="02040603050506020204" pitchFamily="18" charset="0"/>
              </a:rPr>
              <a:t>em</a:t>
            </a:r>
            <a:endParaRPr lang="en-US" sz="6600" b="1" cap="none" spc="0" dirty="0">
              <a:ln/>
              <a:solidFill>
                <a:schemeClr val="accent6">
                  <a:lumMod val="75000"/>
                </a:schemeClr>
              </a:solidFill>
              <a:effectLst>
                <a:outerShdw blurRad="60007" dist="200025" dir="15000000" sy="30000" kx="-1800000" algn="bl" rotWithShape="0">
                  <a:prstClr val="black">
                    <a:alpha val="32000"/>
                  </a:prstClr>
                </a:outerShdw>
              </a:effectLst>
              <a:latin typeface="UTM Cookies" panose="02040603050506020204" pitchFamily="18" charset="0"/>
            </a:endParaRPr>
          </a:p>
        </p:txBody>
      </p:sp>
    </p:spTree>
    <p:extLst>
      <p:ext uri="{BB962C8B-B14F-4D97-AF65-F5344CB8AC3E}">
        <p14:creationId xmlns:p14="http://schemas.microsoft.com/office/powerpoint/2010/main" val="25638640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62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7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par>
                          <p:cTn id="32" fill="hold">
                            <p:stCondLst>
                              <p:cond delay="500"/>
                            </p:stCondLst>
                            <p:childTnLst>
                              <p:par>
                                <p:cTn id="33" presetID="32" presetClass="emph" presetSubtype="0" fill="hold" nodeType="afterEffect">
                                  <p:stCondLst>
                                    <p:cond delay="0"/>
                                  </p:stCondLst>
                                  <p:childTnLst>
                                    <p:animRot by="120000">
                                      <p:cBhvr>
                                        <p:cTn id="34" dur="100" fill="hold">
                                          <p:stCondLst>
                                            <p:cond delay="0"/>
                                          </p:stCondLst>
                                        </p:cTn>
                                        <p:tgtEl>
                                          <p:spTgt spid="12"/>
                                        </p:tgtEl>
                                        <p:attrNameLst>
                                          <p:attrName>r</p:attrName>
                                        </p:attrNameLst>
                                      </p:cBhvr>
                                    </p:animRot>
                                    <p:animRot by="-240000">
                                      <p:cBhvr>
                                        <p:cTn id="35" dur="200" fill="hold">
                                          <p:stCondLst>
                                            <p:cond delay="200"/>
                                          </p:stCondLst>
                                        </p:cTn>
                                        <p:tgtEl>
                                          <p:spTgt spid="12"/>
                                        </p:tgtEl>
                                        <p:attrNameLst>
                                          <p:attrName>r</p:attrName>
                                        </p:attrNameLst>
                                      </p:cBhvr>
                                    </p:animRot>
                                    <p:animRot by="240000">
                                      <p:cBhvr>
                                        <p:cTn id="36" dur="200" fill="hold">
                                          <p:stCondLst>
                                            <p:cond delay="400"/>
                                          </p:stCondLst>
                                        </p:cTn>
                                        <p:tgtEl>
                                          <p:spTgt spid="12"/>
                                        </p:tgtEl>
                                        <p:attrNameLst>
                                          <p:attrName>r</p:attrName>
                                        </p:attrNameLst>
                                      </p:cBhvr>
                                    </p:animRot>
                                    <p:animRot by="-240000">
                                      <p:cBhvr>
                                        <p:cTn id="37" dur="200" fill="hold">
                                          <p:stCondLst>
                                            <p:cond delay="600"/>
                                          </p:stCondLst>
                                        </p:cTn>
                                        <p:tgtEl>
                                          <p:spTgt spid="12"/>
                                        </p:tgtEl>
                                        <p:attrNameLst>
                                          <p:attrName>r</p:attrName>
                                        </p:attrNameLst>
                                      </p:cBhvr>
                                    </p:animRot>
                                    <p:animRot by="120000">
                                      <p:cBhvr>
                                        <p:cTn id="38" dur="200" fill="hold">
                                          <p:stCondLst>
                                            <p:cond delay="800"/>
                                          </p:stCondLst>
                                        </p:cTn>
                                        <p:tgtEl>
                                          <p:spTgt spid="12"/>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15"/>
                                        </p:tgtEl>
                                        <p:attrNameLst>
                                          <p:attrName>r</p:attrName>
                                        </p:attrNameLst>
                                      </p:cBhvr>
                                    </p:animRot>
                                    <p:animRot by="-240000">
                                      <p:cBhvr>
                                        <p:cTn id="41" dur="200" fill="hold">
                                          <p:stCondLst>
                                            <p:cond delay="200"/>
                                          </p:stCondLst>
                                        </p:cTn>
                                        <p:tgtEl>
                                          <p:spTgt spid="15"/>
                                        </p:tgtEl>
                                        <p:attrNameLst>
                                          <p:attrName>r</p:attrName>
                                        </p:attrNameLst>
                                      </p:cBhvr>
                                    </p:animRot>
                                    <p:animRot by="240000">
                                      <p:cBhvr>
                                        <p:cTn id="42" dur="200" fill="hold">
                                          <p:stCondLst>
                                            <p:cond delay="400"/>
                                          </p:stCondLst>
                                        </p:cTn>
                                        <p:tgtEl>
                                          <p:spTgt spid="15"/>
                                        </p:tgtEl>
                                        <p:attrNameLst>
                                          <p:attrName>r</p:attrName>
                                        </p:attrNameLst>
                                      </p:cBhvr>
                                    </p:animRot>
                                    <p:animRot by="-240000">
                                      <p:cBhvr>
                                        <p:cTn id="43" dur="200" fill="hold">
                                          <p:stCondLst>
                                            <p:cond delay="600"/>
                                          </p:stCondLst>
                                        </p:cTn>
                                        <p:tgtEl>
                                          <p:spTgt spid="15"/>
                                        </p:tgtEl>
                                        <p:attrNameLst>
                                          <p:attrName>r</p:attrName>
                                        </p:attrNameLst>
                                      </p:cBhvr>
                                    </p:animRot>
                                    <p:animRot by="120000">
                                      <p:cBhvr>
                                        <p:cTn id="44"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of zookeeper boy and girl in the garden Vector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9100"/>
          <a:stretch/>
        </p:blipFill>
        <p:spPr bwMode="auto">
          <a:xfrm>
            <a:off x="0" y="0"/>
            <a:ext cx="12192000" cy="76971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9485" y="329323"/>
            <a:ext cx="5986061" cy="3284541"/>
          </a:xfrm>
          <a:prstGeom prst="rect">
            <a:avLst/>
          </a:prstGeom>
        </p:spPr>
      </p:pic>
      <p:sp>
        <p:nvSpPr>
          <p:cNvPr id="3" name="Rectangle 2"/>
          <p:cNvSpPr/>
          <p:nvPr/>
        </p:nvSpPr>
        <p:spPr>
          <a:xfrm rot="21249602">
            <a:off x="3687725" y="1228241"/>
            <a:ext cx="4089582"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cap="none" spc="0" dirty="0">
                <a:ln/>
                <a:solidFill>
                  <a:schemeClr val="bg2">
                    <a:lumMod val="90000"/>
                  </a:schemeClr>
                </a:solidFill>
                <a:effectLst/>
                <a:latin typeface="UTM American Sans" panose="02040603050506020204" pitchFamily="18" charset="0"/>
              </a:rPr>
              <a:t>KHỞI ĐỘNG</a:t>
            </a:r>
          </a:p>
        </p:txBody>
      </p:sp>
      <p:sp>
        <p:nvSpPr>
          <p:cNvPr id="5" name="Rectangle 4"/>
          <p:cNvSpPr/>
          <p:nvPr/>
        </p:nvSpPr>
        <p:spPr>
          <a:xfrm rot="21249602">
            <a:off x="3749721" y="1228241"/>
            <a:ext cx="4089582"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cap="none" spc="0" dirty="0">
                <a:ln/>
                <a:solidFill>
                  <a:schemeClr val="accent2">
                    <a:lumMod val="75000"/>
                  </a:schemeClr>
                </a:solidFill>
                <a:effectLst>
                  <a:glow rad="228600">
                    <a:schemeClr val="accent2">
                      <a:satMod val="175000"/>
                      <a:alpha val="40000"/>
                    </a:schemeClr>
                  </a:glow>
                  <a:reflection blurRad="6350" stA="60000" endA="900" endPos="58000" dir="5400000" sy="-100000" algn="bl" rotWithShape="0"/>
                </a:effectLst>
                <a:latin typeface="UTM American Sans" panose="02040603050506020204" pitchFamily="18" charset="0"/>
              </a:rPr>
              <a:t>KHỞI ĐỘNG</a:t>
            </a:r>
          </a:p>
        </p:txBody>
      </p:sp>
      <p:pic>
        <p:nvPicPr>
          <p:cNvPr id="8" name="图片 31">
            <a:extLst>
              <a:ext uri="{FF2B5EF4-FFF2-40B4-BE49-F238E27FC236}">
                <a16:creationId xmlns:a16="http://schemas.microsoft.com/office/drawing/2014/main" id="{32B8F725-3267-4FB1-83D6-218F0F720C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073422" y="5981085"/>
            <a:ext cx="6096000" cy="1798924"/>
          </a:xfrm>
          <a:prstGeom prst="rect">
            <a:avLst/>
          </a:prstGeom>
        </p:spPr>
      </p:pic>
      <p:pic>
        <p:nvPicPr>
          <p:cNvPr id="9" name="图片 31">
            <a:extLst>
              <a:ext uri="{FF2B5EF4-FFF2-40B4-BE49-F238E27FC236}">
                <a16:creationId xmlns:a16="http://schemas.microsoft.com/office/drawing/2014/main" id="{32B8F725-3267-4FB1-83D6-218F0F720C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 y="5981085"/>
            <a:ext cx="6074375" cy="1798924"/>
          </a:xfrm>
          <a:prstGeom prst="rect">
            <a:avLst/>
          </a:prstGeom>
        </p:spPr>
      </p:pic>
    </p:spTree>
    <p:extLst>
      <p:ext uri="{BB962C8B-B14F-4D97-AF65-F5344CB8AC3E}">
        <p14:creationId xmlns:p14="http://schemas.microsoft.com/office/powerpoint/2010/main" val="41178025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ết Kế Nền Cây Cỏ Mùa Xuân đẹp, Mùa Xuân, Xinh đẹp, Cổ Xưa Hình nền  Vector để tải xuống miễn ph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75543"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641243" y="298209"/>
            <a:ext cx="11189775" cy="6121830"/>
          </a:xfrm>
          <a:prstGeom prst="roundRect">
            <a:avLst/>
          </a:prstGeom>
          <a:solidFill>
            <a:schemeClr val="bg1">
              <a:alpha val="92000"/>
            </a:schemeClr>
          </a:solidFill>
          <a:ln w="666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图片 16">
            <a:extLst>
              <a:ext uri="{FF2B5EF4-FFF2-40B4-BE49-F238E27FC236}">
                <a16:creationId xmlns:a16="http://schemas.microsoft.com/office/drawing/2014/main" id="{F21AD13A-76F3-4061-9C10-C8CF5C1C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210061" y="-1252172"/>
            <a:ext cx="1356709" cy="3853839"/>
          </a:xfrm>
          <a:prstGeom prst="rect">
            <a:avLst/>
          </a:prstGeom>
        </p:spPr>
      </p:pic>
      <p:pic>
        <p:nvPicPr>
          <p:cNvPr id="12" name="图片 24">
            <a:extLst>
              <a:ext uri="{FF2B5EF4-FFF2-40B4-BE49-F238E27FC236}">
                <a16:creationId xmlns:a16="http://schemas.microsoft.com/office/drawing/2014/main" id="{1F25559C-BBC1-4B4A-A5D6-DA6B9F49D7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0630" y="0"/>
            <a:ext cx="4277453" cy="1332086"/>
          </a:xfrm>
          <a:prstGeom prst="rect">
            <a:avLst/>
          </a:prstGeom>
        </p:spPr>
      </p:pic>
      <p:pic>
        <p:nvPicPr>
          <p:cNvPr id="13" name="图片 20">
            <a:extLst>
              <a:ext uri="{FF2B5EF4-FFF2-40B4-BE49-F238E27FC236}">
                <a16:creationId xmlns:a16="http://schemas.microsoft.com/office/drawing/2014/main" id="{8544A742-E21A-4BD0-813C-14F57DA047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8904" y="1"/>
            <a:ext cx="2054758" cy="1890792"/>
          </a:xfrm>
          <a:prstGeom prst="rect">
            <a:avLst/>
          </a:prstGeom>
        </p:spPr>
      </p:pic>
      <p:pic>
        <p:nvPicPr>
          <p:cNvPr id="15" name="图片 31">
            <a:extLst>
              <a:ext uri="{FF2B5EF4-FFF2-40B4-BE49-F238E27FC236}">
                <a16:creationId xmlns:a16="http://schemas.microsoft.com/office/drawing/2014/main" id="{32B8F725-3267-4FB1-83D6-218F0F720C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25" y="5059076"/>
            <a:ext cx="6074375" cy="1798924"/>
          </a:xfrm>
          <a:prstGeom prst="rect">
            <a:avLst/>
          </a:prstGeom>
        </p:spPr>
      </p:pic>
      <p:sp>
        <p:nvSpPr>
          <p:cNvPr id="18" name="文本框 8">
            <a:extLst>
              <a:ext uri="{FF2B5EF4-FFF2-40B4-BE49-F238E27FC236}">
                <a16:creationId xmlns:a16="http://schemas.microsoft.com/office/drawing/2014/main" id="{A57D9D2A-C0CE-4A44-A874-C5AA1093F80A}"/>
              </a:ext>
            </a:extLst>
          </p:cNvPr>
          <p:cNvSpPr txBox="1"/>
          <p:nvPr/>
        </p:nvSpPr>
        <p:spPr>
          <a:xfrm>
            <a:off x="3602368" y="564092"/>
            <a:ext cx="4987263" cy="1754326"/>
          </a:xfrm>
          <a:prstGeom prst="rect">
            <a:avLst/>
          </a:prstGeom>
          <a:noFill/>
        </p:spPr>
        <p:txBody>
          <a:bodyPr wrap="none" rtlCol="0">
            <a:spAutoFit/>
            <a:scene3d>
              <a:camera prst="orthographicFront"/>
              <a:lightRig rig="threePt" dir="t"/>
            </a:scene3d>
            <a:sp3d contourW="12700"/>
          </a:bodyPr>
          <a:lstStyle/>
          <a:p>
            <a:pPr algn="ctr"/>
            <a:r>
              <a:rPr lang="en-US" altLang="zh-CN" sz="5400" b="1" dirty="0" err="1">
                <a:solidFill>
                  <a:srgbClr val="E43C50"/>
                </a:solidFill>
                <a:latin typeface="UVN Van Chuong Nang" panose="00000400000000000000" pitchFamily="2" charset="0"/>
                <a:ea typeface="小美好体" panose="02010601030101010101" pitchFamily="2" charset="-122"/>
              </a:rPr>
              <a:t>Đặt</a:t>
            </a:r>
            <a:r>
              <a:rPr lang="en-US" altLang="zh-CN" sz="5400" b="1" dirty="0">
                <a:solidFill>
                  <a:srgbClr val="E43C50"/>
                </a:solidFill>
                <a:latin typeface="UVN Van Chuong Nang" panose="00000400000000000000" pitchFamily="2" charset="0"/>
                <a:ea typeface="小美好体" panose="02010601030101010101" pitchFamily="2" charset="-122"/>
              </a:rPr>
              <a:t> </a:t>
            </a:r>
            <a:r>
              <a:rPr lang="en-US" altLang="zh-CN" sz="5400" b="1" dirty="0" err="1">
                <a:solidFill>
                  <a:srgbClr val="E43C50"/>
                </a:solidFill>
                <a:latin typeface="UVN Van Chuong Nang" panose="00000400000000000000" pitchFamily="2" charset="0"/>
                <a:ea typeface="小美好体" panose="02010601030101010101" pitchFamily="2" charset="-122"/>
              </a:rPr>
              <a:t>tính</a:t>
            </a:r>
            <a:r>
              <a:rPr lang="en-US" altLang="zh-CN" sz="5400" b="1" dirty="0">
                <a:solidFill>
                  <a:srgbClr val="E43C50"/>
                </a:solidFill>
                <a:latin typeface="UVN Van Chuong Nang" panose="00000400000000000000" pitchFamily="2" charset="0"/>
                <a:ea typeface="小美好体" panose="02010601030101010101" pitchFamily="2" charset="-122"/>
              </a:rPr>
              <a:t> </a:t>
            </a:r>
            <a:r>
              <a:rPr lang="en-US" altLang="zh-CN" sz="5400" b="1" dirty="0" err="1">
                <a:solidFill>
                  <a:srgbClr val="E43C50"/>
                </a:solidFill>
                <a:latin typeface="UVN Van Chuong Nang" panose="00000400000000000000" pitchFamily="2" charset="0"/>
                <a:ea typeface="小美好体" panose="02010601030101010101" pitchFamily="2" charset="-122"/>
              </a:rPr>
              <a:t>rồi</a:t>
            </a:r>
            <a:r>
              <a:rPr lang="en-US" altLang="zh-CN" sz="5400" b="1" dirty="0">
                <a:solidFill>
                  <a:srgbClr val="E43C50"/>
                </a:solidFill>
                <a:latin typeface="UVN Van Chuong Nang" panose="00000400000000000000" pitchFamily="2" charset="0"/>
                <a:ea typeface="小美好体" panose="02010601030101010101" pitchFamily="2" charset="-122"/>
              </a:rPr>
              <a:t> </a:t>
            </a:r>
            <a:r>
              <a:rPr lang="en-US" altLang="zh-CN" sz="5400" b="1" dirty="0" err="1">
                <a:solidFill>
                  <a:srgbClr val="E43C50"/>
                </a:solidFill>
                <a:latin typeface="UVN Van Chuong Nang" panose="00000400000000000000" pitchFamily="2" charset="0"/>
                <a:ea typeface="小美好体" panose="02010601030101010101" pitchFamily="2" charset="-122"/>
              </a:rPr>
              <a:t>tính</a:t>
            </a:r>
            <a:endParaRPr lang="en-US" altLang="zh-CN" sz="5400" b="1" dirty="0">
              <a:solidFill>
                <a:srgbClr val="E43C50"/>
              </a:solidFill>
              <a:latin typeface="UVN Van Chuong Nang" panose="00000400000000000000" pitchFamily="2" charset="0"/>
              <a:ea typeface="小美好体" panose="02010601030101010101" pitchFamily="2" charset="-122"/>
            </a:endParaRPr>
          </a:p>
          <a:p>
            <a:pPr algn="ctr"/>
            <a:r>
              <a:rPr lang="en-US" altLang="zh-CN" sz="5400" b="1" dirty="0">
                <a:solidFill>
                  <a:srgbClr val="E43C50"/>
                </a:solidFill>
                <a:latin typeface="UVN Van Chuong Nang" panose="00000400000000000000" pitchFamily="2" charset="0"/>
                <a:ea typeface="小美好体" panose="02010601030101010101" pitchFamily="2" charset="-122"/>
              </a:rPr>
              <a:t>2625 : 25</a:t>
            </a:r>
          </a:p>
        </p:txBody>
      </p:sp>
      <p:sp>
        <p:nvSpPr>
          <p:cNvPr id="10" name="Rectangle 9"/>
          <p:cNvSpPr/>
          <p:nvPr/>
        </p:nvSpPr>
        <p:spPr>
          <a:xfrm>
            <a:off x="2766928" y="2318418"/>
            <a:ext cx="3310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2625  25</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grpSp>
        <p:nvGrpSpPr>
          <p:cNvPr id="26" name="Group 25"/>
          <p:cNvGrpSpPr/>
          <p:nvPr/>
        </p:nvGrpSpPr>
        <p:grpSpPr>
          <a:xfrm>
            <a:off x="4854005" y="2343461"/>
            <a:ext cx="1586283" cy="1953170"/>
            <a:chOff x="4962493" y="2318418"/>
            <a:chExt cx="1586283" cy="1953170"/>
          </a:xfrm>
        </p:grpSpPr>
        <p:cxnSp>
          <p:nvCxnSpPr>
            <p:cNvPr id="20" name="Straight Connector 19"/>
            <p:cNvCxnSpPr/>
            <p:nvPr/>
          </p:nvCxnSpPr>
          <p:spPr>
            <a:xfrm flipH="1">
              <a:off x="4962493" y="2318418"/>
              <a:ext cx="12463" cy="195317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978951" y="3334081"/>
              <a:ext cx="1569825" cy="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ectangle 29"/>
          <p:cNvSpPr/>
          <p:nvPr/>
        </p:nvSpPr>
        <p:spPr>
          <a:xfrm>
            <a:off x="5013854" y="3283734"/>
            <a:ext cx="641521"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1</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3" name="Rectangle 32"/>
          <p:cNvSpPr/>
          <p:nvPr/>
        </p:nvSpPr>
        <p:spPr>
          <a:xfrm>
            <a:off x="3067287" y="3283733"/>
            <a:ext cx="641521"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1</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4" name="Rectangle 33"/>
          <p:cNvSpPr/>
          <p:nvPr/>
        </p:nvSpPr>
        <p:spPr>
          <a:xfrm>
            <a:off x="3458553" y="3284960"/>
            <a:ext cx="641521"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2</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5" name="Rectangle 34"/>
          <p:cNvSpPr/>
          <p:nvPr/>
        </p:nvSpPr>
        <p:spPr>
          <a:xfrm>
            <a:off x="5481936" y="3282351"/>
            <a:ext cx="641521"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6" name="Rectangle 35"/>
          <p:cNvSpPr/>
          <p:nvPr/>
        </p:nvSpPr>
        <p:spPr>
          <a:xfrm>
            <a:off x="3887657" y="3304406"/>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5</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7" name="Rectangle 36"/>
          <p:cNvSpPr/>
          <p:nvPr/>
        </p:nvSpPr>
        <p:spPr>
          <a:xfrm>
            <a:off x="5985995" y="3280968"/>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5</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8" name="Rectangle 37"/>
          <p:cNvSpPr/>
          <p:nvPr/>
        </p:nvSpPr>
        <p:spPr>
          <a:xfrm>
            <a:off x="3864990" y="4087376"/>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pic>
        <p:nvPicPr>
          <p:cNvPr id="39" name="Pictur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1918" y="2954905"/>
            <a:ext cx="1956986" cy="3353091"/>
          </a:xfrm>
          <a:prstGeom prst="rect">
            <a:avLst/>
          </a:prstGeom>
        </p:spPr>
      </p:pic>
      <p:pic>
        <p:nvPicPr>
          <p:cNvPr id="41" name="图片 31">
            <a:extLst>
              <a:ext uri="{FF2B5EF4-FFF2-40B4-BE49-F238E27FC236}">
                <a16:creationId xmlns:a16="http://schemas.microsoft.com/office/drawing/2014/main" id="{32B8F725-3267-4FB1-83D6-218F0F720C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096000" y="5059076"/>
            <a:ext cx="6096000" cy="1798924"/>
          </a:xfrm>
          <a:prstGeom prst="rect">
            <a:avLst/>
          </a:prstGeom>
        </p:spPr>
      </p:pic>
    </p:spTree>
    <p:extLst>
      <p:ext uri="{BB962C8B-B14F-4D97-AF65-F5344CB8AC3E}">
        <p14:creationId xmlns:p14="http://schemas.microsoft.com/office/powerpoint/2010/main" val="9008917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randombar(horizontal)">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randombar(horizontal)">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randombar(horizontal)">
                                      <p:cBhvr>
                                        <p:cTn id="58" dur="5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randombar(horizontal)">
                                      <p:cBhvr>
                                        <p:cTn id="63" dur="5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randombar(horizontal)">
                                      <p:cBhvr>
                                        <p:cTn id="68" dur="5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randombar(horizontal)">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randombar(horizontal)">
                                      <p:cBhvr>
                                        <p:cTn id="7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30"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ết Kế Nền Cây Cỏ Mùa Xuân đẹp, Mùa Xuân, Xinh đẹp, Cổ Xưa Hình nền  Vector để tải xuống miễn ph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75543"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606231" y="273166"/>
            <a:ext cx="11189775" cy="6121830"/>
          </a:xfrm>
          <a:prstGeom prst="roundRect">
            <a:avLst/>
          </a:prstGeom>
          <a:solidFill>
            <a:schemeClr val="bg1">
              <a:alpha val="92000"/>
            </a:schemeClr>
          </a:solidFill>
          <a:ln w="666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图片 16">
            <a:extLst>
              <a:ext uri="{FF2B5EF4-FFF2-40B4-BE49-F238E27FC236}">
                <a16:creationId xmlns:a16="http://schemas.microsoft.com/office/drawing/2014/main" id="{F21AD13A-76F3-4061-9C10-C8CF5C1C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210061" y="-1252172"/>
            <a:ext cx="1356709" cy="3853839"/>
          </a:xfrm>
          <a:prstGeom prst="rect">
            <a:avLst/>
          </a:prstGeom>
        </p:spPr>
      </p:pic>
      <p:pic>
        <p:nvPicPr>
          <p:cNvPr id="12" name="图片 24">
            <a:extLst>
              <a:ext uri="{FF2B5EF4-FFF2-40B4-BE49-F238E27FC236}">
                <a16:creationId xmlns:a16="http://schemas.microsoft.com/office/drawing/2014/main" id="{1F25559C-BBC1-4B4A-A5D6-DA6B9F49D7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0630" y="0"/>
            <a:ext cx="4277453" cy="1332086"/>
          </a:xfrm>
          <a:prstGeom prst="rect">
            <a:avLst/>
          </a:prstGeom>
        </p:spPr>
      </p:pic>
      <p:pic>
        <p:nvPicPr>
          <p:cNvPr id="13" name="图片 20">
            <a:extLst>
              <a:ext uri="{FF2B5EF4-FFF2-40B4-BE49-F238E27FC236}">
                <a16:creationId xmlns:a16="http://schemas.microsoft.com/office/drawing/2014/main" id="{8544A742-E21A-4BD0-813C-14F57DA047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8904" y="1"/>
            <a:ext cx="2054758" cy="1890792"/>
          </a:xfrm>
          <a:prstGeom prst="rect">
            <a:avLst/>
          </a:prstGeom>
        </p:spPr>
      </p:pic>
      <p:pic>
        <p:nvPicPr>
          <p:cNvPr id="15" name="图片 31">
            <a:extLst>
              <a:ext uri="{FF2B5EF4-FFF2-40B4-BE49-F238E27FC236}">
                <a16:creationId xmlns:a16="http://schemas.microsoft.com/office/drawing/2014/main" id="{32B8F725-3267-4FB1-83D6-218F0F720C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25" y="5059076"/>
            <a:ext cx="6074375" cy="1798924"/>
          </a:xfrm>
          <a:prstGeom prst="rect">
            <a:avLst/>
          </a:prstGeom>
        </p:spPr>
      </p:pic>
      <p:sp>
        <p:nvSpPr>
          <p:cNvPr id="18" name="文本框 8">
            <a:extLst>
              <a:ext uri="{FF2B5EF4-FFF2-40B4-BE49-F238E27FC236}">
                <a16:creationId xmlns:a16="http://schemas.microsoft.com/office/drawing/2014/main" id="{A57D9D2A-C0CE-4A44-A874-C5AA1093F80A}"/>
              </a:ext>
            </a:extLst>
          </p:cNvPr>
          <p:cNvSpPr txBox="1"/>
          <p:nvPr/>
        </p:nvSpPr>
        <p:spPr>
          <a:xfrm>
            <a:off x="3602368" y="564092"/>
            <a:ext cx="4987263" cy="1754326"/>
          </a:xfrm>
          <a:prstGeom prst="rect">
            <a:avLst/>
          </a:prstGeom>
          <a:noFill/>
        </p:spPr>
        <p:txBody>
          <a:bodyPr wrap="none" rtlCol="0">
            <a:spAutoFit/>
            <a:scene3d>
              <a:camera prst="orthographicFront"/>
              <a:lightRig rig="threePt" dir="t"/>
            </a:scene3d>
            <a:sp3d contourW="12700"/>
          </a:bodyPr>
          <a:lstStyle/>
          <a:p>
            <a:pPr algn="ctr"/>
            <a:r>
              <a:rPr lang="en-US" altLang="zh-CN" sz="5400" b="1" dirty="0" err="1">
                <a:solidFill>
                  <a:srgbClr val="E43C50"/>
                </a:solidFill>
                <a:latin typeface="UVN Van Chuong Nang" panose="00000400000000000000" pitchFamily="2" charset="0"/>
                <a:ea typeface="小美好体" panose="02010601030101010101" pitchFamily="2" charset="-122"/>
              </a:rPr>
              <a:t>Đặt</a:t>
            </a:r>
            <a:r>
              <a:rPr lang="en-US" altLang="zh-CN" sz="5400" b="1" dirty="0">
                <a:solidFill>
                  <a:srgbClr val="E43C50"/>
                </a:solidFill>
                <a:latin typeface="UVN Van Chuong Nang" panose="00000400000000000000" pitchFamily="2" charset="0"/>
                <a:ea typeface="小美好体" panose="02010601030101010101" pitchFamily="2" charset="-122"/>
              </a:rPr>
              <a:t> </a:t>
            </a:r>
            <a:r>
              <a:rPr lang="en-US" altLang="zh-CN" sz="5400" b="1" dirty="0" err="1">
                <a:solidFill>
                  <a:srgbClr val="E43C50"/>
                </a:solidFill>
                <a:latin typeface="UVN Van Chuong Nang" panose="00000400000000000000" pitchFamily="2" charset="0"/>
                <a:ea typeface="小美好体" panose="02010601030101010101" pitchFamily="2" charset="-122"/>
              </a:rPr>
              <a:t>tính</a:t>
            </a:r>
            <a:r>
              <a:rPr lang="en-US" altLang="zh-CN" sz="5400" b="1" dirty="0">
                <a:solidFill>
                  <a:srgbClr val="E43C50"/>
                </a:solidFill>
                <a:latin typeface="UVN Van Chuong Nang" panose="00000400000000000000" pitchFamily="2" charset="0"/>
                <a:ea typeface="小美好体" panose="02010601030101010101" pitchFamily="2" charset="-122"/>
              </a:rPr>
              <a:t> </a:t>
            </a:r>
            <a:r>
              <a:rPr lang="en-US" altLang="zh-CN" sz="5400" b="1" dirty="0" err="1">
                <a:solidFill>
                  <a:srgbClr val="E43C50"/>
                </a:solidFill>
                <a:latin typeface="UVN Van Chuong Nang" panose="00000400000000000000" pitchFamily="2" charset="0"/>
                <a:ea typeface="小美好体" panose="02010601030101010101" pitchFamily="2" charset="-122"/>
              </a:rPr>
              <a:t>rồi</a:t>
            </a:r>
            <a:r>
              <a:rPr lang="en-US" altLang="zh-CN" sz="5400" b="1" dirty="0">
                <a:solidFill>
                  <a:srgbClr val="E43C50"/>
                </a:solidFill>
                <a:latin typeface="UVN Van Chuong Nang" panose="00000400000000000000" pitchFamily="2" charset="0"/>
                <a:ea typeface="小美好体" panose="02010601030101010101" pitchFamily="2" charset="-122"/>
              </a:rPr>
              <a:t> </a:t>
            </a:r>
            <a:r>
              <a:rPr lang="en-US" altLang="zh-CN" sz="5400" b="1" dirty="0" err="1">
                <a:solidFill>
                  <a:srgbClr val="E43C50"/>
                </a:solidFill>
                <a:latin typeface="UVN Van Chuong Nang" panose="00000400000000000000" pitchFamily="2" charset="0"/>
                <a:ea typeface="小美好体" panose="02010601030101010101" pitchFamily="2" charset="-122"/>
              </a:rPr>
              <a:t>tính</a:t>
            </a:r>
            <a:endParaRPr lang="en-US" altLang="zh-CN" sz="5400" b="1" dirty="0">
              <a:solidFill>
                <a:srgbClr val="E43C50"/>
              </a:solidFill>
              <a:latin typeface="UVN Van Chuong Nang" panose="00000400000000000000" pitchFamily="2" charset="0"/>
              <a:ea typeface="小美好体" panose="02010601030101010101" pitchFamily="2" charset="-122"/>
            </a:endParaRPr>
          </a:p>
          <a:p>
            <a:pPr algn="ctr"/>
            <a:r>
              <a:rPr lang="en-US" altLang="zh-CN" sz="5400" b="1" dirty="0">
                <a:solidFill>
                  <a:srgbClr val="E43C50"/>
                </a:solidFill>
                <a:latin typeface="UVN Van Chuong Nang" panose="00000400000000000000" pitchFamily="2" charset="0"/>
                <a:ea typeface="小美好体" panose="02010601030101010101" pitchFamily="2" charset="-122"/>
              </a:rPr>
              <a:t>2990 : 13</a:t>
            </a:r>
          </a:p>
        </p:txBody>
      </p:sp>
      <p:sp>
        <p:nvSpPr>
          <p:cNvPr id="10" name="Rectangle 9"/>
          <p:cNvSpPr/>
          <p:nvPr/>
        </p:nvSpPr>
        <p:spPr>
          <a:xfrm>
            <a:off x="2766928" y="2318418"/>
            <a:ext cx="3860589" cy="1015663"/>
          </a:xfrm>
          <a:prstGeom prst="rect">
            <a:avLst/>
          </a:prstGeom>
        </p:spPr>
        <p:txBody>
          <a:bodyPr wrap="squar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2990 </a:t>
            </a:r>
            <a:r>
              <a:rPr lang="en-US" altLang="zh-CN" sz="6000" dirty="0" smtClean="0">
                <a:solidFill>
                  <a:srgbClr val="1E675C"/>
                </a:solidFill>
                <a:latin typeface="UVN Van Chuong Nang" panose="00000400000000000000" pitchFamily="2" charset="0"/>
                <a:ea typeface="小美好体" panose="02010601030101010101" pitchFamily="2" charset="-122"/>
              </a:rPr>
              <a:t>13</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grpSp>
        <p:nvGrpSpPr>
          <p:cNvPr id="26" name="Group 25"/>
          <p:cNvGrpSpPr/>
          <p:nvPr/>
        </p:nvGrpSpPr>
        <p:grpSpPr>
          <a:xfrm>
            <a:off x="4967840" y="2357497"/>
            <a:ext cx="1586283" cy="1953170"/>
            <a:chOff x="4962493" y="2318418"/>
            <a:chExt cx="1586283" cy="1953170"/>
          </a:xfrm>
        </p:grpSpPr>
        <p:cxnSp>
          <p:nvCxnSpPr>
            <p:cNvPr id="20" name="Straight Connector 19"/>
            <p:cNvCxnSpPr/>
            <p:nvPr/>
          </p:nvCxnSpPr>
          <p:spPr>
            <a:xfrm flipH="1">
              <a:off x="4962493" y="2318418"/>
              <a:ext cx="12463" cy="195317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978951" y="3334081"/>
              <a:ext cx="1569825" cy="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ectangle 29"/>
          <p:cNvSpPr/>
          <p:nvPr/>
        </p:nvSpPr>
        <p:spPr>
          <a:xfrm>
            <a:off x="5013854" y="3283734"/>
            <a:ext cx="641521"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2</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3" name="Rectangle 32"/>
          <p:cNvSpPr/>
          <p:nvPr/>
        </p:nvSpPr>
        <p:spPr>
          <a:xfrm>
            <a:off x="3438775" y="3283733"/>
            <a:ext cx="641521"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3</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4" name="Rectangle 33"/>
          <p:cNvSpPr/>
          <p:nvPr/>
        </p:nvSpPr>
        <p:spPr>
          <a:xfrm>
            <a:off x="3871966" y="3297737"/>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9</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5" name="Rectangle 34"/>
          <p:cNvSpPr/>
          <p:nvPr/>
        </p:nvSpPr>
        <p:spPr>
          <a:xfrm>
            <a:off x="5481936" y="3282351"/>
            <a:ext cx="641521"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3</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6" name="Rectangle 35"/>
          <p:cNvSpPr/>
          <p:nvPr/>
        </p:nvSpPr>
        <p:spPr>
          <a:xfrm>
            <a:off x="3849329" y="4043412"/>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7" name="Rectangle 36"/>
          <p:cNvSpPr/>
          <p:nvPr/>
        </p:nvSpPr>
        <p:spPr>
          <a:xfrm>
            <a:off x="5985995" y="3280968"/>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8" name="Rectangle 37"/>
          <p:cNvSpPr/>
          <p:nvPr/>
        </p:nvSpPr>
        <p:spPr>
          <a:xfrm>
            <a:off x="4226787" y="4057416"/>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0517" y="2915688"/>
            <a:ext cx="1956986" cy="3353091"/>
          </a:xfrm>
          <a:prstGeom prst="rect">
            <a:avLst/>
          </a:prstGeom>
        </p:spPr>
      </p:pic>
      <p:pic>
        <p:nvPicPr>
          <p:cNvPr id="22" name="图片 31">
            <a:extLst>
              <a:ext uri="{FF2B5EF4-FFF2-40B4-BE49-F238E27FC236}">
                <a16:creationId xmlns:a16="http://schemas.microsoft.com/office/drawing/2014/main" id="{32B8F725-3267-4FB1-83D6-218F0F720C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096000" y="5059076"/>
            <a:ext cx="6096000" cy="1798924"/>
          </a:xfrm>
          <a:prstGeom prst="rect">
            <a:avLst/>
          </a:prstGeom>
        </p:spPr>
      </p:pic>
      <p:sp>
        <p:nvSpPr>
          <p:cNvPr id="24" name="Rectangle 23"/>
          <p:cNvSpPr/>
          <p:nvPr/>
        </p:nvSpPr>
        <p:spPr>
          <a:xfrm>
            <a:off x="4235016" y="4796750"/>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Tree>
    <p:extLst>
      <p:ext uri="{BB962C8B-B14F-4D97-AF65-F5344CB8AC3E}">
        <p14:creationId xmlns:p14="http://schemas.microsoft.com/office/powerpoint/2010/main" val="42230898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randombar(horizontal)">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randombar(horizontal)">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randombar(horizontal)">
                                      <p:cBhvr>
                                        <p:cTn id="58" dur="5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randombar(horizontal)">
                                      <p:cBhvr>
                                        <p:cTn id="63" dur="5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randombar(horizontal)">
                                      <p:cBhvr>
                                        <p:cTn id="68" dur="5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randombar(horizontal)">
                                      <p:cBhvr>
                                        <p:cTn id="73" dur="500"/>
                                        <p:tgtEl>
                                          <p:spTgt spid="38"/>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randombar(horizontal)">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randombar(horizontal)">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30" grpId="0"/>
      <p:bldP spid="33" grpId="0"/>
      <p:bldP spid="34" grpId="0"/>
      <p:bldP spid="35" grpId="0"/>
      <p:bldP spid="36" grpId="0"/>
      <p:bldP spid="37" grpId="0"/>
      <p:bldP spid="38"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of zookeeper boy and girl in the garden Vector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9100"/>
          <a:stretch/>
        </p:blipFill>
        <p:spPr bwMode="auto">
          <a:xfrm>
            <a:off x="0" y="0"/>
            <a:ext cx="12192000" cy="76971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9485" y="329323"/>
            <a:ext cx="5986061" cy="3284541"/>
          </a:xfrm>
          <a:prstGeom prst="rect">
            <a:avLst/>
          </a:prstGeom>
        </p:spPr>
      </p:pic>
      <p:sp>
        <p:nvSpPr>
          <p:cNvPr id="5" name="Rectangle 4"/>
          <p:cNvSpPr/>
          <p:nvPr/>
        </p:nvSpPr>
        <p:spPr>
          <a:xfrm rot="21249602">
            <a:off x="3854436" y="1218173"/>
            <a:ext cx="3756157"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cap="none" spc="0" dirty="0" smtClean="0">
                <a:ln/>
                <a:solidFill>
                  <a:schemeClr val="accent2">
                    <a:lumMod val="75000"/>
                  </a:schemeClr>
                </a:solidFill>
                <a:effectLst>
                  <a:glow rad="228600">
                    <a:schemeClr val="accent2">
                      <a:satMod val="175000"/>
                      <a:alpha val="40000"/>
                    </a:schemeClr>
                  </a:glow>
                  <a:reflection blurRad="6350" stA="60000" endA="900" endPos="58000" dir="5400000" sy="-100000" algn="bl" rotWithShape="0"/>
                </a:effectLst>
                <a:latin typeface="UTM American Sans" panose="02040603050506020204" pitchFamily="18" charset="0"/>
              </a:rPr>
              <a:t>KHÁM PHÁ</a:t>
            </a:r>
            <a:endParaRPr lang="en-US" sz="6000" b="1" cap="none" spc="0" dirty="0">
              <a:ln/>
              <a:solidFill>
                <a:schemeClr val="accent2">
                  <a:lumMod val="75000"/>
                </a:schemeClr>
              </a:solidFill>
              <a:effectLst>
                <a:glow rad="228600">
                  <a:schemeClr val="accent2">
                    <a:satMod val="175000"/>
                    <a:alpha val="40000"/>
                  </a:schemeClr>
                </a:glow>
                <a:reflection blurRad="6350" stA="60000" endA="900" endPos="58000" dir="5400000" sy="-100000" algn="bl" rotWithShape="0"/>
              </a:effectLst>
              <a:latin typeface="UTM American Sans" panose="02040603050506020204" pitchFamily="18" charset="0"/>
            </a:endParaRPr>
          </a:p>
        </p:txBody>
      </p:sp>
      <p:pic>
        <p:nvPicPr>
          <p:cNvPr id="8" name="图片 31">
            <a:extLst>
              <a:ext uri="{FF2B5EF4-FFF2-40B4-BE49-F238E27FC236}">
                <a16:creationId xmlns:a16="http://schemas.microsoft.com/office/drawing/2014/main" id="{32B8F725-3267-4FB1-83D6-218F0F720C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073422" y="5981085"/>
            <a:ext cx="6096000" cy="1798924"/>
          </a:xfrm>
          <a:prstGeom prst="rect">
            <a:avLst/>
          </a:prstGeom>
        </p:spPr>
      </p:pic>
      <p:pic>
        <p:nvPicPr>
          <p:cNvPr id="9" name="图片 31">
            <a:extLst>
              <a:ext uri="{FF2B5EF4-FFF2-40B4-BE49-F238E27FC236}">
                <a16:creationId xmlns:a16="http://schemas.microsoft.com/office/drawing/2014/main" id="{32B8F725-3267-4FB1-83D6-218F0F720C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 y="5981085"/>
            <a:ext cx="6074375" cy="1798924"/>
          </a:xfrm>
          <a:prstGeom prst="rect">
            <a:avLst/>
          </a:prstGeom>
        </p:spPr>
      </p:pic>
    </p:spTree>
    <p:extLst>
      <p:ext uri="{BB962C8B-B14F-4D97-AF65-F5344CB8AC3E}">
        <p14:creationId xmlns:p14="http://schemas.microsoft.com/office/powerpoint/2010/main" val="36663930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3" descr="5c95d9be9ffa50fc92ed5552156a00c5">
            <a:extLst>
              <a:ext uri="{FF2B5EF4-FFF2-40B4-BE49-F238E27FC236}">
                <a16:creationId xmlns:a16="http://schemas.microsoft.com/office/drawing/2014/main" id="{522B5825-68A3-45C3-A1DE-7D59BDDF2B8B}"/>
              </a:ext>
            </a:extLst>
          </p:cNvPr>
          <p:cNvPicPr>
            <a:picLocks noChangeAspect="1"/>
          </p:cNvPicPr>
          <p:nvPr/>
        </p:nvPicPr>
        <p:blipFill rotWithShape="1">
          <a:blip r:embed="rId3"/>
          <a:srcRect t="5348"/>
          <a:stretch/>
        </p:blipFill>
        <p:spPr>
          <a:xfrm>
            <a:off x="1923615" y="786812"/>
            <a:ext cx="9239864" cy="467385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0717" y="4153862"/>
            <a:ext cx="1715175" cy="252682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5701" y="279369"/>
            <a:ext cx="1713124" cy="1792379"/>
          </a:xfrm>
          <a:prstGeom prst="rect">
            <a:avLst/>
          </a:prstGeom>
        </p:spPr>
      </p:pic>
      <p:pic>
        <p:nvPicPr>
          <p:cNvPr id="5" name="图片 95"/>
          <p:cNvPicPr>
            <a:picLocks noChangeAspect="1"/>
          </p:cNvPicPr>
          <p:nvPr/>
        </p:nvPicPr>
        <p:blipFill rotWithShape="1">
          <a:blip r:embed="rId6">
            <a:extLst>
              <a:ext uri="{28A0092B-C50C-407E-A947-70E740481C1C}">
                <a14:useLocalDpi xmlns:a14="http://schemas.microsoft.com/office/drawing/2010/main" val="0"/>
              </a:ext>
            </a:extLst>
          </a:blip>
          <a:srcRect t="1607" r="44764" b="88413"/>
          <a:stretch>
            <a:fillRect/>
          </a:stretch>
        </p:blipFill>
        <p:spPr>
          <a:xfrm>
            <a:off x="9486" y="0"/>
            <a:ext cx="6040250" cy="1637268"/>
          </a:xfrm>
          <a:prstGeom prst="rect">
            <a:avLst/>
          </a:prstGeom>
          <a:effectLst>
            <a:outerShdw blurRad="50800" dist="38100" dir="5400000" sx="102000" sy="102000" algn="t" rotWithShape="0">
              <a:srgbClr val="53A8DD">
                <a:alpha val="40000"/>
              </a:srgbClr>
            </a:outerShdw>
          </a:effectLst>
        </p:spPr>
      </p:pic>
      <p:pic>
        <p:nvPicPr>
          <p:cNvPr id="6" name="图片 92"/>
          <p:cNvPicPr>
            <a:picLocks noChangeAspect="1"/>
          </p:cNvPicPr>
          <p:nvPr/>
        </p:nvPicPr>
        <p:blipFill rotWithShape="1">
          <a:blip r:embed="rId7">
            <a:extLst>
              <a:ext uri="{28A0092B-C50C-407E-A947-70E740481C1C}">
                <a14:useLocalDpi xmlns:a14="http://schemas.microsoft.com/office/drawing/2010/main" val="0"/>
              </a:ext>
            </a:extLst>
          </a:blip>
          <a:srcRect l="32585" t="1563" b="89979"/>
          <a:stretch>
            <a:fillRect/>
          </a:stretch>
        </p:blipFill>
        <p:spPr>
          <a:xfrm>
            <a:off x="4141634" y="-43928"/>
            <a:ext cx="8050366" cy="1515213"/>
          </a:xfrm>
          <a:prstGeom prst="rect">
            <a:avLst/>
          </a:prstGeom>
          <a:effectLst>
            <a:outerShdw blurRad="50800" dist="38100" dir="5400000" sx="102000" sy="102000" algn="t" rotWithShape="0">
              <a:srgbClr val="53A8DD">
                <a:alpha val="39000"/>
              </a:srgbClr>
            </a:outerShdw>
          </a:effectLst>
        </p:spPr>
      </p:pic>
      <p:pic>
        <p:nvPicPr>
          <p:cNvPr id="9" name="图片 31">
            <a:extLst>
              <a:ext uri="{FF2B5EF4-FFF2-40B4-BE49-F238E27FC236}">
                <a16:creationId xmlns:a16="http://schemas.microsoft.com/office/drawing/2014/main" id="{32B8F725-3267-4FB1-83D6-218F0F720C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095998" y="5073373"/>
            <a:ext cx="6096000" cy="1798924"/>
          </a:xfrm>
          <a:prstGeom prst="rect">
            <a:avLst/>
          </a:prstGeom>
        </p:spPr>
      </p:pic>
      <p:sp>
        <p:nvSpPr>
          <p:cNvPr id="17" name="Rectangle 16"/>
          <p:cNvSpPr/>
          <p:nvPr/>
        </p:nvSpPr>
        <p:spPr>
          <a:xfrm>
            <a:off x="4066314" y="2175567"/>
            <a:ext cx="5554726" cy="193899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solidFill>
                  <a:schemeClr val="bg1"/>
                </a:solidFill>
                <a:latin typeface="UTM Akashi" panose="02040603050506020204" pitchFamily="18" charset="0"/>
              </a:rPr>
              <a:t>Chia </a:t>
            </a:r>
            <a:r>
              <a:rPr lang="en-US" sz="6000" b="1" dirty="0" err="1">
                <a:ln/>
                <a:solidFill>
                  <a:schemeClr val="bg1"/>
                </a:solidFill>
                <a:latin typeface="UTM Akashi" panose="02040603050506020204" pitchFamily="18" charset="0"/>
              </a:rPr>
              <a:t>cho</a:t>
            </a:r>
            <a:r>
              <a:rPr lang="en-US" sz="6000" b="1" dirty="0">
                <a:ln/>
                <a:solidFill>
                  <a:schemeClr val="bg1"/>
                </a:solidFill>
                <a:latin typeface="UTM Akashi" panose="02040603050506020204" pitchFamily="18" charset="0"/>
              </a:rPr>
              <a:t> </a:t>
            </a:r>
            <a:r>
              <a:rPr lang="en-US" sz="6000" b="1" dirty="0" err="1">
                <a:ln/>
                <a:solidFill>
                  <a:schemeClr val="bg1"/>
                </a:solidFill>
                <a:latin typeface="UTM Akashi" panose="02040603050506020204" pitchFamily="18" charset="0"/>
              </a:rPr>
              <a:t>số</a:t>
            </a:r>
            <a:r>
              <a:rPr lang="en-US" sz="6000" b="1" dirty="0">
                <a:ln/>
                <a:solidFill>
                  <a:schemeClr val="bg1"/>
                </a:solidFill>
                <a:latin typeface="UTM Akashi" panose="02040603050506020204" pitchFamily="18" charset="0"/>
              </a:rPr>
              <a:t> </a:t>
            </a:r>
          </a:p>
          <a:p>
            <a:pPr algn="ctr"/>
            <a:r>
              <a:rPr lang="en-US" sz="6000" b="1" dirty="0" err="1">
                <a:ln/>
                <a:solidFill>
                  <a:schemeClr val="bg1"/>
                </a:solidFill>
                <a:latin typeface="UTM Akashi" panose="02040603050506020204" pitchFamily="18" charset="0"/>
              </a:rPr>
              <a:t>có</a:t>
            </a:r>
            <a:r>
              <a:rPr lang="en-US" sz="6000" b="1" dirty="0">
                <a:ln/>
                <a:solidFill>
                  <a:schemeClr val="bg1"/>
                </a:solidFill>
                <a:latin typeface="UTM Akashi" panose="02040603050506020204" pitchFamily="18" charset="0"/>
              </a:rPr>
              <a:t> </a:t>
            </a:r>
            <a:r>
              <a:rPr lang="en-US" sz="6000" b="1" dirty="0" err="1">
                <a:ln/>
                <a:solidFill>
                  <a:schemeClr val="bg1"/>
                </a:solidFill>
                <a:latin typeface="UTM Akashi" panose="02040603050506020204" pitchFamily="18" charset="0"/>
              </a:rPr>
              <a:t>ba</a:t>
            </a:r>
            <a:r>
              <a:rPr lang="en-US" sz="6000" b="1" dirty="0">
                <a:ln/>
                <a:solidFill>
                  <a:schemeClr val="bg1"/>
                </a:solidFill>
                <a:latin typeface="UTM Akashi" panose="02040603050506020204" pitchFamily="18" charset="0"/>
              </a:rPr>
              <a:t> </a:t>
            </a:r>
            <a:r>
              <a:rPr lang="en-US" sz="6000" b="1" dirty="0" err="1">
                <a:ln/>
                <a:solidFill>
                  <a:schemeClr val="bg1"/>
                </a:solidFill>
                <a:latin typeface="UTM Akashi" panose="02040603050506020204" pitchFamily="18" charset="0"/>
              </a:rPr>
              <a:t>chữ</a:t>
            </a:r>
            <a:r>
              <a:rPr lang="en-US" sz="6000" b="1" dirty="0">
                <a:ln/>
                <a:solidFill>
                  <a:schemeClr val="bg1"/>
                </a:solidFill>
                <a:latin typeface="UTM Akashi" panose="02040603050506020204" pitchFamily="18" charset="0"/>
              </a:rPr>
              <a:t> </a:t>
            </a:r>
            <a:r>
              <a:rPr lang="en-US" sz="6000" b="1" dirty="0" err="1">
                <a:ln/>
                <a:solidFill>
                  <a:schemeClr val="bg1"/>
                </a:solidFill>
                <a:latin typeface="UTM Akashi" panose="02040603050506020204" pitchFamily="18" charset="0"/>
              </a:rPr>
              <a:t>số</a:t>
            </a:r>
            <a:endParaRPr lang="en-US" sz="6000" b="1" cap="none" spc="0" dirty="0">
              <a:ln/>
              <a:solidFill>
                <a:schemeClr val="bg1"/>
              </a:solidFill>
              <a:effectLst/>
              <a:latin typeface="UTM Akashi" panose="02040603050506020204" pitchFamily="18" charset="0"/>
            </a:endParaRPr>
          </a:p>
        </p:txBody>
      </p:sp>
      <p:sp>
        <p:nvSpPr>
          <p:cNvPr id="18" name="Rectangle 17"/>
          <p:cNvSpPr/>
          <p:nvPr/>
        </p:nvSpPr>
        <p:spPr>
          <a:xfrm>
            <a:off x="4117493" y="2202218"/>
            <a:ext cx="5554726" cy="193899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solidFill>
                  <a:srgbClr val="FF0000"/>
                </a:solidFill>
                <a:effectLst>
                  <a:outerShdw blurRad="50800" dist="38100" dir="18900000" algn="bl" rotWithShape="0">
                    <a:prstClr val="black">
                      <a:alpha val="40000"/>
                    </a:prstClr>
                  </a:outerShdw>
                </a:effectLst>
                <a:latin typeface="UTM Akashi" panose="02040603050506020204" pitchFamily="18" charset="0"/>
              </a:rPr>
              <a:t>Chia </a:t>
            </a:r>
            <a:r>
              <a:rPr lang="en-US" sz="6000" b="1" dirty="0" err="1">
                <a:ln/>
                <a:solidFill>
                  <a:srgbClr val="FF0000"/>
                </a:solidFill>
                <a:effectLst>
                  <a:outerShdw blurRad="50800" dist="38100" dir="18900000" algn="bl" rotWithShape="0">
                    <a:prstClr val="black">
                      <a:alpha val="40000"/>
                    </a:prstClr>
                  </a:outerShdw>
                </a:effectLst>
                <a:latin typeface="UTM Akashi" panose="02040603050506020204" pitchFamily="18" charset="0"/>
              </a:rPr>
              <a:t>cho</a:t>
            </a:r>
            <a:r>
              <a:rPr lang="en-US" sz="6000" b="1" dirty="0">
                <a:ln/>
                <a:solidFill>
                  <a:srgbClr val="FF0000"/>
                </a:solidFill>
                <a:effectLst>
                  <a:outerShdw blurRad="50800" dist="38100" dir="18900000" algn="bl" rotWithShape="0">
                    <a:prstClr val="black">
                      <a:alpha val="40000"/>
                    </a:prstClr>
                  </a:outerShdw>
                </a:effectLst>
                <a:latin typeface="UTM Akashi" panose="02040603050506020204" pitchFamily="18" charset="0"/>
              </a:rPr>
              <a:t> </a:t>
            </a:r>
            <a:r>
              <a:rPr lang="en-US" sz="6000" b="1" dirty="0" err="1">
                <a:ln/>
                <a:solidFill>
                  <a:srgbClr val="FF0000"/>
                </a:solidFill>
                <a:effectLst>
                  <a:outerShdw blurRad="50800" dist="38100" dir="18900000" algn="bl" rotWithShape="0">
                    <a:prstClr val="black">
                      <a:alpha val="40000"/>
                    </a:prstClr>
                  </a:outerShdw>
                </a:effectLst>
                <a:latin typeface="UTM Akashi" panose="02040603050506020204" pitchFamily="18" charset="0"/>
              </a:rPr>
              <a:t>số</a:t>
            </a:r>
            <a:r>
              <a:rPr lang="en-US" sz="6000" b="1" dirty="0">
                <a:ln/>
                <a:solidFill>
                  <a:srgbClr val="FF0000"/>
                </a:solidFill>
                <a:effectLst>
                  <a:outerShdw blurRad="50800" dist="38100" dir="18900000" algn="bl" rotWithShape="0">
                    <a:prstClr val="black">
                      <a:alpha val="40000"/>
                    </a:prstClr>
                  </a:outerShdw>
                </a:effectLst>
                <a:latin typeface="UTM Akashi" panose="02040603050506020204" pitchFamily="18" charset="0"/>
              </a:rPr>
              <a:t> </a:t>
            </a:r>
          </a:p>
          <a:p>
            <a:pPr algn="ctr"/>
            <a:r>
              <a:rPr lang="en-US" sz="6000" b="1" dirty="0" err="1">
                <a:ln/>
                <a:solidFill>
                  <a:srgbClr val="FF0000"/>
                </a:solidFill>
                <a:effectLst>
                  <a:outerShdw blurRad="50800" dist="38100" dir="18900000" algn="bl" rotWithShape="0">
                    <a:prstClr val="black">
                      <a:alpha val="40000"/>
                    </a:prstClr>
                  </a:outerShdw>
                </a:effectLst>
                <a:latin typeface="UTM Akashi" panose="02040603050506020204" pitchFamily="18" charset="0"/>
              </a:rPr>
              <a:t>có</a:t>
            </a:r>
            <a:r>
              <a:rPr lang="en-US" sz="6000" b="1" dirty="0">
                <a:ln/>
                <a:solidFill>
                  <a:srgbClr val="FF0000"/>
                </a:solidFill>
                <a:effectLst>
                  <a:outerShdw blurRad="50800" dist="38100" dir="18900000" algn="bl" rotWithShape="0">
                    <a:prstClr val="black">
                      <a:alpha val="40000"/>
                    </a:prstClr>
                  </a:outerShdw>
                </a:effectLst>
                <a:latin typeface="UTM Akashi" panose="02040603050506020204" pitchFamily="18" charset="0"/>
              </a:rPr>
              <a:t> </a:t>
            </a:r>
            <a:r>
              <a:rPr lang="en-US" sz="6000" b="1" dirty="0" err="1">
                <a:ln/>
                <a:solidFill>
                  <a:srgbClr val="FF0000"/>
                </a:solidFill>
                <a:effectLst>
                  <a:outerShdw blurRad="50800" dist="38100" dir="18900000" algn="bl" rotWithShape="0">
                    <a:prstClr val="black">
                      <a:alpha val="40000"/>
                    </a:prstClr>
                  </a:outerShdw>
                </a:effectLst>
                <a:latin typeface="UTM Akashi" panose="02040603050506020204" pitchFamily="18" charset="0"/>
              </a:rPr>
              <a:t>ba</a:t>
            </a:r>
            <a:r>
              <a:rPr lang="en-US" sz="6000" b="1" dirty="0">
                <a:ln/>
                <a:solidFill>
                  <a:srgbClr val="FF0000"/>
                </a:solidFill>
                <a:effectLst>
                  <a:outerShdw blurRad="50800" dist="38100" dir="18900000" algn="bl" rotWithShape="0">
                    <a:prstClr val="black">
                      <a:alpha val="40000"/>
                    </a:prstClr>
                  </a:outerShdw>
                </a:effectLst>
                <a:latin typeface="UTM Akashi" panose="02040603050506020204" pitchFamily="18" charset="0"/>
              </a:rPr>
              <a:t> </a:t>
            </a:r>
            <a:r>
              <a:rPr lang="en-US" sz="6000" b="1" dirty="0" err="1">
                <a:ln/>
                <a:solidFill>
                  <a:srgbClr val="FF0000"/>
                </a:solidFill>
                <a:effectLst>
                  <a:outerShdw blurRad="50800" dist="38100" dir="18900000" algn="bl" rotWithShape="0">
                    <a:prstClr val="black">
                      <a:alpha val="40000"/>
                    </a:prstClr>
                  </a:outerShdw>
                </a:effectLst>
                <a:latin typeface="UTM Akashi" panose="02040603050506020204" pitchFamily="18" charset="0"/>
              </a:rPr>
              <a:t>chữ</a:t>
            </a:r>
            <a:r>
              <a:rPr lang="en-US" sz="6000" b="1" dirty="0">
                <a:ln/>
                <a:solidFill>
                  <a:srgbClr val="FF0000"/>
                </a:solidFill>
                <a:effectLst>
                  <a:outerShdw blurRad="50800" dist="38100" dir="18900000" algn="bl" rotWithShape="0">
                    <a:prstClr val="black">
                      <a:alpha val="40000"/>
                    </a:prstClr>
                  </a:outerShdw>
                </a:effectLst>
                <a:latin typeface="UTM Akashi" panose="02040603050506020204" pitchFamily="18" charset="0"/>
              </a:rPr>
              <a:t> </a:t>
            </a:r>
            <a:r>
              <a:rPr lang="en-US" sz="6000" b="1" dirty="0" err="1">
                <a:ln/>
                <a:solidFill>
                  <a:srgbClr val="FF0000"/>
                </a:solidFill>
                <a:effectLst>
                  <a:outerShdw blurRad="50800" dist="38100" dir="18900000" algn="bl" rotWithShape="0">
                    <a:prstClr val="black">
                      <a:alpha val="40000"/>
                    </a:prstClr>
                  </a:outerShdw>
                </a:effectLst>
                <a:latin typeface="UTM Akashi" panose="02040603050506020204" pitchFamily="18" charset="0"/>
              </a:rPr>
              <a:t>số</a:t>
            </a:r>
            <a:endParaRPr lang="en-US" sz="6000" b="1" cap="none" spc="0" dirty="0">
              <a:ln/>
              <a:solidFill>
                <a:srgbClr val="FF0000"/>
              </a:solidFill>
              <a:effectLst>
                <a:outerShdw blurRad="50800" dist="38100" dir="18900000" algn="bl" rotWithShape="0">
                  <a:prstClr val="black">
                    <a:alpha val="40000"/>
                  </a:prstClr>
                </a:outerShdw>
              </a:effectLst>
              <a:latin typeface="UTM Akashi" panose="02040603050506020204" pitchFamily="18" charset="0"/>
            </a:endParaRPr>
          </a:p>
        </p:txBody>
      </p:sp>
      <p:pic>
        <p:nvPicPr>
          <p:cNvPr id="15" name="图片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50861" y="2439502"/>
            <a:ext cx="1224568" cy="1162090"/>
          </a:xfrm>
          <a:prstGeom prst="rect">
            <a:avLst/>
          </a:prstGeom>
        </p:spPr>
      </p:pic>
      <p:pic>
        <p:nvPicPr>
          <p:cNvPr id="16" name="图片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4987" y="1080678"/>
            <a:ext cx="1636497" cy="1975083"/>
          </a:xfrm>
          <a:prstGeom prst="rect">
            <a:avLst/>
          </a:prstGeom>
        </p:spPr>
      </p:pic>
      <p:pic>
        <p:nvPicPr>
          <p:cNvPr id="19" name="图片 6">
            <a:extLst>
              <a:ext uri="{FF2B5EF4-FFF2-40B4-BE49-F238E27FC236}">
                <a16:creationId xmlns:a16="http://schemas.microsoft.com/office/drawing/2014/main" id="{121282E1-B056-4639-805D-96CBA93F6F76}"/>
              </a:ext>
            </a:extLst>
          </p:cNvPr>
          <p:cNvPicPr>
            <a:picLocks noChangeAspect="1"/>
          </p:cNvPicPr>
          <p:nvPr/>
        </p:nvPicPr>
        <p:blipFill>
          <a:blip r:embed="rId11"/>
          <a:stretch>
            <a:fillRect/>
          </a:stretch>
        </p:blipFill>
        <p:spPr>
          <a:xfrm>
            <a:off x="8338118" y="1247498"/>
            <a:ext cx="922949" cy="762086"/>
          </a:xfrm>
          <a:prstGeom prst="rect">
            <a:avLst/>
          </a:prstGeom>
          <a:effectLst>
            <a:outerShdw blurRad="25400" dist="25400" dir="2700000" algn="tl" rotWithShape="0">
              <a:prstClr val="black">
                <a:alpha val="40000"/>
              </a:prstClr>
            </a:outerShdw>
          </a:effectLst>
        </p:spPr>
      </p:pic>
      <p:pic>
        <p:nvPicPr>
          <p:cNvPr id="20" name="图片 9">
            <a:extLst>
              <a:ext uri="{FF2B5EF4-FFF2-40B4-BE49-F238E27FC236}">
                <a16:creationId xmlns:a16="http://schemas.microsoft.com/office/drawing/2014/main" id="{86D78D32-CD61-41C7-B072-A67602825F42}"/>
              </a:ext>
            </a:extLst>
          </p:cNvPr>
          <p:cNvPicPr>
            <a:picLocks noChangeAspect="1"/>
          </p:cNvPicPr>
          <p:nvPr/>
        </p:nvPicPr>
        <p:blipFill>
          <a:blip r:embed="rId12"/>
          <a:stretch>
            <a:fillRect/>
          </a:stretch>
        </p:blipFill>
        <p:spPr>
          <a:xfrm>
            <a:off x="3172422" y="1800220"/>
            <a:ext cx="815147" cy="875397"/>
          </a:xfrm>
          <a:prstGeom prst="rect">
            <a:avLst/>
          </a:prstGeom>
          <a:effectLst>
            <a:outerShdw blurRad="25400" dist="25400" dir="2700000" algn="tl" rotWithShape="0">
              <a:prstClr val="black">
                <a:alpha val="40000"/>
              </a:prstClr>
            </a:outerShdw>
          </a:effectLst>
        </p:spPr>
      </p:pic>
      <p:pic>
        <p:nvPicPr>
          <p:cNvPr id="24" name="图片 6">
            <a:extLst>
              <a:ext uri="{FF2B5EF4-FFF2-40B4-BE49-F238E27FC236}">
                <a16:creationId xmlns:a16="http://schemas.microsoft.com/office/drawing/2014/main" id="{C335EB2A-0447-4B4D-B770-5CE3E49BEF0B}"/>
              </a:ext>
            </a:extLst>
          </p:cNvPr>
          <p:cNvPicPr>
            <a:picLocks noChangeAspect="1"/>
          </p:cNvPicPr>
          <p:nvPr/>
        </p:nvPicPr>
        <p:blipFill>
          <a:blip r:embed="rId13"/>
          <a:stretch>
            <a:fillRect/>
          </a:stretch>
        </p:blipFill>
        <p:spPr>
          <a:xfrm>
            <a:off x="891355" y="3020547"/>
            <a:ext cx="2799907" cy="3435676"/>
          </a:xfrm>
          <a:prstGeom prst="rect">
            <a:avLst/>
          </a:prstGeom>
          <a:effectLst>
            <a:outerShdw blurRad="50800" dist="38100" algn="l" rotWithShape="0">
              <a:prstClr val="black">
                <a:alpha val="40000"/>
              </a:prstClr>
            </a:outerShdw>
          </a:effectLst>
        </p:spPr>
      </p:pic>
      <p:pic>
        <p:nvPicPr>
          <p:cNvPr id="25" name="图片 31">
            <a:extLst>
              <a:ext uri="{FF2B5EF4-FFF2-40B4-BE49-F238E27FC236}">
                <a16:creationId xmlns:a16="http://schemas.microsoft.com/office/drawing/2014/main" id="{32B8F725-3267-4FB1-83D6-218F0F720C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623" y="5059076"/>
            <a:ext cx="6074375" cy="1798924"/>
          </a:xfrm>
          <a:prstGeom prst="rect">
            <a:avLst/>
          </a:prstGeom>
        </p:spPr>
      </p:pic>
    </p:spTree>
    <p:extLst>
      <p:ext uri="{BB962C8B-B14F-4D97-AF65-F5344CB8AC3E}">
        <p14:creationId xmlns:p14="http://schemas.microsoft.com/office/powerpoint/2010/main" val="27277200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26"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290">
                                          <p:stCondLst>
                                            <p:cond delay="0"/>
                                          </p:stCondLst>
                                        </p:cTn>
                                        <p:tgtEl>
                                          <p:spTgt spid="18"/>
                                        </p:tgtEl>
                                      </p:cBhvr>
                                    </p:animEffect>
                                    <p:anim calcmode="lin" valueType="num">
                                      <p:cBhvr>
                                        <p:cTn id="33"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38" dur="13">
                                          <p:stCondLst>
                                            <p:cond delay="325"/>
                                          </p:stCondLst>
                                        </p:cTn>
                                        <p:tgtEl>
                                          <p:spTgt spid="18"/>
                                        </p:tgtEl>
                                      </p:cBhvr>
                                      <p:to x="100000" y="60000"/>
                                    </p:animScale>
                                    <p:animScale>
                                      <p:cBhvr>
                                        <p:cTn id="39" dur="83" decel="50000">
                                          <p:stCondLst>
                                            <p:cond delay="338"/>
                                          </p:stCondLst>
                                        </p:cTn>
                                        <p:tgtEl>
                                          <p:spTgt spid="18"/>
                                        </p:tgtEl>
                                      </p:cBhvr>
                                      <p:to x="100000" y="100000"/>
                                    </p:animScale>
                                    <p:animScale>
                                      <p:cBhvr>
                                        <p:cTn id="40" dur="13">
                                          <p:stCondLst>
                                            <p:cond delay="656"/>
                                          </p:stCondLst>
                                        </p:cTn>
                                        <p:tgtEl>
                                          <p:spTgt spid="18"/>
                                        </p:tgtEl>
                                      </p:cBhvr>
                                      <p:to x="100000" y="80000"/>
                                    </p:animScale>
                                    <p:animScale>
                                      <p:cBhvr>
                                        <p:cTn id="41" dur="83" decel="50000">
                                          <p:stCondLst>
                                            <p:cond delay="669"/>
                                          </p:stCondLst>
                                        </p:cTn>
                                        <p:tgtEl>
                                          <p:spTgt spid="18"/>
                                        </p:tgtEl>
                                      </p:cBhvr>
                                      <p:to x="100000" y="100000"/>
                                    </p:animScale>
                                    <p:animScale>
                                      <p:cBhvr>
                                        <p:cTn id="42" dur="13">
                                          <p:stCondLst>
                                            <p:cond delay="821"/>
                                          </p:stCondLst>
                                        </p:cTn>
                                        <p:tgtEl>
                                          <p:spTgt spid="18"/>
                                        </p:tgtEl>
                                      </p:cBhvr>
                                      <p:to x="100000" y="90000"/>
                                    </p:animScale>
                                    <p:animScale>
                                      <p:cBhvr>
                                        <p:cTn id="43" dur="83" decel="50000">
                                          <p:stCondLst>
                                            <p:cond delay="834"/>
                                          </p:stCondLst>
                                        </p:cTn>
                                        <p:tgtEl>
                                          <p:spTgt spid="18"/>
                                        </p:tgtEl>
                                      </p:cBhvr>
                                      <p:to x="100000" y="100000"/>
                                    </p:animScale>
                                    <p:animScale>
                                      <p:cBhvr>
                                        <p:cTn id="44" dur="13">
                                          <p:stCondLst>
                                            <p:cond delay="904"/>
                                          </p:stCondLst>
                                        </p:cTn>
                                        <p:tgtEl>
                                          <p:spTgt spid="18"/>
                                        </p:tgtEl>
                                      </p:cBhvr>
                                      <p:to x="100000" y="95000"/>
                                    </p:animScale>
                                    <p:animScale>
                                      <p:cBhvr>
                                        <p:cTn id="45" dur="83" decel="50000">
                                          <p:stCondLst>
                                            <p:cond delay="917"/>
                                          </p:stCondLst>
                                        </p:cTn>
                                        <p:tgtEl>
                                          <p:spTgt spid="18"/>
                                        </p:tgtEl>
                                      </p:cBhvr>
                                      <p:to x="100000" y="100000"/>
                                    </p:animScale>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756F30A5-17EE-446B-B7C8-24F0492D3F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8863" y="1263650"/>
            <a:ext cx="4452938"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a:extLst>
              <a:ext uri="{FF2B5EF4-FFF2-40B4-BE49-F238E27FC236}">
                <a16:creationId xmlns:a16="http://schemas.microsoft.com/office/drawing/2014/main" id="{5CFF2E1E-8FE0-4AE7-B3B1-29E1CF8E72B2}"/>
              </a:ext>
            </a:extLst>
          </p:cNvPr>
          <p:cNvSpPr/>
          <p:nvPr/>
        </p:nvSpPr>
        <p:spPr>
          <a:xfrm>
            <a:off x="1752601" y="1897064"/>
            <a:ext cx="3133725" cy="2903537"/>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vi-VN" sz="40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Yêu cầu cần đạt</a:t>
            </a:r>
          </a:p>
        </p:txBody>
      </p:sp>
      <p:sp>
        <p:nvSpPr>
          <p:cNvPr id="8" name="Flowchart: Connector 7">
            <a:extLst>
              <a:ext uri="{FF2B5EF4-FFF2-40B4-BE49-F238E27FC236}">
                <a16:creationId xmlns:a16="http://schemas.microsoft.com/office/drawing/2014/main" id="{44B3D327-64D2-412A-A45D-C363F489EA5F}"/>
              </a:ext>
            </a:extLst>
          </p:cNvPr>
          <p:cNvSpPr/>
          <p:nvPr/>
        </p:nvSpPr>
        <p:spPr>
          <a:xfrm>
            <a:off x="4576764" y="2673351"/>
            <a:ext cx="263525" cy="239713"/>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a:solidFill>
                <a:prstClr val="white"/>
              </a:solidFill>
              <a:latin typeface="Times New Roman" pitchFamily="18" charset="0"/>
              <a:cs typeface="Times New Roman" pitchFamily="18" charset="0"/>
            </a:endParaRPr>
          </a:p>
        </p:txBody>
      </p:sp>
      <p:sp>
        <p:nvSpPr>
          <p:cNvPr id="12" name="Freeform: Shape 11">
            <a:extLst>
              <a:ext uri="{FF2B5EF4-FFF2-40B4-BE49-F238E27FC236}">
                <a16:creationId xmlns:a16="http://schemas.microsoft.com/office/drawing/2014/main" id="{D37D0B04-41B9-4796-9752-B3EA2D120BDA}"/>
              </a:ext>
            </a:extLst>
          </p:cNvPr>
          <p:cNvSpPr/>
          <p:nvPr/>
        </p:nvSpPr>
        <p:spPr>
          <a:xfrm>
            <a:off x="4779963" y="2070102"/>
            <a:ext cx="588962" cy="631824"/>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dirty="0">
              <a:solidFill>
                <a:prstClr val="white"/>
              </a:solidFill>
              <a:latin typeface="Times New Roman" pitchFamily="18" charset="0"/>
              <a:cs typeface="Times New Roman" pitchFamily="18" charset="0"/>
            </a:endParaRPr>
          </a:p>
        </p:txBody>
      </p:sp>
      <p:grpSp>
        <p:nvGrpSpPr>
          <p:cNvPr id="16" name="Group 15">
            <a:extLst>
              <a:ext uri="{FF2B5EF4-FFF2-40B4-BE49-F238E27FC236}">
                <a16:creationId xmlns:a16="http://schemas.microsoft.com/office/drawing/2014/main" id="{4BA0348D-CD15-4229-8F01-CCA227CAFAFC}"/>
              </a:ext>
            </a:extLst>
          </p:cNvPr>
          <p:cNvGrpSpPr>
            <a:grpSpLocks/>
          </p:cNvGrpSpPr>
          <p:nvPr/>
        </p:nvGrpSpPr>
        <p:grpSpPr bwMode="auto">
          <a:xfrm>
            <a:off x="5245100" y="966788"/>
            <a:ext cx="5613400" cy="1395412"/>
            <a:chOff x="5862048" y="676275"/>
            <a:chExt cx="6539502" cy="1695450"/>
          </a:xfrm>
        </p:grpSpPr>
        <p:sp>
          <p:nvSpPr>
            <p:cNvPr id="14" name="Rectangle: Rounded Corners 13">
              <a:extLst>
                <a:ext uri="{FF2B5EF4-FFF2-40B4-BE49-F238E27FC236}">
                  <a16:creationId xmlns:a16="http://schemas.microsoft.com/office/drawing/2014/main" id="{CCB4CF27-AC09-48D6-8013-ED7553DC69D2}"/>
                </a:ext>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a:solidFill>
                  <a:prstClr val="white"/>
                </a:solidFill>
                <a:latin typeface="Times New Roman" pitchFamily="18" charset="0"/>
                <a:cs typeface="Times New Roman" pitchFamily="18" charset="0"/>
              </a:endParaRPr>
            </a:p>
          </p:txBody>
        </p:sp>
        <p:sp>
          <p:nvSpPr>
            <p:cNvPr id="15" name="Flowchart: Connector 14">
              <a:extLst>
                <a:ext uri="{FF2B5EF4-FFF2-40B4-BE49-F238E27FC236}">
                  <a16:creationId xmlns:a16="http://schemas.microsoft.com/office/drawing/2014/main" id="{0C2AFACE-F85A-4AC2-9CEA-6D37202EC8CF}"/>
                </a:ext>
              </a:extLst>
            </p:cNvPr>
            <p:cNvSpPr/>
            <p:nvPr/>
          </p:nvSpPr>
          <p:spPr>
            <a:xfrm>
              <a:off x="6090772" y="952099"/>
              <a:ext cx="900971" cy="997211"/>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38" dirty="0">
                  <a:solidFill>
                    <a:prstClr val="white"/>
                  </a:solidFill>
                  <a:latin typeface="Times New Roman" pitchFamily="18" charset="0"/>
                  <a:cs typeface="Times New Roman" pitchFamily="18" charset="0"/>
                </a:rPr>
                <a:t>1</a:t>
              </a:r>
              <a:endParaRPr lang="vi-VN" sz="2438" dirty="0">
                <a:solidFill>
                  <a:prstClr val="white"/>
                </a:solidFill>
                <a:latin typeface="Times New Roman" pitchFamily="18" charset="0"/>
                <a:cs typeface="Times New Roman" pitchFamily="18" charset="0"/>
              </a:endParaRPr>
            </a:p>
          </p:txBody>
        </p:sp>
      </p:grpSp>
      <p:sp>
        <p:nvSpPr>
          <p:cNvPr id="18" name="Flowchart: Connector 17">
            <a:extLst>
              <a:ext uri="{FF2B5EF4-FFF2-40B4-BE49-F238E27FC236}">
                <a16:creationId xmlns:a16="http://schemas.microsoft.com/office/drawing/2014/main" id="{44255DFD-AF51-458A-AC7A-A13DCBEB6F74}"/>
              </a:ext>
            </a:extLst>
          </p:cNvPr>
          <p:cNvSpPr/>
          <p:nvPr/>
        </p:nvSpPr>
        <p:spPr>
          <a:xfrm>
            <a:off x="4641850" y="3455988"/>
            <a:ext cx="215900" cy="241300"/>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a:solidFill>
                <a:prstClr val="white"/>
              </a:solidFill>
              <a:latin typeface="Times New Roman" pitchFamily="18" charset="0"/>
              <a:cs typeface="Times New Roman" pitchFamily="18" charset="0"/>
            </a:endParaRPr>
          </a:p>
        </p:txBody>
      </p:sp>
      <p:cxnSp>
        <p:nvCxnSpPr>
          <p:cNvPr id="21" name="Straight Connector 20">
            <a:extLst>
              <a:ext uri="{FF2B5EF4-FFF2-40B4-BE49-F238E27FC236}">
                <a16:creationId xmlns:a16="http://schemas.microsoft.com/office/drawing/2014/main" id="{2AF7C43C-EACB-4B4C-A6DA-1A2DF42F6BA1}"/>
              </a:ext>
            </a:extLst>
          </p:cNvPr>
          <p:cNvCxnSpPr>
            <a:cxnSpLocks/>
          </p:cNvCxnSpPr>
          <p:nvPr/>
        </p:nvCxnSpPr>
        <p:spPr>
          <a:xfrm>
            <a:off x="4840288" y="3565525"/>
            <a:ext cx="5889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11C6500D-0B78-42F7-BC0C-7BE7CD5FF700}"/>
              </a:ext>
            </a:extLst>
          </p:cNvPr>
          <p:cNvGrpSpPr>
            <a:grpSpLocks/>
          </p:cNvGrpSpPr>
          <p:nvPr/>
        </p:nvGrpSpPr>
        <p:grpSpPr bwMode="auto">
          <a:xfrm>
            <a:off x="5480051" y="2857500"/>
            <a:ext cx="5378449" cy="1320800"/>
            <a:chOff x="6007667" y="688785"/>
            <a:chExt cx="6539502" cy="1025613"/>
          </a:xfrm>
        </p:grpSpPr>
        <p:sp>
          <p:nvSpPr>
            <p:cNvPr id="23" name="Rectangle: Rounded Corners 22">
              <a:extLst>
                <a:ext uri="{FF2B5EF4-FFF2-40B4-BE49-F238E27FC236}">
                  <a16:creationId xmlns:a16="http://schemas.microsoft.com/office/drawing/2014/main" id="{4375683C-A429-42BC-A9B1-F4FDE0BE1106}"/>
                </a:ext>
              </a:extLst>
            </p:cNvPr>
            <p:cNvSpPr/>
            <p:nvPr/>
          </p:nvSpPr>
          <p:spPr>
            <a:xfrm>
              <a:off x="6007667" y="688785"/>
              <a:ext cx="6539502"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dirty="0">
                <a:solidFill>
                  <a:prstClr val="white"/>
                </a:solidFill>
                <a:latin typeface="Times New Roman" pitchFamily="18" charset="0"/>
                <a:cs typeface="Times New Roman" pitchFamily="18" charset="0"/>
              </a:endParaRPr>
            </a:p>
          </p:txBody>
        </p:sp>
        <p:sp>
          <p:nvSpPr>
            <p:cNvPr id="24" name="Flowchart: Connector 23">
              <a:extLst>
                <a:ext uri="{FF2B5EF4-FFF2-40B4-BE49-F238E27FC236}">
                  <a16:creationId xmlns:a16="http://schemas.microsoft.com/office/drawing/2014/main" id="{96C3F2E6-D068-43F1-BBC2-E292D4567385}"/>
                </a:ext>
              </a:extLst>
            </p:cNvPr>
            <p:cNvSpPr/>
            <p:nvPr/>
          </p:nvSpPr>
          <p:spPr>
            <a:xfrm>
              <a:off x="6166915" y="823151"/>
              <a:ext cx="796239" cy="600328"/>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38" dirty="0">
                  <a:solidFill>
                    <a:prstClr val="white"/>
                  </a:solidFill>
                  <a:latin typeface="Times New Roman" pitchFamily="18" charset="0"/>
                  <a:cs typeface="Times New Roman" pitchFamily="18" charset="0"/>
                </a:rPr>
                <a:t>2</a:t>
              </a:r>
              <a:endParaRPr lang="vi-VN" sz="2438" dirty="0">
                <a:solidFill>
                  <a:prstClr val="white"/>
                </a:solidFill>
                <a:latin typeface="Times New Roman" pitchFamily="18" charset="0"/>
                <a:cs typeface="Times New Roman" pitchFamily="18" charset="0"/>
              </a:endParaRPr>
            </a:p>
          </p:txBody>
        </p:sp>
      </p:grpSp>
      <p:sp>
        <p:nvSpPr>
          <p:cNvPr id="25" name="Flowchart: Connector 24">
            <a:extLst>
              <a:ext uri="{FF2B5EF4-FFF2-40B4-BE49-F238E27FC236}">
                <a16:creationId xmlns:a16="http://schemas.microsoft.com/office/drawing/2014/main" id="{2B912357-40A0-4DDB-B61A-560340785F73}"/>
              </a:ext>
            </a:extLst>
          </p:cNvPr>
          <p:cNvSpPr/>
          <p:nvPr/>
        </p:nvSpPr>
        <p:spPr>
          <a:xfrm>
            <a:off x="4437062" y="4203701"/>
            <a:ext cx="204788" cy="219075"/>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a:solidFill>
                <a:prstClr val="white"/>
              </a:solidFill>
              <a:latin typeface="Times New Roman" pitchFamily="18" charset="0"/>
              <a:cs typeface="Times New Roman" pitchFamily="18" charset="0"/>
            </a:endParaRPr>
          </a:p>
        </p:txBody>
      </p:sp>
      <p:sp>
        <p:nvSpPr>
          <p:cNvPr id="28" name="Freeform: Shape 27">
            <a:extLst>
              <a:ext uri="{FF2B5EF4-FFF2-40B4-BE49-F238E27FC236}">
                <a16:creationId xmlns:a16="http://schemas.microsoft.com/office/drawing/2014/main" id="{E5BA659A-0105-4156-AB6B-DD67F48D2C5D}"/>
              </a:ext>
            </a:extLst>
          </p:cNvPr>
          <p:cNvSpPr/>
          <p:nvPr/>
        </p:nvSpPr>
        <p:spPr>
          <a:xfrm>
            <a:off x="4576764" y="4422776"/>
            <a:ext cx="1000125" cy="900112"/>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a:solidFill>
                <a:prstClr val="white"/>
              </a:solidFill>
              <a:latin typeface="Times New Roman" pitchFamily="18" charset="0"/>
              <a:cs typeface="Times New Roman" pitchFamily="18" charset="0"/>
            </a:endParaRPr>
          </a:p>
        </p:txBody>
      </p:sp>
      <p:grpSp>
        <p:nvGrpSpPr>
          <p:cNvPr id="29" name="Group 28">
            <a:extLst>
              <a:ext uri="{FF2B5EF4-FFF2-40B4-BE49-F238E27FC236}">
                <a16:creationId xmlns:a16="http://schemas.microsoft.com/office/drawing/2014/main" id="{F56142AB-BF27-4286-9266-AD48DCA1D68A}"/>
              </a:ext>
            </a:extLst>
          </p:cNvPr>
          <p:cNvGrpSpPr>
            <a:grpSpLocks/>
          </p:cNvGrpSpPr>
          <p:nvPr/>
        </p:nvGrpSpPr>
        <p:grpSpPr bwMode="auto">
          <a:xfrm>
            <a:off x="5602289" y="4630738"/>
            <a:ext cx="5256211" cy="1389062"/>
            <a:chOff x="5862048" y="867065"/>
            <a:chExt cx="6539502" cy="1504660"/>
          </a:xfrm>
        </p:grpSpPr>
        <p:sp>
          <p:nvSpPr>
            <p:cNvPr id="30" name="Rectangle: Rounded Corners 29">
              <a:extLst>
                <a:ext uri="{FF2B5EF4-FFF2-40B4-BE49-F238E27FC236}">
                  <a16:creationId xmlns:a16="http://schemas.microsoft.com/office/drawing/2014/main" id="{AABE5013-35DD-4B0E-BC8E-BA4A5E2AF3E5}"/>
                </a:ext>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dirty="0">
                <a:solidFill>
                  <a:prstClr val="white"/>
                </a:solidFill>
                <a:latin typeface="Times New Roman" pitchFamily="18" charset="0"/>
                <a:cs typeface="Times New Roman" pitchFamily="18" charset="0"/>
              </a:endParaRPr>
            </a:p>
          </p:txBody>
        </p:sp>
        <p:sp>
          <p:nvSpPr>
            <p:cNvPr id="31" name="Flowchart: Connector 30">
              <a:extLst>
                <a:ext uri="{FF2B5EF4-FFF2-40B4-BE49-F238E27FC236}">
                  <a16:creationId xmlns:a16="http://schemas.microsoft.com/office/drawing/2014/main" id="{F32D3041-A30E-46B6-B35D-749C06EB962C}"/>
                </a:ext>
              </a:extLst>
            </p:cNvPr>
            <p:cNvSpPr/>
            <p:nvPr/>
          </p:nvSpPr>
          <p:spPr>
            <a:xfrm>
              <a:off x="6000012" y="1305566"/>
              <a:ext cx="795948" cy="691284"/>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38" dirty="0">
                  <a:solidFill>
                    <a:prstClr val="white"/>
                  </a:solidFill>
                  <a:latin typeface="Times New Roman" pitchFamily="18" charset="0"/>
                  <a:cs typeface="Times New Roman" pitchFamily="18" charset="0"/>
                </a:rPr>
                <a:t>3</a:t>
              </a:r>
              <a:endParaRPr lang="vi-VN" sz="2438" dirty="0">
                <a:solidFill>
                  <a:prstClr val="white"/>
                </a:solidFill>
                <a:latin typeface="Times New Roman" pitchFamily="18" charset="0"/>
                <a:cs typeface="Times New Roman" pitchFamily="18" charset="0"/>
              </a:endParaRPr>
            </a:p>
          </p:txBody>
        </p:sp>
      </p:grpSp>
      <p:sp>
        <p:nvSpPr>
          <p:cNvPr id="3" name="Rectangle 2">
            <a:extLst>
              <a:ext uri="{FF2B5EF4-FFF2-40B4-BE49-F238E27FC236}">
                <a16:creationId xmlns:a16="http://schemas.microsoft.com/office/drawing/2014/main" id="{4A2FD8CE-D40B-4ADA-8DDC-2F6D3D12E6B6}"/>
              </a:ext>
            </a:extLst>
          </p:cNvPr>
          <p:cNvSpPr>
            <a:spLocks noChangeArrowheads="1"/>
          </p:cNvSpPr>
          <p:nvPr/>
        </p:nvSpPr>
        <p:spPr bwMode="auto">
          <a:xfrm>
            <a:off x="6213475" y="1071680"/>
            <a:ext cx="44529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vi-VN" altLang="en-US" sz="2400" b="1" dirty="0">
                <a:solidFill>
                  <a:srgbClr val="000000"/>
                </a:solidFill>
                <a:latin typeface="Times New Roman" panose="02020603050405020304" pitchFamily="18" charset="0"/>
                <a:cs typeface="Times New Roman" panose="02020603050405020304" pitchFamily="18" charset="0"/>
              </a:rPr>
              <a:t>Biết đặt tính và thực hiện phép chia số </a:t>
            </a:r>
            <a:r>
              <a:rPr lang="vi-VN" altLang="en-US" sz="2400" b="1">
                <a:solidFill>
                  <a:srgbClr val="000000"/>
                </a:solidFill>
                <a:latin typeface="Times New Roman" panose="02020603050405020304" pitchFamily="18" charset="0"/>
                <a:cs typeface="Times New Roman" panose="02020603050405020304" pitchFamily="18" charset="0"/>
              </a:rPr>
              <a:t>có </a:t>
            </a:r>
            <a:r>
              <a:rPr lang="en-US" altLang="en-US" sz="2400" b="1">
                <a:solidFill>
                  <a:srgbClr val="000000"/>
                </a:solidFill>
                <a:latin typeface="Times New Roman" panose="02020603050405020304" pitchFamily="18" charset="0"/>
                <a:cs typeface="Times New Roman" panose="02020603050405020304" pitchFamily="18" charset="0"/>
              </a:rPr>
              <a:t>bốn</a:t>
            </a:r>
            <a:r>
              <a:rPr lang="vi-VN" altLang="en-US" sz="2400" b="1">
                <a:solidFill>
                  <a:srgbClr val="000000"/>
                </a:solidFill>
                <a:latin typeface="Times New Roman" panose="02020603050405020304" pitchFamily="18" charset="0"/>
                <a:cs typeface="Times New Roman" panose="02020603050405020304" pitchFamily="18" charset="0"/>
              </a:rPr>
              <a:t> </a:t>
            </a:r>
            <a:r>
              <a:rPr lang="vi-VN" altLang="en-US" sz="2400" b="1" dirty="0">
                <a:solidFill>
                  <a:srgbClr val="000000"/>
                </a:solidFill>
                <a:latin typeface="Times New Roman" panose="02020603050405020304" pitchFamily="18" charset="0"/>
                <a:cs typeface="Times New Roman" panose="02020603050405020304" pitchFamily="18" charset="0"/>
              </a:rPr>
              <a:t>chữ số cho số </a:t>
            </a:r>
            <a:r>
              <a:rPr lang="vi-VN" altLang="en-US" sz="2400" b="1">
                <a:solidFill>
                  <a:srgbClr val="000000"/>
                </a:solidFill>
                <a:latin typeface="Times New Roman" panose="02020603050405020304" pitchFamily="18" charset="0"/>
                <a:cs typeface="Times New Roman" panose="02020603050405020304" pitchFamily="18" charset="0"/>
              </a:rPr>
              <a:t>có </a:t>
            </a:r>
            <a:r>
              <a:rPr lang="en-US" altLang="en-US" sz="2400" b="1">
                <a:solidFill>
                  <a:srgbClr val="000000"/>
                </a:solidFill>
                <a:latin typeface="Times New Roman" panose="02020603050405020304" pitchFamily="18" charset="0"/>
                <a:cs typeface="Times New Roman" panose="02020603050405020304" pitchFamily="18" charset="0"/>
              </a:rPr>
              <a:t>ba</a:t>
            </a:r>
            <a:r>
              <a:rPr lang="vi-VN" altLang="en-US" sz="2400" b="1">
                <a:solidFill>
                  <a:srgbClr val="000000"/>
                </a:solidFill>
                <a:latin typeface="Times New Roman" panose="02020603050405020304" pitchFamily="18" charset="0"/>
                <a:cs typeface="Times New Roman" panose="02020603050405020304" pitchFamily="18" charset="0"/>
              </a:rPr>
              <a:t> </a:t>
            </a:r>
            <a:r>
              <a:rPr lang="vi-VN" altLang="en-US" sz="2400" b="1" dirty="0">
                <a:solidFill>
                  <a:srgbClr val="000000"/>
                </a:solidFill>
                <a:latin typeface="Times New Roman" panose="02020603050405020304" pitchFamily="18" charset="0"/>
                <a:cs typeface="Times New Roman" panose="02020603050405020304" pitchFamily="18" charset="0"/>
              </a:rPr>
              <a:t>chữ số (chia hết, chia có dư).</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03877DC-9FDF-4B35-94D0-7902E6D6836D}"/>
              </a:ext>
            </a:extLst>
          </p:cNvPr>
          <p:cNvSpPr>
            <a:spLocks noChangeArrowheads="1"/>
          </p:cNvSpPr>
          <p:nvPr/>
        </p:nvSpPr>
        <p:spPr bwMode="auto">
          <a:xfrm>
            <a:off x="6352933" y="4950443"/>
            <a:ext cx="42894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vi-VN" altLang="en-US" sz="2400" b="1" dirty="0">
                <a:solidFill>
                  <a:srgbClr val="000000"/>
                </a:solidFill>
                <a:latin typeface="Times New Roman" panose="02020603050405020304" pitchFamily="18" charset="0"/>
                <a:cs typeface="Times New Roman" panose="02020603050405020304" pitchFamily="18" charset="0"/>
              </a:rPr>
              <a:t>Rèn tính cẩn thận</a:t>
            </a:r>
            <a:r>
              <a:rPr lang="vi-VN" altLang="en-US" sz="2400" b="1">
                <a:solidFill>
                  <a:srgbClr val="000000"/>
                </a:solidFill>
                <a:latin typeface="Times New Roman" panose="02020603050405020304" pitchFamily="18" charset="0"/>
                <a:cs typeface="Times New Roman" panose="02020603050405020304" pitchFamily="18" charset="0"/>
              </a:rPr>
              <a:t>, nghiêm</a:t>
            </a:r>
            <a:r>
              <a:rPr lang="en-US" altLang="en-US" sz="2400" b="1">
                <a:solidFill>
                  <a:srgbClr val="000000"/>
                </a:solidFill>
                <a:latin typeface="Times New Roman" panose="02020603050405020304" pitchFamily="18" charset="0"/>
                <a:cs typeface="Times New Roman" panose="02020603050405020304" pitchFamily="18" charset="0"/>
              </a:rPr>
              <a:t> </a:t>
            </a:r>
            <a:r>
              <a:rPr lang="vi-VN" altLang="en-US" sz="2400" b="1">
                <a:solidFill>
                  <a:srgbClr val="000000"/>
                </a:solidFill>
                <a:latin typeface="Times New Roman" panose="02020603050405020304" pitchFamily="18" charset="0"/>
                <a:cs typeface="Times New Roman" panose="02020603050405020304" pitchFamily="18" charset="0"/>
              </a:rPr>
              <a:t>túc</a:t>
            </a:r>
            <a:r>
              <a:rPr lang="vi-VN" altLang="en-US" sz="2400" b="1" dirty="0">
                <a:solidFill>
                  <a:srgbClr val="000000"/>
                </a:solidFill>
                <a:latin typeface="Times New Roman" panose="02020603050405020304" pitchFamily="18" charset="0"/>
                <a:cs typeface="Times New Roman" panose="02020603050405020304" pitchFamily="18" charset="0"/>
              </a:rPr>
              <a:t>, tích cực trong </a:t>
            </a:r>
            <a:r>
              <a:rPr lang="vi-VN" altLang="en-US" sz="2400" b="1">
                <a:solidFill>
                  <a:srgbClr val="000000"/>
                </a:solidFill>
                <a:latin typeface="Times New Roman" panose="02020603050405020304" pitchFamily="18" charset="0"/>
                <a:cs typeface="Times New Roman" panose="02020603050405020304" pitchFamily="18" charset="0"/>
              </a:rPr>
              <a:t>học tập</a:t>
            </a:r>
            <a:r>
              <a:rPr lang="en-US" altLang="en-US" sz="2400" b="1">
                <a:solidFill>
                  <a:srgbClr val="000000"/>
                </a:solidFill>
                <a:latin typeface="Times New Roman" panose="02020603050405020304" pitchFamily="18" charset="0"/>
                <a:cs typeface="Times New Roman" panose="02020603050405020304" pitchFamily="18" charset="0"/>
              </a:rPr>
              <a:t>.</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sp>
        <p:nvSpPr>
          <p:cNvPr id="7183" name="Rectangle 1">
            <a:extLst>
              <a:ext uri="{FF2B5EF4-FFF2-40B4-BE49-F238E27FC236}">
                <a16:creationId xmlns:a16="http://schemas.microsoft.com/office/drawing/2014/main" id="{F8F4B564-5323-4F6A-99F7-35E188D0686B}"/>
              </a:ext>
            </a:extLst>
          </p:cNvPr>
          <p:cNvSpPr>
            <a:spLocks noChangeArrowheads="1"/>
          </p:cNvSpPr>
          <p:nvPr/>
        </p:nvSpPr>
        <p:spPr bwMode="auto">
          <a:xfrm>
            <a:off x="6391275" y="3095626"/>
            <a:ext cx="4251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vi-VN" sz="2400" b="1" dirty="0" err="1">
                <a:solidFill>
                  <a:srgbClr val="000000"/>
                </a:solidFill>
                <a:latin typeface="Times New Roman" panose="02020603050405020304" pitchFamily="18" charset="0"/>
                <a:cs typeface="Times New Roman" panose="02020603050405020304" pitchFamily="18" charset="0"/>
              </a:rPr>
              <a:t>Vận</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dụng</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tính</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và</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err="1">
                <a:solidFill>
                  <a:srgbClr val="000000"/>
                </a:solidFill>
                <a:latin typeface="Times New Roman" panose="02020603050405020304" pitchFamily="18" charset="0"/>
                <a:cs typeface="Times New Roman" panose="02020603050405020304" pitchFamily="18" charset="0"/>
              </a:rPr>
              <a:t>giải</a:t>
            </a:r>
            <a:r>
              <a:rPr lang="en-US" altLang="vi-VN" sz="2400" b="1">
                <a:solidFill>
                  <a:srgbClr val="000000"/>
                </a:solidFill>
                <a:latin typeface="Times New Roman" panose="02020603050405020304" pitchFamily="18" charset="0"/>
                <a:cs typeface="Times New Roman" panose="02020603050405020304" pitchFamily="18" charset="0"/>
              </a:rPr>
              <a:t> các</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a:solidFill>
                  <a:srgbClr val="000000"/>
                </a:solidFill>
                <a:latin typeface="Times New Roman" panose="02020603050405020304" pitchFamily="18" charset="0"/>
                <a:cs typeface="Times New Roman" panose="02020603050405020304" pitchFamily="18" charset="0"/>
              </a:rPr>
              <a:t>bài </a:t>
            </a:r>
            <a:r>
              <a:rPr lang="en-US" altLang="vi-VN" sz="2400" b="1" dirty="0" err="1">
                <a:solidFill>
                  <a:srgbClr val="000000"/>
                </a:solidFill>
                <a:latin typeface="Times New Roman" panose="02020603050405020304" pitchFamily="18" charset="0"/>
                <a:cs typeface="Times New Roman" panose="02020603050405020304" pitchFamily="18" charset="0"/>
              </a:rPr>
              <a:t>tập</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có</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liên</a:t>
            </a:r>
            <a:r>
              <a:rPr lang="en-US" altLang="vi-VN" sz="2400" b="1" dirty="0">
                <a:solidFill>
                  <a:srgbClr val="000000"/>
                </a:solidFill>
                <a:latin typeface="Times New Roman" panose="02020603050405020304" pitchFamily="18" charset="0"/>
                <a:cs typeface="Times New Roman" panose="02020603050405020304" pitchFamily="18" charset="0"/>
              </a:rPr>
              <a:t> </a:t>
            </a:r>
            <a:r>
              <a:rPr lang="en-US" altLang="vi-VN" sz="2400" b="1" dirty="0" err="1">
                <a:solidFill>
                  <a:srgbClr val="000000"/>
                </a:solidFill>
                <a:latin typeface="Times New Roman" panose="02020603050405020304" pitchFamily="18" charset="0"/>
                <a:cs typeface="Times New Roman" panose="02020603050405020304" pitchFamily="18" charset="0"/>
              </a:rPr>
              <a:t>quan</a:t>
            </a:r>
            <a:r>
              <a:rPr lang="en-US" altLang="vi-VN" sz="2400" b="1" dirty="0">
                <a:solidFill>
                  <a:srgbClr val="000000"/>
                </a:solidFill>
                <a:latin typeface="Times New Roman" panose="02020603050405020304" pitchFamily="18" charset="0"/>
                <a:cs typeface="Times New Roman" panose="02020603050405020304" pitchFamily="18" charset="0"/>
              </a:rPr>
              <a:t>.</a:t>
            </a:r>
            <a:endParaRPr lang="en-US" altLang="en-US" sz="2400" dirty="0">
              <a:solidFill>
                <a:srgbClr val="000000"/>
              </a:solidFill>
            </a:endParaRPr>
          </a:p>
        </p:txBody>
      </p:sp>
    </p:spTree>
    <p:extLst>
      <p:ext uri="{BB962C8B-B14F-4D97-AF65-F5344CB8AC3E}">
        <p14:creationId xmlns:p14="http://schemas.microsoft.com/office/powerpoint/2010/main" val="33536810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183">
                                            <p:txEl>
                                              <p:pRg st="0" end="0"/>
                                            </p:txEl>
                                          </p:spTgt>
                                        </p:tgtEl>
                                        <p:attrNameLst>
                                          <p:attrName>style.visibility</p:attrName>
                                        </p:attrNameLst>
                                      </p:cBhvr>
                                      <p:to>
                                        <p:strVal val="visible"/>
                                      </p:to>
                                    </p:set>
                                    <p:anim calcmode="lin" valueType="num">
                                      <p:cBhvr additive="base">
                                        <p:cTn id="35" dur="500" fill="hold"/>
                                        <p:tgtEl>
                                          <p:spTgt spid="718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83">
                                            <p:txEl>
                                              <p:pRg st="0" end="0"/>
                                            </p:txEl>
                                          </p:spTgt>
                                        </p:tgtEl>
                                        <p:attrNameLst>
                                          <p:attrName>ppt_y</p:attrName>
                                        </p:attrNameLst>
                                      </p:cBhvr>
                                      <p:tavLst>
                                        <p:tav tm="0">
                                          <p:val>
                                            <p:strVal val="1+#ppt_h/2"/>
                                          </p:val>
                                        </p:tav>
                                        <p:tav tm="100000">
                                          <p:val>
                                            <p:strVal val="#ppt_y"/>
                                          </p:val>
                                        </p:tav>
                                      </p:tavLst>
                                    </p:anim>
                                  </p:childTnLst>
                                </p:cTn>
                              </p:par>
                              <p:par>
                                <p:cTn id="37" presetID="22" presetClass="entr" presetSubtype="8"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par>
                                <p:cTn id="40" presetID="22" presetClass="entr" presetSubtype="8"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22" presetClass="entr" presetSubtype="8"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par>
                                <p:cTn id="51" presetID="22" presetClass="entr" presetSubtype="8"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randombar(horizontal)">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8" grpId="0" animBg="1"/>
      <p:bldP spid="25" grpId="0" animBg="1"/>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EBBE2"/>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4C953E7-D689-4615-B1B9-D223AEEBE236}"/>
              </a:ext>
            </a:extLst>
          </p:cNvPr>
          <p:cNvSpPr/>
          <p:nvPr/>
        </p:nvSpPr>
        <p:spPr>
          <a:xfrm>
            <a:off x="184835" y="202543"/>
            <a:ext cx="11803965" cy="6268090"/>
          </a:xfrm>
          <a:custGeom>
            <a:avLst/>
            <a:gdLst>
              <a:gd name="connsiteX0" fmla="*/ 0 w 10820400"/>
              <a:gd name="connsiteY0" fmla="*/ 0 h 5486400"/>
              <a:gd name="connsiteX1" fmla="*/ 10820400 w 10820400"/>
              <a:gd name="connsiteY1" fmla="*/ 0 h 5486400"/>
              <a:gd name="connsiteX2" fmla="*/ 10820400 w 10820400"/>
              <a:gd name="connsiteY2" fmla="*/ 5486400 h 5486400"/>
              <a:gd name="connsiteX3" fmla="*/ 0 w 10820400"/>
              <a:gd name="connsiteY3" fmla="*/ 5486400 h 5486400"/>
              <a:gd name="connsiteX4" fmla="*/ 0 w 10820400"/>
              <a:gd name="connsiteY4" fmla="*/ 0 h 5486400"/>
              <a:gd name="connsiteX0" fmla="*/ 301721 w 11122121"/>
              <a:gd name="connsiteY0" fmla="*/ 0 h 5486400"/>
              <a:gd name="connsiteX1" fmla="*/ 11122121 w 11122121"/>
              <a:gd name="connsiteY1" fmla="*/ 0 h 5486400"/>
              <a:gd name="connsiteX2" fmla="*/ 11122121 w 11122121"/>
              <a:gd name="connsiteY2" fmla="*/ 5486400 h 5486400"/>
              <a:gd name="connsiteX3" fmla="*/ 301721 w 11122121"/>
              <a:gd name="connsiteY3" fmla="*/ 5486400 h 5486400"/>
              <a:gd name="connsiteX4" fmla="*/ 301721 w 11122121"/>
              <a:gd name="connsiteY4" fmla="*/ 0 h 5486400"/>
              <a:gd name="connsiteX0" fmla="*/ 498817 w 11319217"/>
              <a:gd name="connsiteY0" fmla="*/ 0 h 5486400"/>
              <a:gd name="connsiteX1" fmla="*/ 11319217 w 11319217"/>
              <a:gd name="connsiteY1" fmla="*/ 0 h 5486400"/>
              <a:gd name="connsiteX2" fmla="*/ 11319217 w 11319217"/>
              <a:gd name="connsiteY2" fmla="*/ 5486400 h 5486400"/>
              <a:gd name="connsiteX3" fmla="*/ 498817 w 11319217"/>
              <a:gd name="connsiteY3" fmla="*/ 5486400 h 5486400"/>
              <a:gd name="connsiteX4" fmla="*/ 498817 w 11319217"/>
              <a:gd name="connsiteY4" fmla="*/ 0 h 5486400"/>
              <a:gd name="connsiteX0" fmla="*/ 498817 w 11319217"/>
              <a:gd name="connsiteY0" fmla="*/ 0 h 5671127"/>
              <a:gd name="connsiteX1" fmla="*/ 11319217 w 11319217"/>
              <a:gd name="connsiteY1" fmla="*/ 0 h 5671127"/>
              <a:gd name="connsiteX2" fmla="*/ 11319217 w 11319217"/>
              <a:gd name="connsiteY2" fmla="*/ 5486400 h 5671127"/>
              <a:gd name="connsiteX3" fmla="*/ 498817 w 11319217"/>
              <a:gd name="connsiteY3" fmla="*/ 5486400 h 5671127"/>
              <a:gd name="connsiteX4" fmla="*/ 498817 w 11319217"/>
              <a:gd name="connsiteY4" fmla="*/ 0 h 5671127"/>
              <a:gd name="connsiteX0" fmla="*/ 498817 w 11319217"/>
              <a:gd name="connsiteY0" fmla="*/ 0 h 5808601"/>
              <a:gd name="connsiteX1" fmla="*/ 11319217 w 11319217"/>
              <a:gd name="connsiteY1" fmla="*/ 0 h 5808601"/>
              <a:gd name="connsiteX2" fmla="*/ 11319217 w 11319217"/>
              <a:gd name="connsiteY2" fmla="*/ 5486400 h 5808601"/>
              <a:gd name="connsiteX3" fmla="*/ 498817 w 11319217"/>
              <a:gd name="connsiteY3" fmla="*/ 5486400 h 5808601"/>
              <a:gd name="connsiteX4" fmla="*/ 498817 w 11319217"/>
              <a:gd name="connsiteY4" fmla="*/ 0 h 5808601"/>
              <a:gd name="connsiteX0" fmla="*/ 498817 w 11571677"/>
              <a:gd name="connsiteY0" fmla="*/ 0 h 5808601"/>
              <a:gd name="connsiteX1" fmla="*/ 11319217 w 11571677"/>
              <a:gd name="connsiteY1" fmla="*/ 0 h 5808601"/>
              <a:gd name="connsiteX2" fmla="*/ 11319217 w 11571677"/>
              <a:gd name="connsiteY2" fmla="*/ 5486400 h 5808601"/>
              <a:gd name="connsiteX3" fmla="*/ 498817 w 11571677"/>
              <a:gd name="connsiteY3" fmla="*/ 5486400 h 5808601"/>
              <a:gd name="connsiteX4" fmla="*/ 498817 w 11571677"/>
              <a:gd name="connsiteY4" fmla="*/ 0 h 5808601"/>
              <a:gd name="connsiteX0" fmla="*/ 498817 w 11719687"/>
              <a:gd name="connsiteY0" fmla="*/ 0 h 5808601"/>
              <a:gd name="connsiteX1" fmla="*/ 11319217 w 11719687"/>
              <a:gd name="connsiteY1" fmla="*/ 0 h 5808601"/>
              <a:gd name="connsiteX2" fmla="*/ 11319217 w 11719687"/>
              <a:gd name="connsiteY2" fmla="*/ 5486400 h 5808601"/>
              <a:gd name="connsiteX3" fmla="*/ 498817 w 11719687"/>
              <a:gd name="connsiteY3" fmla="*/ 5486400 h 5808601"/>
              <a:gd name="connsiteX4" fmla="*/ 498817 w 11719687"/>
              <a:gd name="connsiteY4" fmla="*/ 0 h 5808601"/>
              <a:gd name="connsiteX0" fmla="*/ 498817 w 11719687"/>
              <a:gd name="connsiteY0" fmla="*/ 264776 h 6073377"/>
              <a:gd name="connsiteX1" fmla="*/ 11319217 w 11719687"/>
              <a:gd name="connsiteY1" fmla="*/ 264776 h 6073377"/>
              <a:gd name="connsiteX2" fmla="*/ 11319217 w 11719687"/>
              <a:gd name="connsiteY2" fmla="*/ 5751176 h 6073377"/>
              <a:gd name="connsiteX3" fmla="*/ 498817 w 11719687"/>
              <a:gd name="connsiteY3" fmla="*/ 5751176 h 6073377"/>
              <a:gd name="connsiteX4" fmla="*/ 498817 w 11719687"/>
              <a:gd name="connsiteY4" fmla="*/ 264776 h 6073377"/>
              <a:gd name="connsiteX0" fmla="*/ 498817 w 11719687"/>
              <a:gd name="connsiteY0" fmla="*/ 377544 h 6186145"/>
              <a:gd name="connsiteX1" fmla="*/ 11319217 w 11719687"/>
              <a:gd name="connsiteY1" fmla="*/ 377544 h 6186145"/>
              <a:gd name="connsiteX2" fmla="*/ 11319217 w 11719687"/>
              <a:gd name="connsiteY2" fmla="*/ 5863944 h 6186145"/>
              <a:gd name="connsiteX3" fmla="*/ 498817 w 11719687"/>
              <a:gd name="connsiteY3" fmla="*/ 5863944 h 6186145"/>
              <a:gd name="connsiteX4" fmla="*/ 498817 w 11719687"/>
              <a:gd name="connsiteY4" fmla="*/ 377544 h 618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687" h="6186145">
                <a:moveTo>
                  <a:pt x="498817" y="377544"/>
                </a:moveTo>
                <a:cubicBezTo>
                  <a:pt x="4091763" y="-218202"/>
                  <a:pt x="8252744" y="-24238"/>
                  <a:pt x="11319217" y="377544"/>
                </a:cubicBezTo>
                <a:cubicBezTo>
                  <a:pt x="11817981" y="2261762"/>
                  <a:pt x="11887253" y="4062853"/>
                  <a:pt x="11319217" y="5863944"/>
                </a:cubicBezTo>
                <a:cubicBezTo>
                  <a:pt x="7823253" y="6307289"/>
                  <a:pt x="3662272" y="6279580"/>
                  <a:pt x="498817" y="5863944"/>
                </a:cubicBezTo>
                <a:cubicBezTo>
                  <a:pt x="-180056" y="4201398"/>
                  <a:pt x="-152347" y="1915398"/>
                  <a:pt x="498817" y="377544"/>
                </a:cubicBezTo>
                <a:close/>
              </a:path>
            </a:pathLst>
          </a:custGeom>
          <a:solidFill>
            <a:schemeClr val="bg1"/>
          </a:solidFill>
          <a:ln>
            <a:noFill/>
          </a:ln>
          <a:effectLst>
            <a:outerShdw blurRad="127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ounded Rectangle 12"/>
          <p:cNvSpPr/>
          <p:nvPr/>
        </p:nvSpPr>
        <p:spPr>
          <a:xfrm>
            <a:off x="489802" y="1615050"/>
            <a:ext cx="4024237" cy="3623944"/>
          </a:xfrm>
          <a:prstGeom prst="roundRect">
            <a:avLst/>
          </a:prstGeom>
          <a:solidFill>
            <a:schemeClr val="bg1"/>
          </a:solidFill>
          <a:ln w="41275">
            <a:prstDash val="dash"/>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41056" y="2182049"/>
            <a:ext cx="3771742" cy="861774"/>
          </a:xfrm>
          <a:prstGeom prst="rect">
            <a:avLst/>
          </a:prstGeom>
        </p:spPr>
        <p:txBody>
          <a:bodyPr wrap="square">
            <a:spAutoFit/>
          </a:bodyPr>
          <a:lstStyle/>
          <a:p>
            <a:pPr algn="ctr"/>
            <a:r>
              <a:rPr lang="en-US" altLang="zh-CN" sz="5000" b="1" dirty="0" smtClean="0">
                <a:solidFill>
                  <a:srgbClr val="1E675C"/>
                </a:solidFill>
                <a:latin typeface="UVN Van Chuong Nang" panose="00000400000000000000" pitchFamily="2" charset="0"/>
                <a:ea typeface="小美好体" panose="02010601030101010101" pitchFamily="2" charset="-122"/>
              </a:rPr>
              <a:t>1944  162</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grpSp>
        <p:nvGrpSpPr>
          <p:cNvPr id="23" name="Group 22"/>
          <p:cNvGrpSpPr/>
          <p:nvPr/>
        </p:nvGrpSpPr>
        <p:grpSpPr>
          <a:xfrm>
            <a:off x="2567947" y="2148772"/>
            <a:ext cx="1586283" cy="1953170"/>
            <a:chOff x="4962493" y="2318418"/>
            <a:chExt cx="1586283" cy="1953170"/>
          </a:xfrm>
        </p:grpSpPr>
        <p:cxnSp>
          <p:nvCxnSpPr>
            <p:cNvPr id="24" name="Straight Connector 23"/>
            <p:cNvCxnSpPr/>
            <p:nvPr/>
          </p:nvCxnSpPr>
          <p:spPr>
            <a:xfrm flipH="1">
              <a:off x="4962493" y="2318418"/>
              <a:ext cx="12463" cy="195317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978951" y="3334081"/>
              <a:ext cx="1569825" cy="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2766268" y="3089045"/>
            <a:ext cx="564577"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1</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27" name="Rectangle 26"/>
          <p:cNvSpPr/>
          <p:nvPr/>
        </p:nvSpPr>
        <p:spPr>
          <a:xfrm>
            <a:off x="506609" y="3056987"/>
            <a:ext cx="564577"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0</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28" name="Rectangle 27"/>
          <p:cNvSpPr/>
          <p:nvPr/>
        </p:nvSpPr>
        <p:spPr>
          <a:xfrm>
            <a:off x="1671886" y="2188631"/>
            <a:ext cx="564577" cy="861774"/>
          </a:xfrm>
          <a:prstGeom prst="rect">
            <a:avLst/>
          </a:prstGeom>
        </p:spPr>
        <p:txBody>
          <a:bodyPr wrap="none">
            <a:spAutoFit/>
          </a:bodyPr>
          <a:lstStyle/>
          <a:p>
            <a:pPr algn="ctr"/>
            <a:r>
              <a:rPr lang="en-US" altLang="zh-CN" sz="5000" b="1" dirty="0">
                <a:solidFill>
                  <a:srgbClr val="FF0000"/>
                </a:solidFill>
                <a:latin typeface="UVN Van Chuong Nang" panose="00000400000000000000" pitchFamily="2" charset="0"/>
                <a:ea typeface="小美好体" panose="02010601030101010101" pitchFamily="2" charset="-122"/>
              </a:rPr>
              <a:t>4</a:t>
            </a:r>
            <a:endParaRPr lang="zh-CN" altLang="en-US" sz="5000" b="1" dirty="0">
              <a:solidFill>
                <a:srgbClr val="FF0000"/>
              </a:solidFill>
              <a:latin typeface="UVN Van Chuong Nang" panose="00000400000000000000" pitchFamily="2" charset="0"/>
              <a:ea typeface="小美好体" panose="02010601030101010101" pitchFamily="2" charset="-122"/>
            </a:endParaRPr>
          </a:p>
        </p:txBody>
      </p:sp>
      <p:sp>
        <p:nvSpPr>
          <p:cNvPr id="29" name="Rectangle 28"/>
          <p:cNvSpPr/>
          <p:nvPr/>
        </p:nvSpPr>
        <p:spPr>
          <a:xfrm>
            <a:off x="3234350" y="3087662"/>
            <a:ext cx="564577"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2</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32" name="Rectangle 31"/>
          <p:cNvSpPr/>
          <p:nvPr/>
        </p:nvSpPr>
        <p:spPr>
          <a:xfrm>
            <a:off x="1557814" y="3913365"/>
            <a:ext cx="564577"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0</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33" name="文本框 8">
            <a:extLst>
              <a:ext uri="{FF2B5EF4-FFF2-40B4-BE49-F238E27FC236}">
                <a16:creationId xmlns:a16="http://schemas.microsoft.com/office/drawing/2014/main" id="{A57D9D2A-C0CE-4A44-A874-C5AA1093F80A}"/>
              </a:ext>
            </a:extLst>
          </p:cNvPr>
          <p:cNvSpPr txBox="1"/>
          <p:nvPr/>
        </p:nvSpPr>
        <p:spPr>
          <a:xfrm>
            <a:off x="2492988" y="240418"/>
            <a:ext cx="3974166" cy="923330"/>
          </a:xfrm>
          <a:prstGeom prst="rect">
            <a:avLst/>
          </a:prstGeom>
          <a:noFill/>
        </p:spPr>
        <p:txBody>
          <a:bodyPr wrap="none" rtlCol="0">
            <a:spAutoFit/>
            <a:scene3d>
              <a:camera prst="orthographicFront"/>
              <a:lightRig rig="threePt" dir="t"/>
            </a:scene3d>
            <a:sp3d contourW="12700"/>
          </a:bodyPr>
          <a:lstStyle/>
          <a:p>
            <a:pPr algn="ctr"/>
            <a:r>
              <a:rPr lang="en-US" altLang="zh-CN" sz="5400" b="1" dirty="0">
                <a:solidFill>
                  <a:srgbClr val="E43C50"/>
                </a:solidFill>
                <a:latin typeface="UVN Van Chuong Nang" panose="00000400000000000000" pitchFamily="2" charset="0"/>
                <a:ea typeface="小美好体" panose="02010601030101010101" pitchFamily="2" charset="-122"/>
              </a:rPr>
              <a:t>a. 1944:162</a:t>
            </a:r>
          </a:p>
        </p:txBody>
      </p:sp>
      <p:sp>
        <p:nvSpPr>
          <p:cNvPr id="34" name="文本框 8">
            <a:extLst>
              <a:ext uri="{FF2B5EF4-FFF2-40B4-BE49-F238E27FC236}">
                <a16:creationId xmlns:a16="http://schemas.microsoft.com/office/drawing/2014/main" id="{A57D9D2A-C0CE-4A44-A874-C5AA1093F80A}"/>
              </a:ext>
            </a:extLst>
          </p:cNvPr>
          <p:cNvSpPr txBox="1"/>
          <p:nvPr/>
        </p:nvSpPr>
        <p:spPr>
          <a:xfrm>
            <a:off x="4603040" y="1166647"/>
            <a:ext cx="6085320"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Chia </a:t>
            </a:r>
            <a:r>
              <a:rPr lang="en-US" altLang="zh-CN" sz="3200" b="1" dirty="0" err="1">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theo</a:t>
            </a:r>
            <a:r>
              <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thứ</a:t>
            </a:r>
            <a:r>
              <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tự</a:t>
            </a:r>
            <a:r>
              <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từ</a:t>
            </a:r>
            <a:r>
              <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trái</a:t>
            </a:r>
            <a:r>
              <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 sang </a:t>
            </a:r>
            <a:r>
              <a:rPr lang="en-US" altLang="zh-CN" sz="3200" b="1" dirty="0" err="1">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phải</a:t>
            </a:r>
            <a:endPar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endParaRPr>
          </a:p>
        </p:txBody>
      </p:sp>
      <p:sp>
        <p:nvSpPr>
          <p:cNvPr id="35" name="文本框 8">
            <a:extLst>
              <a:ext uri="{FF2B5EF4-FFF2-40B4-BE49-F238E27FC236}">
                <a16:creationId xmlns:a16="http://schemas.microsoft.com/office/drawing/2014/main" id="{A57D9D2A-C0CE-4A44-A874-C5AA1093F80A}"/>
              </a:ext>
            </a:extLst>
          </p:cNvPr>
          <p:cNvSpPr txBox="1"/>
          <p:nvPr/>
        </p:nvSpPr>
        <p:spPr>
          <a:xfrm>
            <a:off x="4678189" y="1686681"/>
            <a:ext cx="2658100"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194 chia 162</a:t>
            </a:r>
          </a:p>
        </p:txBody>
      </p:sp>
      <p:sp>
        <p:nvSpPr>
          <p:cNvPr id="39" name="文本框 8">
            <a:extLst>
              <a:ext uri="{FF2B5EF4-FFF2-40B4-BE49-F238E27FC236}">
                <a16:creationId xmlns:a16="http://schemas.microsoft.com/office/drawing/2014/main" id="{A57D9D2A-C0CE-4A44-A874-C5AA1093F80A}"/>
              </a:ext>
            </a:extLst>
          </p:cNvPr>
          <p:cNvSpPr txBox="1"/>
          <p:nvPr/>
        </p:nvSpPr>
        <p:spPr>
          <a:xfrm>
            <a:off x="4667487" y="2203659"/>
            <a:ext cx="6811480"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1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nhân</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 4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trừ</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a:t>
            </a:r>
          </a:p>
        </p:txBody>
      </p:sp>
      <p:sp>
        <p:nvSpPr>
          <p:cNvPr id="40" name="文本框 8">
            <a:extLst>
              <a:ext uri="{FF2B5EF4-FFF2-40B4-BE49-F238E27FC236}">
                <a16:creationId xmlns:a16="http://schemas.microsoft.com/office/drawing/2014/main" id="{A57D9D2A-C0CE-4A44-A874-C5AA1093F80A}"/>
              </a:ext>
            </a:extLst>
          </p:cNvPr>
          <p:cNvSpPr txBox="1"/>
          <p:nvPr/>
        </p:nvSpPr>
        <p:spPr>
          <a:xfrm>
            <a:off x="4668865" y="2723693"/>
            <a:ext cx="6811480"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1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nhân</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6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6; 9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trừ</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6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3,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3</a:t>
            </a:r>
          </a:p>
        </p:txBody>
      </p:sp>
      <p:sp>
        <p:nvSpPr>
          <p:cNvPr id="41" name="文本框 8">
            <a:extLst>
              <a:ext uri="{FF2B5EF4-FFF2-40B4-BE49-F238E27FC236}">
                <a16:creationId xmlns:a16="http://schemas.microsoft.com/office/drawing/2014/main" id="{A57D9D2A-C0CE-4A44-A874-C5AA1093F80A}"/>
              </a:ext>
            </a:extLst>
          </p:cNvPr>
          <p:cNvSpPr txBox="1"/>
          <p:nvPr/>
        </p:nvSpPr>
        <p:spPr>
          <a:xfrm>
            <a:off x="4578213" y="3263960"/>
            <a:ext cx="6811480"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1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nhân</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 1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trừ</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0,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0</a:t>
            </a:r>
          </a:p>
        </p:txBody>
      </p:sp>
      <p:sp>
        <p:nvSpPr>
          <p:cNvPr id="42" name="文本框 8">
            <a:extLst>
              <a:ext uri="{FF2B5EF4-FFF2-40B4-BE49-F238E27FC236}">
                <a16:creationId xmlns:a16="http://schemas.microsoft.com/office/drawing/2014/main" id="{A57D9D2A-C0CE-4A44-A874-C5AA1093F80A}"/>
              </a:ext>
            </a:extLst>
          </p:cNvPr>
          <p:cNvSpPr txBox="1"/>
          <p:nvPr/>
        </p:nvSpPr>
        <p:spPr>
          <a:xfrm>
            <a:off x="4212798" y="3795184"/>
            <a:ext cx="5400837"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Hạ</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4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được</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324, 324 chia 162</a:t>
            </a:r>
          </a:p>
        </p:txBody>
      </p:sp>
      <p:sp>
        <p:nvSpPr>
          <p:cNvPr id="43" name="文本框 8">
            <a:extLst>
              <a:ext uri="{FF2B5EF4-FFF2-40B4-BE49-F238E27FC236}">
                <a16:creationId xmlns:a16="http://schemas.microsoft.com/office/drawing/2014/main" id="{A57D9D2A-C0CE-4A44-A874-C5AA1093F80A}"/>
              </a:ext>
            </a:extLst>
          </p:cNvPr>
          <p:cNvSpPr txBox="1"/>
          <p:nvPr/>
        </p:nvSpPr>
        <p:spPr>
          <a:xfrm>
            <a:off x="4603040" y="4383362"/>
            <a:ext cx="6811480"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2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nhân</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4; 4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trừ</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4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0,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0</a:t>
            </a:r>
          </a:p>
        </p:txBody>
      </p:sp>
      <p:sp>
        <p:nvSpPr>
          <p:cNvPr id="44" name="文本框 8">
            <a:extLst>
              <a:ext uri="{FF2B5EF4-FFF2-40B4-BE49-F238E27FC236}">
                <a16:creationId xmlns:a16="http://schemas.microsoft.com/office/drawing/2014/main" id="{A57D9D2A-C0CE-4A44-A874-C5AA1093F80A}"/>
              </a:ext>
            </a:extLst>
          </p:cNvPr>
          <p:cNvSpPr txBox="1"/>
          <p:nvPr/>
        </p:nvSpPr>
        <p:spPr>
          <a:xfrm>
            <a:off x="4154230" y="4968137"/>
            <a:ext cx="7427033"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2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nhân</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6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12; 12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trừ</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12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0,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0</a:t>
            </a:r>
          </a:p>
        </p:txBody>
      </p:sp>
      <p:sp>
        <p:nvSpPr>
          <p:cNvPr id="45" name="文本框 8">
            <a:extLst>
              <a:ext uri="{FF2B5EF4-FFF2-40B4-BE49-F238E27FC236}">
                <a16:creationId xmlns:a16="http://schemas.microsoft.com/office/drawing/2014/main" id="{A57D9D2A-C0CE-4A44-A874-C5AA1093F80A}"/>
              </a:ext>
            </a:extLst>
          </p:cNvPr>
          <p:cNvSpPr txBox="1"/>
          <p:nvPr/>
        </p:nvSpPr>
        <p:spPr>
          <a:xfrm>
            <a:off x="2212552" y="5509851"/>
            <a:ext cx="9522159"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2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nhân</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thêm</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3; 3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trừ</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3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0,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0</a:t>
            </a:r>
          </a:p>
        </p:txBody>
      </p:sp>
      <p:sp>
        <p:nvSpPr>
          <p:cNvPr id="30" name="文本框 8">
            <a:extLst>
              <a:ext uri="{FF2B5EF4-FFF2-40B4-BE49-F238E27FC236}">
                <a16:creationId xmlns:a16="http://schemas.microsoft.com/office/drawing/2014/main" id="{A57D9D2A-C0CE-4A44-A874-C5AA1093F80A}"/>
              </a:ext>
            </a:extLst>
          </p:cNvPr>
          <p:cNvSpPr txBox="1"/>
          <p:nvPr/>
        </p:nvSpPr>
        <p:spPr>
          <a:xfrm>
            <a:off x="7346991" y="1663392"/>
            <a:ext cx="2528256"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được</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a:t>
            </a:r>
          </a:p>
        </p:txBody>
      </p:sp>
      <p:sp>
        <p:nvSpPr>
          <p:cNvPr id="36" name="Rectangle 35"/>
          <p:cNvSpPr/>
          <p:nvPr/>
        </p:nvSpPr>
        <p:spPr>
          <a:xfrm>
            <a:off x="874204" y="3072990"/>
            <a:ext cx="564577"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3</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46" name="Rectangle 45"/>
          <p:cNvSpPr/>
          <p:nvPr/>
        </p:nvSpPr>
        <p:spPr>
          <a:xfrm>
            <a:off x="1245698" y="3072990"/>
            <a:ext cx="564578"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2</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47" name="文本框 8">
            <a:extLst>
              <a:ext uri="{FF2B5EF4-FFF2-40B4-BE49-F238E27FC236}">
                <a16:creationId xmlns:a16="http://schemas.microsoft.com/office/drawing/2014/main" id="{A57D9D2A-C0CE-4A44-A874-C5AA1093F80A}"/>
              </a:ext>
            </a:extLst>
          </p:cNvPr>
          <p:cNvSpPr txBox="1"/>
          <p:nvPr/>
        </p:nvSpPr>
        <p:spPr>
          <a:xfrm>
            <a:off x="9515510" y="3796885"/>
            <a:ext cx="2528256"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được</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a:t>
            </a:r>
          </a:p>
        </p:txBody>
      </p:sp>
      <p:sp>
        <p:nvSpPr>
          <p:cNvPr id="50" name="Rectangle 49"/>
          <p:cNvSpPr/>
          <p:nvPr/>
        </p:nvSpPr>
        <p:spPr>
          <a:xfrm>
            <a:off x="1190073" y="3913365"/>
            <a:ext cx="564577"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0</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51" name="Rectangle 50"/>
          <p:cNvSpPr/>
          <p:nvPr/>
        </p:nvSpPr>
        <p:spPr>
          <a:xfrm>
            <a:off x="795699" y="3897718"/>
            <a:ext cx="564577"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0</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53" name="Rectangle 52"/>
          <p:cNvSpPr/>
          <p:nvPr/>
        </p:nvSpPr>
        <p:spPr>
          <a:xfrm>
            <a:off x="500232" y="2170447"/>
            <a:ext cx="1324402" cy="861774"/>
          </a:xfrm>
          <a:prstGeom prst="rect">
            <a:avLst/>
          </a:prstGeom>
        </p:spPr>
        <p:txBody>
          <a:bodyPr wrap="none">
            <a:spAutoFit/>
          </a:bodyPr>
          <a:lstStyle/>
          <a:p>
            <a:pPr algn="ctr"/>
            <a:r>
              <a:rPr lang="en-US" altLang="zh-CN" sz="5000" b="1" dirty="0">
                <a:solidFill>
                  <a:srgbClr val="FF0000"/>
                </a:solidFill>
                <a:latin typeface="UVN Van Chuong Nang" panose="00000400000000000000" pitchFamily="2" charset="0"/>
                <a:ea typeface="小美好体" panose="02010601030101010101" pitchFamily="2" charset="-122"/>
              </a:rPr>
              <a:t>194</a:t>
            </a:r>
            <a:endParaRPr lang="zh-CN" altLang="en-US" sz="5000" b="1" dirty="0">
              <a:solidFill>
                <a:srgbClr val="FF0000"/>
              </a:solidFill>
              <a:latin typeface="UVN Van Chuong Nang" panose="00000400000000000000" pitchFamily="2" charset="0"/>
              <a:ea typeface="小美好体" panose="02010601030101010101" pitchFamily="2" charset="-122"/>
            </a:endParaRPr>
          </a:p>
        </p:txBody>
      </p:sp>
      <p:sp>
        <p:nvSpPr>
          <p:cNvPr id="55" name="文本框 8">
            <a:extLst>
              <a:ext uri="{FF2B5EF4-FFF2-40B4-BE49-F238E27FC236}">
                <a16:creationId xmlns:a16="http://schemas.microsoft.com/office/drawing/2014/main" id="{A57D9D2A-C0CE-4A44-A874-C5AA1093F80A}"/>
              </a:ext>
            </a:extLst>
          </p:cNvPr>
          <p:cNvSpPr txBox="1"/>
          <p:nvPr/>
        </p:nvSpPr>
        <p:spPr>
          <a:xfrm>
            <a:off x="6737389" y="257248"/>
            <a:ext cx="1420582" cy="923330"/>
          </a:xfrm>
          <a:prstGeom prst="rect">
            <a:avLst/>
          </a:prstGeom>
          <a:noFill/>
        </p:spPr>
        <p:txBody>
          <a:bodyPr wrap="none" rtlCol="0">
            <a:spAutoFit/>
            <a:scene3d>
              <a:camera prst="orthographicFront"/>
              <a:lightRig rig="threePt" dir="t"/>
            </a:scene3d>
            <a:sp3d contourW="12700"/>
          </a:bodyPr>
          <a:lstStyle/>
          <a:p>
            <a:pPr algn="ctr"/>
            <a:r>
              <a:rPr lang="en-US" altLang="zh-CN" sz="5400" b="1" dirty="0">
                <a:solidFill>
                  <a:srgbClr val="E43C50"/>
                </a:solidFill>
                <a:latin typeface="UVN Van Chuong Nang" panose="00000400000000000000" pitchFamily="2" charset="0"/>
                <a:ea typeface="小美好体" panose="02010601030101010101" pitchFamily="2" charset="-122"/>
              </a:rPr>
              <a:t>=12</a:t>
            </a:r>
          </a:p>
        </p:txBody>
      </p:sp>
      <p:pic>
        <p:nvPicPr>
          <p:cNvPr id="56" name="图片 22"/>
          <p:cNvPicPr>
            <a:picLocks noChangeAspect="1"/>
          </p:cNvPicPr>
          <p:nvPr/>
        </p:nvPicPr>
        <p:blipFill rotWithShape="1">
          <a:blip r:embed="rId3" cstate="hqprint"/>
          <a:srcRect t="6179" r="20877"/>
          <a:stretch>
            <a:fillRect/>
          </a:stretch>
        </p:blipFill>
        <p:spPr>
          <a:xfrm>
            <a:off x="10031101" y="-280001"/>
            <a:ext cx="2349500" cy="1662570"/>
          </a:xfrm>
          <a:prstGeom prst="rect">
            <a:avLst/>
          </a:prstGeom>
        </p:spPr>
      </p:pic>
      <p:pic>
        <p:nvPicPr>
          <p:cNvPr id="57" name="图片 25">
            <a:extLst>
              <a:ext uri="{FF2B5EF4-FFF2-40B4-BE49-F238E27FC236}">
                <a16:creationId xmlns:a16="http://schemas.microsoft.com/office/drawing/2014/main" id="{1430D251-0C6B-4C09-8ED8-04D2D046CF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957" t="16300" r="43469" b="74527"/>
          <a:stretch/>
        </p:blipFill>
        <p:spPr>
          <a:xfrm>
            <a:off x="1162433" y="-33027"/>
            <a:ext cx="1265032" cy="759061"/>
          </a:xfrm>
          <a:prstGeom prst="rect">
            <a:avLst/>
          </a:prstGeom>
        </p:spPr>
      </p:pic>
      <p:pic>
        <p:nvPicPr>
          <p:cNvPr id="58" name="图片 26">
            <a:extLst>
              <a:ext uri="{FF2B5EF4-FFF2-40B4-BE49-F238E27FC236}">
                <a16:creationId xmlns:a16="http://schemas.microsoft.com/office/drawing/2014/main" id="{9B8126B2-28A4-4AC4-80DF-ADC49349308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957" t="16300" r="43469" b="74527"/>
          <a:stretch/>
        </p:blipFill>
        <p:spPr>
          <a:xfrm>
            <a:off x="131138" y="127049"/>
            <a:ext cx="1869420" cy="1121714"/>
          </a:xfrm>
          <a:prstGeom prst="rect">
            <a:avLst/>
          </a:prstGeom>
        </p:spPr>
      </p:pic>
      <p:pic>
        <p:nvPicPr>
          <p:cNvPr id="59" name="图片 28">
            <a:extLst>
              <a:ext uri="{FF2B5EF4-FFF2-40B4-BE49-F238E27FC236}">
                <a16:creationId xmlns:a16="http://schemas.microsoft.com/office/drawing/2014/main" id="{2064252F-B3C1-4F9D-982C-5A39DB0D6CE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957" t="16300" r="43469" b="74527"/>
          <a:stretch/>
        </p:blipFill>
        <p:spPr>
          <a:xfrm>
            <a:off x="10791801" y="0"/>
            <a:ext cx="1562495" cy="937549"/>
          </a:xfrm>
          <a:prstGeom prst="rect">
            <a:avLst/>
          </a:prstGeom>
        </p:spPr>
      </p:pic>
      <p:sp>
        <p:nvSpPr>
          <p:cNvPr id="60" name="文本框 8">
            <a:extLst>
              <a:ext uri="{FF2B5EF4-FFF2-40B4-BE49-F238E27FC236}">
                <a16:creationId xmlns:a16="http://schemas.microsoft.com/office/drawing/2014/main" id="{A57D9D2A-C0CE-4A44-A874-C5AA1093F80A}"/>
              </a:ext>
            </a:extLst>
          </p:cNvPr>
          <p:cNvSpPr txBox="1"/>
          <p:nvPr/>
        </p:nvSpPr>
        <p:spPr>
          <a:xfrm>
            <a:off x="6786867" y="256786"/>
            <a:ext cx="881973" cy="923330"/>
          </a:xfrm>
          <a:prstGeom prst="rect">
            <a:avLst/>
          </a:prstGeom>
          <a:noFill/>
        </p:spPr>
        <p:txBody>
          <a:bodyPr wrap="none" rtlCol="0">
            <a:spAutoFit/>
            <a:scene3d>
              <a:camera prst="orthographicFront"/>
              <a:lightRig rig="threePt" dir="t"/>
            </a:scene3d>
            <a:sp3d contourW="12700"/>
          </a:bodyPr>
          <a:lstStyle/>
          <a:p>
            <a:pPr algn="ctr"/>
            <a:r>
              <a:rPr lang="en-US" altLang="zh-CN" sz="5400" b="1" dirty="0">
                <a:solidFill>
                  <a:srgbClr val="E43C50"/>
                </a:solidFill>
                <a:latin typeface="UVN Van Chuong Nang" panose="00000400000000000000" pitchFamily="2" charset="0"/>
                <a:ea typeface="小美好体" panose="02010601030101010101" pitchFamily="2" charset="-122"/>
              </a:rPr>
              <a:t>=?</a:t>
            </a:r>
          </a:p>
        </p:txBody>
      </p:sp>
    </p:spTree>
    <p:extLst>
      <p:ext uri="{BB962C8B-B14F-4D97-AF65-F5344CB8AC3E}">
        <p14:creationId xmlns:p14="http://schemas.microsoft.com/office/powerpoint/2010/main" val="41942193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16" presetClass="exit" presetSubtype="21" fill="hold" grpId="0" nodeType="clickEffect">
                                  <p:stCondLst>
                                    <p:cond delay="0"/>
                                  </p:stCondLst>
                                  <p:childTnLst>
                                    <p:animEffect transition="out" filter="barn(inVertical)">
                                      <p:cBhvr>
                                        <p:cTn id="12" dur="500"/>
                                        <p:tgtEl>
                                          <p:spTgt spid="60"/>
                                        </p:tgtEl>
                                      </p:cBhvr>
                                    </p:animEffect>
                                    <p:set>
                                      <p:cBhvr>
                                        <p:cTn id="13" dur="1" fill="hold">
                                          <p:stCondLst>
                                            <p:cond delay="499"/>
                                          </p:stCondLst>
                                        </p:cTn>
                                        <p:tgtEl>
                                          <p:spTgt spid="6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par>
                                <p:cTn id="19" presetID="14" presetClass="entr" presetSubtype="1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1+#ppt_w/2"/>
                                          </p:val>
                                        </p:tav>
                                        <p:tav tm="100000">
                                          <p:val>
                                            <p:strVal val="#ppt_x"/>
                                          </p:val>
                                        </p:tav>
                                      </p:tavLst>
                                    </p:anim>
                                    <p:anim calcmode="lin" valueType="num">
                                      <p:cBhvr additive="base">
                                        <p:cTn id="27"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randombar(horizontal)">
                                      <p:cBhvr>
                                        <p:cTn id="32" dur="500"/>
                                        <p:tgtEl>
                                          <p:spTgt spid="53"/>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1+#ppt_w/2"/>
                                          </p:val>
                                        </p:tav>
                                        <p:tav tm="100000">
                                          <p:val>
                                            <p:strVal val="#ppt_x"/>
                                          </p:val>
                                        </p:tav>
                                      </p:tavLst>
                                    </p:anim>
                                    <p:anim calcmode="lin" valueType="num">
                                      <p:cBhvr additive="base">
                                        <p:cTn id="3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1+#ppt_w/2"/>
                                          </p:val>
                                        </p:tav>
                                        <p:tav tm="100000">
                                          <p:val>
                                            <p:strVal val="#ppt_x"/>
                                          </p:val>
                                        </p:tav>
                                      </p:tavLst>
                                    </p:anim>
                                    <p:anim calcmode="lin" valueType="num">
                                      <p:cBhvr additive="base">
                                        <p:cTn id="4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randombar(horizont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fill="hold"/>
                                        <p:tgtEl>
                                          <p:spTgt spid="39"/>
                                        </p:tgtEl>
                                        <p:attrNameLst>
                                          <p:attrName>ppt_x</p:attrName>
                                        </p:attrNameLst>
                                      </p:cBhvr>
                                      <p:tavLst>
                                        <p:tav tm="0">
                                          <p:val>
                                            <p:strVal val="1+#ppt_w/2"/>
                                          </p:val>
                                        </p:tav>
                                        <p:tav tm="100000">
                                          <p:val>
                                            <p:strVal val="#ppt_x"/>
                                          </p:val>
                                        </p:tav>
                                      </p:tavLst>
                                    </p:anim>
                                    <p:anim calcmode="lin" valueType="num">
                                      <p:cBhvr additive="base">
                                        <p:cTn id="55"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randombar(horizontal)">
                                      <p:cBhvr>
                                        <p:cTn id="60" dur="500"/>
                                        <p:tgtEl>
                                          <p:spTgt spid="46"/>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1+#ppt_w/2"/>
                                          </p:val>
                                        </p:tav>
                                        <p:tav tm="100000">
                                          <p:val>
                                            <p:strVal val="#ppt_x"/>
                                          </p:val>
                                        </p:tav>
                                      </p:tavLst>
                                    </p:anim>
                                    <p:anim calcmode="lin" valueType="num">
                                      <p:cBhvr additive="base">
                                        <p:cTn id="6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randombar(horizontal)">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grpId="0" nodeType="click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additive="base">
                                        <p:cTn id="76" dur="500" fill="hold"/>
                                        <p:tgtEl>
                                          <p:spTgt spid="41"/>
                                        </p:tgtEl>
                                        <p:attrNameLst>
                                          <p:attrName>ppt_x</p:attrName>
                                        </p:attrNameLst>
                                      </p:cBhvr>
                                      <p:tavLst>
                                        <p:tav tm="0">
                                          <p:val>
                                            <p:strVal val="1+#ppt_w/2"/>
                                          </p:val>
                                        </p:tav>
                                        <p:tav tm="100000">
                                          <p:val>
                                            <p:strVal val="#ppt_x"/>
                                          </p:val>
                                        </p:tav>
                                      </p:tavLst>
                                    </p:anim>
                                    <p:anim calcmode="lin" valueType="num">
                                      <p:cBhvr additive="base">
                                        <p:cTn id="77"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randombar(horizont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2"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 calcmode="lin" valueType="num">
                                      <p:cBhvr additive="base">
                                        <p:cTn id="87" dur="500" fill="hold"/>
                                        <p:tgtEl>
                                          <p:spTgt spid="42"/>
                                        </p:tgtEl>
                                        <p:attrNameLst>
                                          <p:attrName>ppt_x</p:attrName>
                                        </p:attrNameLst>
                                      </p:cBhvr>
                                      <p:tavLst>
                                        <p:tav tm="0">
                                          <p:val>
                                            <p:strVal val="1+#ppt_w/2"/>
                                          </p:val>
                                        </p:tav>
                                        <p:tav tm="100000">
                                          <p:val>
                                            <p:strVal val="#ppt_x"/>
                                          </p:val>
                                        </p:tav>
                                      </p:tavLst>
                                    </p:anim>
                                    <p:anim calcmode="lin" valueType="num">
                                      <p:cBhvr additive="base">
                                        <p:cTn id="8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1" fill="hold" nodeType="clickEffect">
                                  <p:stCondLst>
                                    <p:cond delay="0"/>
                                  </p:stCondLst>
                                  <p:childTnLst>
                                    <p:set>
                                      <p:cBhvr>
                                        <p:cTn id="92" dur="1" fill="hold">
                                          <p:stCondLst>
                                            <p:cond delay="0"/>
                                          </p:stCondLst>
                                        </p:cTn>
                                        <p:tgtEl>
                                          <p:spTgt spid="28">
                                            <p:txEl>
                                              <p:pRg st="0" end="0"/>
                                            </p:txEl>
                                          </p:spTgt>
                                        </p:tgtEl>
                                        <p:attrNameLst>
                                          <p:attrName>style.visibility</p:attrName>
                                        </p:attrNameLst>
                                      </p:cBhvr>
                                      <p:to>
                                        <p:strVal val="visible"/>
                                      </p:to>
                                    </p:set>
                                    <p:anim calcmode="lin" valueType="num">
                                      <p:cBhvr additive="base">
                                        <p:cTn id="9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95" presetID="42" presetClass="path" presetSubtype="0" accel="50000" decel="50000" fill="hold" grpId="1" nodeType="withEffect">
                                  <p:stCondLst>
                                    <p:cond delay="0"/>
                                  </p:stCondLst>
                                  <p:childTnLst>
                                    <p:animMotion origin="layout" path="M -1.45833E-6 -1.48148E-6 L -0.00755 0.13264 " pathEditMode="relative" rAng="0" ptsTypes="AA">
                                      <p:cBhvr>
                                        <p:cTn id="96" dur="2000" fill="hold"/>
                                        <p:tgtEl>
                                          <p:spTgt spid="28">
                                            <p:txEl>
                                              <p:pRg st="0" end="0"/>
                                            </p:txEl>
                                          </p:spTgt>
                                        </p:tgtEl>
                                        <p:attrNameLst>
                                          <p:attrName>ppt_x</p:attrName>
                                          <p:attrName>ppt_y</p:attrName>
                                        </p:attrNameLst>
                                      </p:cBhvr>
                                      <p:rCtr x="-378" y="6620"/>
                                    </p:animMotion>
                                  </p:childTnLst>
                                  <p:subTnLst>
                                    <p:audio>
                                      <p:cMediaNode>
                                        <p:cTn display="0" masterRel="sameClick">
                                          <p:stCondLst>
                                            <p:cond evt="begin" delay="0">
                                              <p:tn val="95"/>
                                            </p:cond>
                                          </p:stCondLst>
                                          <p:endCondLst>
                                            <p:cond evt="onStopAudio" delay="0">
                                              <p:tgtEl>
                                                <p:sldTgt/>
                                              </p:tgtEl>
                                            </p:cond>
                                          </p:endCondLst>
                                        </p:cTn>
                                        <p:tgtEl>
                                          <p:sndTgt r:embed="rId2" name="chimes.wav"/>
                                        </p:tgtEl>
                                      </p:cMediaNode>
                                    </p:audio>
                                  </p:subTnLst>
                                </p:cTn>
                              </p:par>
                            </p:childTnLst>
                          </p:cTn>
                        </p:par>
                      </p:childTnLst>
                    </p:cTn>
                  </p:par>
                  <p:par>
                    <p:cTn id="97" fill="hold">
                      <p:stCondLst>
                        <p:cond delay="indefinite"/>
                      </p:stCondLst>
                      <p:childTnLst>
                        <p:par>
                          <p:cTn id="98" fill="hold">
                            <p:stCondLst>
                              <p:cond delay="0"/>
                            </p:stCondLst>
                            <p:childTnLst>
                              <p:par>
                                <p:cTn id="99" presetID="14" presetClass="entr" presetSubtype="10" fill="hold" grpId="0" nodeType="click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randombar(horizontal)">
                                      <p:cBhvr>
                                        <p:cTn id="101" dur="500"/>
                                        <p:tgtEl>
                                          <p:spTgt spid="28"/>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2" fill="hold" grpId="0" nodeType="clickEffect">
                                  <p:stCondLst>
                                    <p:cond delay="0"/>
                                  </p:stCondLst>
                                  <p:childTnLst>
                                    <p:set>
                                      <p:cBhvr>
                                        <p:cTn id="105" dur="1" fill="hold">
                                          <p:stCondLst>
                                            <p:cond delay="0"/>
                                          </p:stCondLst>
                                        </p:cTn>
                                        <p:tgtEl>
                                          <p:spTgt spid="47"/>
                                        </p:tgtEl>
                                        <p:attrNameLst>
                                          <p:attrName>style.visibility</p:attrName>
                                        </p:attrNameLst>
                                      </p:cBhvr>
                                      <p:to>
                                        <p:strVal val="visible"/>
                                      </p:to>
                                    </p:set>
                                    <p:anim calcmode="lin" valueType="num">
                                      <p:cBhvr additive="base">
                                        <p:cTn id="106" dur="500" fill="hold"/>
                                        <p:tgtEl>
                                          <p:spTgt spid="47"/>
                                        </p:tgtEl>
                                        <p:attrNameLst>
                                          <p:attrName>ppt_x</p:attrName>
                                        </p:attrNameLst>
                                      </p:cBhvr>
                                      <p:tavLst>
                                        <p:tav tm="0">
                                          <p:val>
                                            <p:strVal val="1+#ppt_w/2"/>
                                          </p:val>
                                        </p:tav>
                                        <p:tav tm="100000">
                                          <p:val>
                                            <p:strVal val="#ppt_x"/>
                                          </p:val>
                                        </p:tav>
                                      </p:tavLst>
                                    </p:anim>
                                    <p:anim calcmode="lin" valueType="num">
                                      <p:cBhvr additive="base">
                                        <p:cTn id="107"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randombar(horizontal)">
                                      <p:cBhvr>
                                        <p:cTn id="112" dur="500"/>
                                        <p:tgtEl>
                                          <p:spTgt spid="29"/>
                                        </p:tgtEl>
                                      </p:cBhvr>
                                    </p:animEffect>
                                  </p:childTnLst>
                                </p:cTn>
                              </p:par>
                            </p:childTnLst>
                          </p:cTn>
                        </p:par>
                      </p:childTnLst>
                    </p:cTn>
                  </p:par>
                  <p:par>
                    <p:cTn id="113" fill="hold">
                      <p:stCondLst>
                        <p:cond delay="indefinite"/>
                      </p:stCondLst>
                      <p:childTnLst>
                        <p:par>
                          <p:cTn id="114" fill="hold">
                            <p:stCondLst>
                              <p:cond delay="0"/>
                            </p:stCondLst>
                            <p:childTnLst>
                              <p:par>
                                <p:cTn id="115" presetID="2" presetClass="entr" presetSubtype="2" fill="hold" grpId="0" nodeType="clickEffect">
                                  <p:stCondLst>
                                    <p:cond delay="0"/>
                                  </p:stCondLst>
                                  <p:childTnLst>
                                    <p:set>
                                      <p:cBhvr>
                                        <p:cTn id="116" dur="1" fill="hold">
                                          <p:stCondLst>
                                            <p:cond delay="0"/>
                                          </p:stCondLst>
                                        </p:cTn>
                                        <p:tgtEl>
                                          <p:spTgt spid="43"/>
                                        </p:tgtEl>
                                        <p:attrNameLst>
                                          <p:attrName>style.visibility</p:attrName>
                                        </p:attrNameLst>
                                      </p:cBhvr>
                                      <p:to>
                                        <p:strVal val="visible"/>
                                      </p:to>
                                    </p:set>
                                    <p:anim calcmode="lin" valueType="num">
                                      <p:cBhvr additive="base">
                                        <p:cTn id="117" dur="500" fill="hold"/>
                                        <p:tgtEl>
                                          <p:spTgt spid="43"/>
                                        </p:tgtEl>
                                        <p:attrNameLst>
                                          <p:attrName>ppt_x</p:attrName>
                                        </p:attrNameLst>
                                      </p:cBhvr>
                                      <p:tavLst>
                                        <p:tav tm="0">
                                          <p:val>
                                            <p:strVal val="1+#ppt_w/2"/>
                                          </p:val>
                                        </p:tav>
                                        <p:tav tm="100000">
                                          <p:val>
                                            <p:strVal val="#ppt_x"/>
                                          </p:val>
                                        </p:tav>
                                      </p:tavLst>
                                    </p:anim>
                                    <p:anim calcmode="lin" valueType="num">
                                      <p:cBhvr additive="base">
                                        <p:cTn id="11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grpId="0" nodeType="click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randombar(horizontal)">
                                      <p:cBhvr>
                                        <p:cTn id="123" dur="500"/>
                                        <p:tgtEl>
                                          <p:spTgt spid="32"/>
                                        </p:tgtEl>
                                      </p:cBhvr>
                                    </p:animEffect>
                                  </p:childTnLst>
                                </p:cTn>
                              </p:par>
                            </p:childTnLst>
                          </p:cTn>
                        </p:par>
                      </p:childTnLst>
                    </p:cTn>
                  </p:par>
                  <p:par>
                    <p:cTn id="124" fill="hold">
                      <p:stCondLst>
                        <p:cond delay="indefinite"/>
                      </p:stCondLst>
                      <p:childTnLst>
                        <p:par>
                          <p:cTn id="125" fill="hold">
                            <p:stCondLst>
                              <p:cond delay="0"/>
                            </p:stCondLst>
                            <p:childTnLst>
                              <p:par>
                                <p:cTn id="126" presetID="2" presetClass="entr" presetSubtype="2" fill="hold" grpId="0" nodeType="click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additive="base">
                                        <p:cTn id="128" dur="500" fill="hold"/>
                                        <p:tgtEl>
                                          <p:spTgt spid="44"/>
                                        </p:tgtEl>
                                        <p:attrNameLst>
                                          <p:attrName>ppt_x</p:attrName>
                                        </p:attrNameLst>
                                      </p:cBhvr>
                                      <p:tavLst>
                                        <p:tav tm="0">
                                          <p:val>
                                            <p:strVal val="1+#ppt_w/2"/>
                                          </p:val>
                                        </p:tav>
                                        <p:tav tm="100000">
                                          <p:val>
                                            <p:strVal val="#ppt_x"/>
                                          </p:val>
                                        </p:tav>
                                      </p:tavLst>
                                    </p:anim>
                                    <p:anim calcmode="lin" valueType="num">
                                      <p:cBhvr additive="base">
                                        <p:cTn id="129"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14" presetClass="entr" presetSubtype="10" fill="hold" grpId="0" nodeType="click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randombar(horizontal)">
                                      <p:cBhvr>
                                        <p:cTn id="134" dur="500"/>
                                        <p:tgtEl>
                                          <p:spTgt spid="50"/>
                                        </p:tgtEl>
                                      </p:cBhvr>
                                    </p:animEffect>
                                  </p:childTnLst>
                                </p:cTn>
                              </p:par>
                            </p:childTnLst>
                          </p:cTn>
                        </p:par>
                      </p:childTnLst>
                    </p:cTn>
                  </p:par>
                  <p:par>
                    <p:cTn id="135" fill="hold">
                      <p:stCondLst>
                        <p:cond delay="indefinite"/>
                      </p:stCondLst>
                      <p:childTnLst>
                        <p:par>
                          <p:cTn id="136" fill="hold">
                            <p:stCondLst>
                              <p:cond delay="0"/>
                            </p:stCondLst>
                            <p:childTnLst>
                              <p:par>
                                <p:cTn id="137" presetID="2" presetClass="entr" presetSubtype="2" fill="hold" grpId="0" nodeType="clickEffect">
                                  <p:stCondLst>
                                    <p:cond delay="0"/>
                                  </p:stCondLst>
                                  <p:childTnLst>
                                    <p:set>
                                      <p:cBhvr>
                                        <p:cTn id="138" dur="1" fill="hold">
                                          <p:stCondLst>
                                            <p:cond delay="0"/>
                                          </p:stCondLst>
                                        </p:cTn>
                                        <p:tgtEl>
                                          <p:spTgt spid="45"/>
                                        </p:tgtEl>
                                        <p:attrNameLst>
                                          <p:attrName>style.visibility</p:attrName>
                                        </p:attrNameLst>
                                      </p:cBhvr>
                                      <p:to>
                                        <p:strVal val="visible"/>
                                      </p:to>
                                    </p:set>
                                    <p:anim calcmode="lin" valueType="num">
                                      <p:cBhvr additive="base">
                                        <p:cTn id="139" dur="500" fill="hold"/>
                                        <p:tgtEl>
                                          <p:spTgt spid="45"/>
                                        </p:tgtEl>
                                        <p:attrNameLst>
                                          <p:attrName>ppt_x</p:attrName>
                                        </p:attrNameLst>
                                      </p:cBhvr>
                                      <p:tavLst>
                                        <p:tav tm="0">
                                          <p:val>
                                            <p:strVal val="1+#ppt_w/2"/>
                                          </p:val>
                                        </p:tav>
                                        <p:tav tm="100000">
                                          <p:val>
                                            <p:strVal val="#ppt_x"/>
                                          </p:val>
                                        </p:tav>
                                      </p:tavLst>
                                    </p:anim>
                                    <p:anim calcmode="lin" valueType="num">
                                      <p:cBhvr additive="base">
                                        <p:cTn id="140"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14" presetClass="entr" presetSubtype="10" fill="hold" grpId="0" nodeType="clickEffect">
                                  <p:stCondLst>
                                    <p:cond delay="0"/>
                                  </p:stCondLst>
                                  <p:childTnLst>
                                    <p:set>
                                      <p:cBhvr>
                                        <p:cTn id="144" dur="1" fill="hold">
                                          <p:stCondLst>
                                            <p:cond delay="0"/>
                                          </p:stCondLst>
                                        </p:cTn>
                                        <p:tgtEl>
                                          <p:spTgt spid="51"/>
                                        </p:tgtEl>
                                        <p:attrNameLst>
                                          <p:attrName>style.visibility</p:attrName>
                                        </p:attrNameLst>
                                      </p:cBhvr>
                                      <p:to>
                                        <p:strVal val="visible"/>
                                      </p:to>
                                    </p:set>
                                    <p:animEffect transition="in" filter="randombar(horizontal)">
                                      <p:cBhvr>
                                        <p:cTn id="145" dur="500"/>
                                        <p:tgtEl>
                                          <p:spTgt spid="51"/>
                                        </p:tgtEl>
                                      </p:cBhvr>
                                    </p:animEffect>
                                  </p:childTnLst>
                                </p:cTn>
                              </p:par>
                              <p:par>
                                <p:cTn id="146" presetID="2" presetClass="entr" presetSubtype="12" fill="hold" grpId="0" nodeType="withEffect">
                                  <p:stCondLst>
                                    <p:cond delay="0"/>
                                  </p:stCondLst>
                                  <p:childTnLst>
                                    <p:set>
                                      <p:cBhvr>
                                        <p:cTn id="147" dur="1" fill="hold">
                                          <p:stCondLst>
                                            <p:cond delay="0"/>
                                          </p:stCondLst>
                                        </p:cTn>
                                        <p:tgtEl>
                                          <p:spTgt spid="55"/>
                                        </p:tgtEl>
                                        <p:attrNameLst>
                                          <p:attrName>style.visibility</p:attrName>
                                        </p:attrNameLst>
                                      </p:cBhvr>
                                      <p:to>
                                        <p:strVal val="visible"/>
                                      </p:to>
                                    </p:set>
                                    <p:anim calcmode="lin" valueType="num">
                                      <p:cBhvr additive="base">
                                        <p:cTn id="148" dur="1000" fill="hold"/>
                                        <p:tgtEl>
                                          <p:spTgt spid="55"/>
                                        </p:tgtEl>
                                        <p:attrNameLst>
                                          <p:attrName>ppt_x</p:attrName>
                                        </p:attrNameLst>
                                      </p:cBhvr>
                                      <p:tavLst>
                                        <p:tav tm="0">
                                          <p:val>
                                            <p:strVal val="0-#ppt_w/2"/>
                                          </p:val>
                                        </p:tav>
                                        <p:tav tm="100000">
                                          <p:val>
                                            <p:strVal val="#ppt_x"/>
                                          </p:val>
                                        </p:tav>
                                      </p:tavLst>
                                    </p:anim>
                                    <p:anim calcmode="lin" valueType="num">
                                      <p:cBhvr additive="base">
                                        <p:cTn id="149" dur="1000" fill="hold"/>
                                        <p:tgtEl>
                                          <p:spTgt spid="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6"/>
                                            </p:cond>
                                          </p:stCondLst>
                                          <p:endCondLst>
                                            <p:cond evt="onStopAudio" delay="0">
                                              <p:tgtEl>
                                                <p:sldTgt/>
                                              </p:tgtEl>
                                            </p:cond>
                                          </p:endCondLst>
                                        </p:cTn>
                                        <p:tgtEl>
                                          <p:sndTgt r:embed="rId2" name="chimes.wav"/>
                                        </p:tgtEl>
                                      </p:cMediaNode>
                                    </p:audio>
                                  </p:subTnLst>
                                </p:cTn>
                              </p:par>
                              <p:par>
                                <p:cTn id="150" presetID="53" presetClass="entr" presetSubtype="16" fill="hold" nodeType="withEffect">
                                  <p:stCondLst>
                                    <p:cond delay="0"/>
                                  </p:stCondLst>
                                  <p:childTnLst>
                                    <p:set>
                                      <p:cBhvr>
                                        <p:cTn id="151" dur="1" fill="hold">
                                          <p:stCondLst>
                                            <p:cond delay="0"/>
                                          </p:stCondLst>
                                        </p:cTn>
                                        <p:tgtEl>
                                          <p:spTgt spid="57"/>
                                        </p:tgtEl>
                                        <p:attrNameLst>
                                          <p:attrName>style.visibility</p:attrName>
                                        </p:attrNameLst>
                                      </p:cBhvr>
                                      <p:to>
                                        <p:strVal val="visible"/>
                                      </p:to>
                                    </p:set>
                                    <p:anim calcmode="lin" valueType="num">
                                      <p:cBhvr>
                                        <p:cTn id="152" dur="1000" fill="hold"/>
                                        <p:tgtEl>
                                          <p:spTgt spid="57"/>
                                        </p:tgtEl>
                                        <p:attrNameLst>
                                          <p:attrName>ppt_w</p:attrName>
                                        </p:attrNameLst>
                                      </p:cBhvr>
                                      <p:tavLst>
                                        <p:tav tm="0">
                                          <p:val>
                                            <p:fltVal val="0"/>
                                          </p:val>
                                        </p:tav>
                                        <p:tav tm="100000">
                                          <p:val>
                                            <p:strVal val="#ppt_w"/>
                                          </p:val>
                                        </p:tav>
                                      </p:tavLst>
                                    </p:anim>
                                    <p:anim calcmode="lin" valueType="num">
                                      <p:cBhvr>
                                        <p:cTn id="153" dur="1000" fill="hold"/>
                                        <p:tgtEl>
                                          <p:spTgt spid="57"/>
                                        </p:tgtEl>
                                        <p:attrNameLst>
                                          <p:attrName>ppt_h</p:attrName>
                                        </p:attrNameLst>
                                      </p:cBhvr>
                                      <p:tavLst>
                                        <p:tav tm="0">
                                          <p:val>
                                            <p:fltVal val="0"/>
                                          </p:val>
                                        </p:tav>
                                        <p:tav tm="100000">
                                          <p:val>
                                            <p:strVal val="#ppt_h"/>
                                          </p:val>
                                        </p:tav>
                                      </p:tavLst>
                                    </p:anim>
                                    <p:animEffect transition="in" filter="fade">
                                      <p:cBhvr>
                                        <p:cTn id="154" dur="1000"/>
                                        <p:tgtEl>
                                          <p:spTgt spid="57"/>
                                        </p:tgtEl>
                                      </p:cBhvr>
                                    </p:animEffect>
                                  </p:childTnLst>
                                </p:cTn>
                              </p:par>
                              <p:par>
                                <p:cTn id="155" presetID="53" presetClass="entr" presetSubtype="16" fill="hold" nodeType="withEffect">
                                  <p:stCondLst>
                                    <p:cond delay="0"/>
                                  </p:stCondLst>
                                  <p:childTnLst>
                                    <p:set>
                                      <p:cBhvr>
                                        <p:cTn id="156" dur="1" fill="hold">
                                          <p:stCondLst>
                                            <p:cond delay="0"/>
                                          </p:stCondLst>
                                        </p:cTn>
                                        <p:tgtEl>
                                          <p:spTgt spid="58"/>
                                        </p:tgtEl>
                                        <p:attrNameLst>
                                          <p:attrName>style.visibility</p:attrName>
                                        </p:attrNameLst>
                                      </p:cBhvr>
                                      <p:to>
                                        <p:strVal val="visible"/>
                                      </p:to>
                                    </p:set>
                                    <p:anim calcmode="lin" valueType="num">
                                      <p:cBhvr>
                                        <p:cTn id="157" dur="1000" fill="hold"/>
                                        <p:tgtEl>
                                          <p:spTgt spid="58"/>
                                        </p:tgtEl>
                                        <p:attrNameLst>
                                          <p:attrName>ppt_w</p:attrName>
                                        </p:attrNameLst>
                                      </p:cBhvr>
                                      <p:tavLst>
                                        <p:tav tm="0">
                                          <p:val>
                                            <p:fltVal val="0"/>
                                          </p:val>
                                        </p:tav>
                                        <p:tav tm="100000">
                                          <p:val>
                                            <p:strVal val="#ppt_w"/>
                                          </p:val>
                                        </p:tav>
                                      </p:tavLst>
                                    </p:anim>
                                    <p:anim calcmode="lin" valueType="num">
                                      <p:cBhvr>
                                        <p:cTn id="158" dur="1000" fill="hold"/>
                                        <p:tgtEl>
                                          <p:spTgt spid="58"/>
                                        </p:tgtEl>
                                        <p:attrNameLst>
                                          <p:attrName>ppt_h</p:attrName>
                                        </p:attrNameLst>
                                      </p:cBhvr>
                                      <p:tavLst>
                                        <p:tav tm="0">
                                          <p:val>
                                            <p:fltVal val="0"/>
                                          </p:val>
                                        </p:tav>
                                        <p:tav tm="100000">
                                          <p:val>
                                            <p:strVal val="#ppt_h"/>
                                          </p:val>
                                        </p:tav>
                                      </p:tavLst>
                                    </p:anim>
                                    <p:animEffect transition="in" filter="fade">
                                      <p:cBhvr>
                                        <p:cTn id="159" dur="1000"/>
                                        <p:tgtEl>
                                          <p:spTgt spid="58"/>
                                        </p:tgtEl>
                                      </p:cBhvr>
                                    </p:animEffect>
                                  </p:childTnLst>
                                </p:cTn>
                              </p:par>
                              <p:par>
                                <p:cTn id="160" presetID="53" presetClass="entr" presetSubtype="16" fill="hold"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1000" fill="hold"/>
                                        <p:tgtEl>
                                          <p:spTgt spid="59"/>
                                        </p:tgtEl>
                                        <p:attrNameLst>
                                          <p:attrName>ppt_w</p:attrName>
                                        </p:attrNameLst>
                                      </p:cBhvr>
                                      <p:tavLst>
                                        <p:tav tm="0">
                                          <p:val>
                                            <p:fltVal val="0"/>
                                          </p:val>
                                        </p:tav>
                                        <p:tav tm="100000">
                                          <p:val>
                                            <p:strVal val="#ppt_w"/>
                                          </p:val>
                                        </p:tav>
                                      </p:tavLst>
                                    </p:anim>
                                    <p:anim calcmode="lin" valueType="num">
                                      <p:cBhvr>
                                        <p:cTn id="163" dur="1000" fill="hold"/>
                                        <p:tgtEl>
                                          <p:spTgt spid="59"/>
                                        </p:tgtEl>
                                        <p:attrNameLst>
                                          <p:attrName>ppt_h</p:attrName>
                                        </p:attrNameLst>
                                      </p:cBhvr>
                                      <p:tavLst>
                                        <p:tav tm="0">
                                          <p:val>
                                            <p:fltVal val="0"/>
                                          </p:val>
                                        </p:tav>
                                        <p:tav tm="100000">
                                          <p:val>
                                            <p:strVal val="#ppt_h"/>
                                          </p:val>
                                        </p:tav>
                                      </p:tavLst>
                                    </p:anim>
                                    <p:animEffect transition="in" filter="fade">
                                      <p:cBhvr>
                                        <p:cTn id="16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7" grpId="0"/>
      <p:bldP spid="28" grpId="0"/>
      <p:bldP spid="28" grpId="1" build="allAtOnce"/>
      <p:bldP spid="29" grpId="0"/>
      <p:bldP spid="32" grpId="0"/>
      <p:bldP spid="33" grpId="0"/>
      <p:bldP spid="34" grpId="0"/>
      <p:bldP spid="35" grpId="0"/>
      <p:bldP spid="39" grpId="0"/>
      <p:bldP spid="40" grpId="0"/>
      <p:bldP spid="41" grpId="0"/>
      <p:bldP spid="42" grpId="0"/>
      <p:bldP spid="43" grpId="0"/>
      <p:bldP spid="44" grpId="0"/>
      <p:bldP spid="45" grpId="0"/>
      <p:bldP spid="30" grpId="0"/>
      <p:bldP spid="36" grpId="0"/>
      <p:bldP spid="46" grpId="0"/>
      <p:bldP spid="47" grpId="0"/>
      <p:bldP spid="50" grpId="0"/>
      <p:bldP spid="51" grpId="0"/>
      <p:bldP spid="53" grpId="0"/>
      <p:bldP spid="55"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4C953E7-D689-4615-B1B9-D223AEEBE236}"/>
              </a:ext>
            </a:extLst>
          </p:cNvPr>
          <p:cNvSpPr/>
          <p:nvPr/>
        </p:nvSpPr>
        <p:spPr>
          <a:xfrm>
            <a:off x="184835" y="202543"/>
            <a:ext cx="11803965" cy="6268090"/>
          </a:xfrm>
          <a:custGeom>
            <a:avLst/>
            <a:gdLst>
              <a:gd name="connsiteX0" fmla="*/ 0 w 10820400"/>
              <a:gd name="connsiteY0" fmla="*/ 0 h 5486400"/>
              <a:gd name="connsiteX1" fmla="*/ 10820400 w 10820400"/>
              <a:gd name="connsiteY1" fmla="*/ 0 h 5486400"/>
              <a:gd name="connsiteX2" fmla="*/ 10820400 w 10820400"/>
              <a:gd name="connsiteY2" fmla="*/ 5486400 h 5486400"/>
              <a:gd name="connsiteX3" fmla="*/ 0 w 10820400"/>
              <a:gd name="connsiteY3" fmla="*/ 5486400 h 5486400"/>
              <a:gd name="connsiteX4" fmla="*/ 0 w 10820400"/>
              <a:gd name="connsiteY4" fmla="*/ 0 h 5486400"/>
              <a:gd name="connsiteX0" fmla="*/ 301721 w 11122121"/>
              <a:gd name="connsiteY0" fmla="*/ 0 h 5486400"/>
              <a:gd name="connsiteX1" fmla="*/ 11122121 w 11122121"/>
              <a:gd name="connsiteY1" fmla="*/ 0 h 5486400"/>
              <a:gd name="connsiteX2" fmla="*/ 11122121 w 11122121"/>
              <a:gd name="connsiteY2" fmla="*/ 5486400 h 5486400"/>
              <a:gd name="connsiteX3" fmla="*/ 301721 w 11122121"/>
              <a:gd name="connsiteY3" fmla="*/ 5486400 h 5486400"/>
              <a:gd name="connsiteX4" fmla="*/ 301721 w 11122121"/>
              <a:gd name="connsiteY4" fmla="*/ 0 h 5486400"/>
              <a:gd name="connsiteX0" fmla="*/ 498817 w 11319217"/>
              <a:gd name="connsiteY0" fmla="*/ 0 h 5486400"/>
              <a:gd name="connsiteX1" fmla="*/ 11319217 w 11319217"/>
              <a:gd name="connsiteY1" fmla="*/ 0 h 5486400"/>
              <a:gd name="connsiteX2" fmla="*/ 11319217 w 11319217"/>
              <a:gd name="connsiteY2" fmla="*/ 5486400 h 5486400"/>
              <a:gd name="connsiteX3" fmla="*/ 498817 w 11319217"/>
              <a:gd name="connsiteY3" fmla="*/ 5486400 h 5486400"/>
              <a:gd name="connsiteX4" fmla="*/ 498817 w 11319217"/>
              <a:gd name="connsiteY4" fmla="*/ 0 h 5486400"/>
              <a:gd name="connsiteX0" fmla="*/ 498817 w 11319217"/>
              <a:gd name="connsiteY0" fmla="*/ 0 h 5671127"/>
              <a:gd name="connsiteX1" fmla="*/ 11319217 w 11319217"/>
              <a:gd name="connsiteY1" fmla="*/ 0 h 5671127"/>
              <a:gd name="connsiteX2" fmla="*/ 11319217 w 11319217"/>
              <a:gd name="connsiteY2" fmla="*/ 5486400 h 5671127"/>
              <a:gd name="connsiteX3" fmla="*/ 498817 w 11319217"/>
              <a:gd name="connsiteY3" fmla="*/ 5486400 h 5671127"/>
              <a:gd name="connsiteX4" fmla="*/ 498817 w 11319217"/>
              <a:gd name="connsiteY4" fmla="*/ 0 h 5671127"/>
              <a:gd name="connsiteX0" fmla="*/ 498817 w 11319217"/>
              <a:gd name="connsiteY0" fmla="*/ 0 h 5808601"/>
              <a:gd name="connsiteX1" fmla="*/ 11319217 w 11319217"/>
              <a:gd name="connsiteY1" fmla="*/ 0 h 5808601"/>
              <a:gd name="connsiteX2" fmla="*/ 11319217 w 11319217"/>
              <a:gd name="connsiteY2" fmla="*/ 5486400 h 5808601"/>
              <a:gd name="connsiteX3" fmla="*/ 498817 w 11319217"/>
              <a:gd name="connsiteY3" fmla="*/ 5486400 h 5808601"/>
              <a:gd name="connsiteX4" fmla="*/ 498817 w 11319217"/>
              <a:gd name="connsiteY4" fmla="*/ 0 h 5808601"/>
              <a:gd name="connsiteX0" fmla="*/ 498817 w 11571677"/>
              <a:gd name="connsiteY0" fmla="*/ 0 h 5808601"/>
              <a:gd name="connsiteX1" fmla="*/ 11319217 w 11571677"/>
              <a:gd name="connsiteY1" fmla="*/ 0 h 5808601"/>
              <a:gd name="connsiteX2" fmla="*/ 11319217 w 11571677"/>
              <a:gd name="connsiteY2" fmla="*/ 5486400 h 5808601"/>
              <a:gd name="connsiteX3" fmla="*/ 498817 w 11571677"/>
              <a:gd name="connsiteY3" fmla="*/ 5486400 h 5808601"/>
              <a:gd name="connsiteX4" fmla="*/ 498817 w 11571677"/>
              <a:gd name="connsiteY4" fmla="*/ 0 h 5808601"/>
              <a:gd name="connsiteX0" fmla="*/ 498817 w 11719687"/>
              <a:gd name="connsiteY0" fmla="*/ 0 h 5808601"/>
              <a:gd name="connsiteX1" fmla="*/ 11319217 w 11719687"/>
              <a:gd name="connsiteY1" fmla="*/ 0 h 5808601"/>
              <a:gd name="connsiteX2" fmla="*/ 11319217 w 11719687"/>
              <a:gd name="connsiteY2" fmla="*/ 5486400 h 5808601"/>
              <a:gd name="connsiteX3" fmla="*/ 498817 w 11719687"/>
              <a:gd name="connsiteY3" fmla="*/ 5486400 h 5808601"/>
              <a:gd name="connsiteX4" fmla="*/ 498817 w 11719687"/>
              <a:gd name="connsiteY4" fmla="*/ 0 h 5808601"/>
              <a:gd name="connsiteX0" fmla="*/ 498817 w 11719687"/>
              <a:gd name="connsiteY0" fmla="*/ 264776 h 6073377"/>
              <a:gd name="connsiteX1" fmla="*/ 11319217 w 11719687"/>
              <a:gd name="connsiteY1" fmla="*/ 264776 h 6073377"/>
              <a:gd name="connsiteX2" fmla="*/ 11319217 w 11719687"/>
              <a:gd name="connsiteY2" fmla="*/ 5751176 h 6073377"/>
              <a:gd name="connsiteX3" fmla="*/ 498817 w 11719687"/>
              <a:gd name="connsiteY3" fmla="*/ 5751176 h 6073377"/>
              <a:gd name="connsiteX4" fmla="*/ 498817 w 11719687"/>
              <a:gd name="connsiteY4" fmla="*/ 264776 h 6073377"/>
              <a:gd name="connsiteX0" fmla="*/ 498817 w 11719687"/>
              <a:gd name="connsiteY0" fmla="*/ 377544 h 6186145"/>
              <a:gd name="connsiteX1" fmla="*/ 11319217 w 11719687"/>
              <a:gd name="connsiteY1" fmla="*/ 377544 h 6186145"/>
              <a:gd name="connsiteX2" fmla="*/ 11319217 w 11719687"/>
              <a:gd name="connsiteY2" fmla="*/ 5863944 h 6186145"/>
              <a:gd name="connsiteX3" fmla="*/ 498817 w 11719687"/>
              <a:gd name="connsiteY3" fmla="*/ 5863944 h 6186145"/>
              <a:gd name="connsiteX4" fmla="*/ 498817 w 11719687"/>
              <a:gd name="connsiteY4" fmla="*/ 377544 h 618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687" h="6186145">
                <a:moveTo>
                  <a:pt x="498817" y="377544"/>
                </a:moveTo>
                <a:cubicBezTo>
                  <a:pt x="4091763" y="-218202"/>
                  <a:pt x="8252744" y="-24238"/>
                  <a:pt x="11319217" y="377544"/>
                </a:cubicBezTo>
                <a:cubicBezTo>
                  <a:pt x="11817981" y="2261762"/>
                  <a:pt x="11887253" y="4062853"/>
                  <a:pt x="11319217" y="5863944"/>
                </a:cubicBezTo>
                <a:cubicBezTo>
                  <a:pt x="7823253" y="6307289"/>
                  <a:pt x="3662272" y="6279580"/>
                  <a:pt x="498817" y="5863944"/>
                </a:cubicBezTo>
                <a:cubicBezTo>
                  <a:pt x="-180056" y="4201398"/>
                  <a:pt x="-152347" y="1915398"/>
                  <a:pt x="498817" y="377544"/>
                </a:cubicBezTo>
                <a:close/>
              </a:path>
            </a:pathLst>
          </a:custGeom>
          <a:solidFill>
            <a:schemeClr val="bg1"/>
          </a:solidFill>
          <a:ln>
            <a:noFill/>
          </a:ln>
          <a:effectLst>
            <a:outerShdw blurRad="127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ounded Rectangle 12"/>
          <p:cNvSpPr/>
          <p:nvPr/>
        </p:nvSpPr>
        <p:spPr>
          <a:xfrm>
            <a:off x="489802" y="1615050"/>
            <a:ext cx="4024237" cy="3623944"/>
          </a:xfrm>
          <a:prstGeom prst="roundRect">
            <a:avLst/>
          </a:prstGeom>
          <a:solidFill>
            <a:schemeClr val="bg1"/>
          </a:solidFill>
          <a:ln w="41275">
            <a:prstDash val="dash"/>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15041" y="2225197"/>
            <a:ext cx="3700477" cy="861774"/>
          </a:xfrm>
          <a:prstGeom prst="rect">
            <a:avLst/>
          </a:prstGeom>
        </p:spPr>
        <p:txBody>
          <a:bodyPr wrap="squar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8469  241</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grpSp>
        <p:nvGrpSpPr>
          <p:cNvPr id="23" name="Group 22"/>
          <p:cNvGrpSpPr/>
          <p:nvPr/>
        </p:nvGrpSpPr>
        <p:grpSpPr>
          <a:xfrm>
            <a:off x="2567947" y="2148772"/>
            <a:ext cx="1586283" cy="1953170"/>
            <a:chOff x="4962493" y="2318418"/>
            <a:chExt cx="1586283" cy="1953170"/>
          </a:xfrm>
        </p:grpSpPr>
        <p:cxnSp>
          <p:nvCxnSpPr>
            <p:cNvPr id="24" name="Straight Connector 23"/>
            <p:cNvCxnSpPr/>
            <p:nvPr/>
          </p:nvCxnSpPr>
          <p:spPr>
            <a:xfrm flipH="1">
              <a:off x="4962493" y="2318418"/>
              <a:ext cx="12463" cy="195317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978951" y="3334081"/>
              <a:ext cx="1569825" cy="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2766268" y="3089045"/>
            <a:ext cx="564578"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3</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27" name="Rectangle 26"/>
          <p:cNvSpPr/>
          <p:nvPr/>
        </p:nvSpPr>
        <p:spPr>
          <a:xfrm>
            <a:off x="580003" y="3100703"/>
            <a:ext cx="564578"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1</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28" name="Rectangle 27"/>
          <p:cNvSpPr/>
          <p:nvPr/>
        </p:nvSpPr>
        <p:spPr>
          <a:xfrm>
            <a:off x="1700410" y="2227535"/>
            <a:ext cx="697317" cy="861774"/>
          </a:xfrm>
          <a:prstGeom prst="rect">
            <a:avLst/>
          </a:prstGeom>
        </p:spPr>
        <p:txBody>
          <a:bodyPr wrap="square">
            <a:spAutoFit/>
          </a:bodyPr>
          <a:lstStyle/>
          <a:p>
            <a:pPr algn="ctr"/>
            <a:r>
              <a:rPr lang="en-US" altLang="zh-CN" sz="5000" b="1" dirty="0">
                <a:solidFill>
                  <a:srgbClr val="FF0000"/>
                </a:solidFill>
                <a:latin typeface="UVN Van Chuong Nang" panose="00000400000000000000" pitchFamily="2" charset="0"/>
                <a:ea typeface="小美好体" panose="02010601030101010101" pitchFamily="2" charset="-122"/>
              </a:rPr>
              <a:t>9</a:t>
            </a:r>
            <a:endParaRPr lang="zh-CN" altLang="en-US" sz="5000" b="1" dirty="0">
              <a:solidFill>
                <a:srgbClr val="FF0000"/>
              </a:solidFill>
              <a:latin typeface="UVN Van Chuong Nang" panose="00000400000000000000" pitchFamily="2" charset="0"/>
              <a:ea typeface="小美好体" panose="02010601030101010101" pitchFamily="2" charset="-122"/>
            </a:endParaRPr>
          </a:p>
        </p:txBody>
      </p:sp>
      <p:sp>
        <p:nvSpPr>
          <p:cNvPr id="29" name="Rectangle 28"/>
          <p:cNvSpPr/>
          <p:nvPr/>
        </p:nvSpPr>
        <p:spPr>
          <a:xfrm>
            <a:off x="3178364" y="3087662"/>
            <a:ext cx="564578"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5</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32" name="Rectangle 31"/>
          <p:cNvSpPr/>
          <p:nvPr/>
        </p:nvSpPr>
        <p:spPr>
          <a:xfrm>
            <a:off x="1629248" y="3913365"/>
            <a:ext cx="564578"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4</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33" name="文本框 8">
            <a:extLst>
              <a:ext uri="{FF2B5EF4-FFF2-40B4-BE49-F238E27FC236}">
                <a16:creationId xmlns:a16="http://schemas.microsoft.com/office/drawing/2014/main" id="{A57D9D2A-C0CE-4A44-A874-C5AA1093F80A}"/>
              </a:ext>
            </a:extLst>
          </p:cNvPr>
          <p:cNvSpPr txBox="1"/>
          <p:nvPr/>
        </p:nvSpPr>
        <p:spPr>
          <a:xfrm>
            <a:off x="2012762" y="240418"/>
            <a:ext cx="4934621" cy="923330"/>
          </a:xfrm>
          <a:prstGeom prst="rect">
            <a:avLst/>
          </a:prstGeom>
          <a:noFill/>
        </p:spPr>
        <p:txBody>
          <a:bodyPr wrap="none" rtlCol="0">
            <a:spAutoFit/>
            <a:scene3d>
              <a:camera prst="orthographicFront"/>
              <a:lightRig rig="threePt" dir="t"/>
            </a:scene3d>
            <a:sp3d contourW="12700"/>
          </a:bodyPr>
          <a:lstStyle/>
          <a:p>
            <a:pPr algn="ctr"/>
            <a:r>
              <a:rPr lang="en-US" altLang="zh-CN" sz="5400" b="1" dirty="0">
                <a:solidFill>
                  <a:srgbClr val="E43C50"/>
                </a:solidFill>
                <a:latin typeface="UVN Van Chuong Nang" panose="00000400000000000000" pitchFamily="2" charset="0"/>
                <a:ea typeface="小美好体" panose="02010601030101010101" pitchFamily="2" charset="-122"/>
              </a:rPr>
              <a:t>b. 8469 : 241 =</a:t>
            </a:r>
          </a:p>
        </p:txBody>
      </p:sp>
      <p:sp>
        <p:nvSpPr>
          <p:cNvPr id="34" name="文本框 8">
            <a:extLst>
              <a:ext uri="{FF2B5EF4-FFF2-40B4-BE49-F238E27FC236}">
                <a16:creationId xmlns:a16="http://schemas.microsoft.com/office/drawing/2014/main" id="{A57D9D2A-C0CE-4A44-A874-C5AA1093F80A}"/>
              </a:ext>
            </a:extLst>
          </p:cNvPr>
          <p:cNvSpPr txBox="1"/>
          <p:nvPr/>
        </p:nvSpPr>
        <p:spPr>
          <a:xfrm>
            <a:off x="4603040" y="1166647"/>
            <a:ext cx="6085320"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Chia </a:t>
            </a:r>
            <a:r>
              <a:rPr lang="en-US" altLang="zh-CN" sz="3200" b="1" dirty="0" err="1">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theo</a:t>
            </a:r>
            <a:r>
              <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thứ</a:t>
            </a:r>
            <a:r>
              <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tự</a:t>
            </a:r>
            <a:r>
              <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từ</a:t>
            </a:r>
            <a:r>
              <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trái</a:t>
            </a:r>
            <a:r>
              <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 sang </a:t>
            </a:r>
            <a:r>
              <a:rPr lang="en-US" altLang="zh-CN" sz="3200" b="1" dirty="0" err="1">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phải</a:t>
            </a:r>
            <a:endPar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endParaRPr>
          </a:p>
        </p:txBody>
      </p:sp>
      <p:sp>
        <p:nvSpPr>
          <p:cNvPr id="35" name="文本框 8">
            <a:extLst>
              <a:ext uri="{FF2B5EF4-FFF2-40B4-BE49-F238E27FC236}">
                <a16:creationId xmlns:a16="http://schemas.microsoft.com/office/drawing/2014/main" id="{A57D9D2A-C0CE-4A44-A874-C5AA1093F80A}"/>
              </a:ext>
            </a:extLst>
          </p:cNvPr>
          <p:cNvSpPr txBox="1"/>
          <p:nvPr/>
        </p:nvSpPr>
        <p:spPr>
          <a:xfrm>
            <a:off x="4678190" y="1686681"/>
            <a:ext cx="2658100"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846 chia 241</a:t>
            </a:r>
          </a:p>
        </p:txBody>
      </p:sp>
      <p:sp>
        <p:nvSpPr>
          <p:cNvPr id="39" name="文本框 8">
            <a:extLst>
              <a:ext uri="{FF2B5EF4-FFF2-40B4-BE49-F238E27FC236}">
                <a16:creationId xmlns:a16="http://schemas.microsoft.com/office/drawing/2014/main" id="{A57D9D2A-C0CE-4A44-A874-C5AA1093F80A}"/>
              </a:ext>
            </a:extLst>
          </p:cNvPr>
          <p:cNvSpPr txBox="1"/>
          <p:nvPr/>
        </p:nvSpPr>
        <p:spPr>
          <a:xfrm>
            <a:off x="5077855" y="2203659"/>
            <a:ext cx="5990743"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3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nhân</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3; 6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trừ</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3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3,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3</a:t>
            </a:r>
          </a:p>
        </p:txBody>
      </p:sp>
      <p:sp>
        <p:nvSpPr>
          <p:cNvPr id="40" name="文本框 8">
            <a:extLst>
              <a:ext uri="{FF2B5EF4-FFF2-40B4-BE49-F238E27FC236}">
                <a16:creationId xmlns:a16="http://schemas.microsoft.com/office/drawing/2014/main" id="{A57D9D2A-C0CE-4A44-A874-C5AA1093F80A}"/>
              </a:ext>
            </a:extLst>
          </p:cNvPr>
          <p:cNvSpPr txBox="1"/>
          <p:nvPr/>
        </p:nvSpPr>
        <p:spPr>
          <a:xfrm>
            <a:off x="4330634" y="2723693"/>
            <a:ext cx="7487947"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3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nhân</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4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12; 14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trừ</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12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nhớ</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a:t>
            </a:r>
          </a:p>
        </p:txBody>
      </p:sp>
      <p:sp>
        <p:nvSpPr>
          <p:cNvPr id="41" name="文本框 8">
            <a:extLst>
              <a:ext uri="{FF2B5EF4-FFF2-40B4-BE49-F238E27FC236}">
                <a16:creationId xmlns:a16="http://schemas.microsoft.com/office/drawing/2014/main" id="{A57D9D2A-C0CE-4A44-A874-C5AA1093F80A}"/>
              </a:ext>
            </a:extLst>
          </p:cNvPr>
          <p:cNvSpPr txBox="1"/>
          <p:nvPr/>
        </p:nvSpPr>
        <p:spPr>
          <a:xfrm>
            <a:off x="5088500" y="3138245"/>
            <a:ext cx="5089855" cy="954107"/>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3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nhân</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6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thêm</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7; </a:t>
            </a:r>
          </a:p>
          <a:p>
            <a:pPr algn="ct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8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trừ</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7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a:t>
            </a:r>
          </a:p>
        </p:txBody>
      </p:sp>
      <p:sp>
        <p:nvSpPr>
          <p:cNvPr id="42" name="文本框 8">
            <a:extLst>
              <a:ext uri="{FF2B5EF4-FFF2-40B4-BE49-F238E27FC236}">
                <a16:creationId xmlns:a16="http://schemas.microsoft.com/office/drawing/2014/main" id="{A57D9D2A-C0CE-4A44-A874-C5AA1093F80A}"/>
              </a:ext>
            </a:extLst>
          </p:cNvPr>
          <p:cNvSpPr txBox="1"/>
          <p:nvPr/>
        </p:nvSpPr>
        <p:spPr>
          <a:xfrm>
            <a:off x="4442775" y="4010204"/>
            <a:ext cx="5105886"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Hạ</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9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được</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1239, 1239 chia 241</a:t>
            </a:r>
          </a:p>
        </p:txBody>
      </p:sp>
      <p:sp>
        <p:nvSpPr>
          <p:cNvPr id="43" name="文本框 8">
            <a:extLst>
              <a:ext uri="{FF2B5EF4-FFF2-40B4-BE49-F238E27FC236}">
                <a16:creationId xmlns:a16="http://schemas.microsoft.com/office/drawing/2014/main" id="{A57D9D2A-C0CE-4A44-A874-C5AA1093F80A}"/>
              </a:ext>
            </a:extLst>
          </p:cNvPr>
          <p:cNvSpPr txBox="1"/>
          <p:nvPr/>
        </p:nvSpPr>
        <p:spPr>
          <a:xfrm>
            <a:off x="4964974" y="4523533"/>
            <a:ext cx="5990743"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5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nhân</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5; 9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trừ</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5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4,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4</a:t>
            </a:r>
          </a:p>
        </p:txBody>
      </p:sp>
      <p:sp>
        <p:nvSpPr>
          <p:cNvPr id="44" name="文本框 8">
            <a:extLst>
              <a:ext uri="{FF2B5EF4-FFF2-40B4-BE49-F238E27FC236}">
                <a16:creationId xmlns:a16="http://schemas.microsoft.com/office/drawing/2014/main" id="{A57D9D2A-C0CE-4A44-A874-C5AA1093F80A}"/>
              </a:ext>
            </a:extLst>
          </p:cNvPr>
          <p:cNvSpPr txBox="1"/>
          <p:nvPr/>
        </p:nvSpPr>
        <p:spPr>
          <a:xfrm>
            <a:off x="4071370" y="5037270"/>
            <a:ext cx="7487947"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5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nhân</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4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20; 23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trừ</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20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3,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3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nhớ</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a:t>
            </a:r>
          </a:p>
        </p:txBody>
      </p:sp>
      <p:sp>
        <p:nvSpPr>
          <p:cNvPr id="45" name="文本框 8">
            <a:extLst>
              <a:ext uri="{FF2B5EF4-FFF2-40B4-BE49-F238E27FC236}">
                <a16:creationId xmlns:a16="http://schemas.microsoft.com/office/drawing/2014/main" id="{A57D9D2A-C0CE-4A44-A874-C5AA1093F80A}"/>
              </a:ext>
            </a:extLst>
          </p:cNvPr>
          <p:cNvSpPr txBox="1"/>
          <p:nvPr/>
        </p:nvSpPr>
        <p:spPr>
          <a:xfrm>
            <a:off x="2430561" y="5509851"/>
            <a:ext cx="9086142"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5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nhân</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10;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thêm</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12; 12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trừ</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12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0,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0</a:t>
            </a:r>
          </a:p>
        </p:txBody>
      </p:sp>
      <p:sp>
        <p:nvSpPr>
          <p:cNvPr id="30" name="文本框 8">
            <a:extLst>
              <a:ext uri="{FF2B5EF4-FFF2-40B4-BE49-F238E27FC236}">
                <a16:creationId xmlns:a16="http://schemas.microsoft.com/office/drawing/2014/main" id="{A57D9D2A-C0CE-4A44-A874-C5AA1093F80A}"/>
              </a:ext>
            </a:extLst>
          </p:cNvPr>
          <p:cNvSpPr txBox="1"/>
          <p:nvPr/>
        </p:nvSpPr>
        <p:spPr>
          <a:xfrm>
            <a:off x="7270968" y="1674117"/>
            <a:ext cx="2528256"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được</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3,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3</a:t>
            </a:r>
          </a:p>
        </p:txBody>
      </p:sp>
      <p:sp>
        <p:nvSpPr>
          <p:cNvPr id="36" name="Rectangle 35"/>
          <p:cNvSpPr/>
          <p:nvPr/>
        </p:nvSpPr>
        <p:spPr>
          <a:xfrm>
            <a:off x="930520" y="3100703"/>
            <a:ext cx="564578"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2</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46" name="Rectangle 45"/>
          <p:cNvSpPr/>
          <p:nvPr/>
        </p:nvSpPr>
        <p:spPr>
          <a:xfrm>
            <a:off x="1302187" y="3100703"/>
            <a:ext cx="564578"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3</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47" name="文本框 8">
            <a:extLst>
              <a:ext uri="{FF2B5EF4-FFF2-40B4-BE49-F238E27FC236}">
                <a16:creationId xmlns:a16="http://schemas.microsoft.com/office/drawing/2014/main" id="{A57D9D2A-C0CE-4A44-A874-C5AA1093F80A}"/>
              </a:ext>
            </a:extLst>
          </p:cNvPr>
          <p:cNvSpPr txBox="1"/>
          <p:nvPr/>
        </p:nvSpPr>
        <p:spPr>
          <a:xfrm>
            <a:off x="9458957" y="4003499"/>
            <a:ext cx="2233304"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được</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5,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5</a:t>
            </a:r>
          </a:p>
        </p:txBody>
      </p:sp>
      <p:sp>
        <p:nvSpPr>
          <p:cNvPr id="50" name="Rectangle 49"/>
          <p:cNvSpPr/>
          <p:nvPr/>
        </p:nvSpPr>
        <p:spPr>
          <a:xfrm>
            <a:off x="1261507" y="3913365"/>
            <a:ext cx="564578"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3</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51" name="Rectangle 50"/>
          <p:cNvSpPr/>
          <p:nvPr/>
        </p:nvSpPr>
        <p:spPr>
          <a:xfrm>
            <a:off x="867133" y="3897718"/>
            <a:ext cx="564577"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0</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53" name="Rectangle 52"/>
          <p:cNvSpPr/>
          <p:nvPr/>
        </p:nvSpPr>
        <p:spPr>
          <a:xfrm>
            <a:off x="570284" y="2220669"/>
            <a:ext cx="1289007" cy="861774"/>
          </a:xfrm>
          <a:prstGeom prst="rect">
            <a:avLst/>
          </a:prstGeom>
        </p:spPr>
        <p:txBody>
          <a:bodyPr wrap="none">
            <a:spAutoFit/>
          </a:bodyPr>
          <a:lstStyle/>
          <a:p>
            <a:pPr algn="ctr"/>
            <a:r>
              <a:rPr lang="en-US" altLang="zh-CN" sz="5000" b="1" dirty="0">
                <a:solidFill>
                  <a:srgbClr val="FF0000"/>
                </a:solidFill>
                <a:latin typeface="UVN Van Chuong Nang" panose="00000400000000000000" pitchFamily="2" charset="0"/>
                <a:ea typeface="小美好体" panose="02010601030101010101" pitchFamily="2" charset="-122"/>
              </a:rPr>
              <a:t>846</a:t>
            </a:r>
            <a:endParaRPr lang="zh-CN" altLang="en-US" sz="5000" b="1" dirty="0">
              <a:solidFill>
                <a:srgbClr val="FF0000"/>
              </a:solidFill>
              <a:latin typeface="UVN Van Chuong Nang" panose="00000400000000000000" pitchFamily="2" charset="0"/>
              <a:ea typeface="小美好体" panose="02010601030101010101" pitchFamily="2" charset="-122"/>
            </a:endParaRPr>
          </a:p>
        </p:txBody>
      </p:sp>
      <p:sp>
        <p:nvSpPr>
          <p:cNvPr id="55" name="文本框 8">
            <a:extLst>
              <a:ext uri="{FF2B5EF4-FFF2-40B4-BE49-F238E27FC236}">
                <a16:creationId xmlns:a16="http://schemas.microsoft.com/office/drawing/2014/main" id="{A57D9D2A-C0CE-4A44-A874-C5AA1093F80A}"/>
              </a:ext>
            </a:extLst>
          </p:cNvPr>
          <p:cNvSpPr txBox="1"/>
          <p:nvPr/>
        </p:nvSpPr>
        <p:spPr>
          <a:xfrm>
            <a:off x="7933642" y="218847"/>
            <a:ext cx="466794" cy="923330"/>
          </a:xfrm>
          <a:prstGeom prst="rect">
            <a:avLst/>
          </a:prstGeom>
          <a:noFill/>
        </p:spPr>
        <p:txBody>
          <a:bodyPr wrap="none" rtlCol="0">
            <a:spAutoFit/>
            <a:scene3d>
              <a:camera prst="orthographicFront"/>
              <a:lightRig rig="threePt" dir="t"/>
            </a:scene3d>
            <a:sp3d contourW="12700"/>
          </a:bodyPr>
          <a:lstStyle/>
          <a:p>
            <a:pPr algn="ctr"/>
            <a:r>
              <a:rPr lang="en-US" altLang="zh-CN" sz="5400" b="1" dirty="0">
                <a:solidFill>
                  <a:srgbClr val="E43C50"/>
                </a:solidFill>
                <a:latin typeface="UVN Van Chuong Nang" panose="00000400000000000000" pitchFamily="2" charset="0"/>
                <a:ea typeface="小美好体" panose="02010601030101010101" pitchFamily="2" charset="-122"/>
              </a:rPr>
              <a:t>?</a:t>
            </a:r>
          </a:p>
        </p:txBody>
      </p:sp>
      <p:pic>
        <p:nvPicPr>
          <p:cNvPr id="56" name="图片 22"/>
          <p:cNvPicPr>
            <a:picLocks noChangeAspect="1"/>
          </p:cNvPicPr>
          <p:nvPr/>
        </p:nvPicPr>
        <p:blipFill rotWithShape="1">
          <a:blip r:embed="rId3" cstate="hqprint"/>
          <a:srcRect t="6179" r="20877"/>
          <a:stretch>
            <a:fillRect/>
          </a:stretch>
        </p:blipFill>
        <p:spPr>
          <a:xfrm>
            <a:off x="10031101" y="-280001"/>
            <a:ext cx="2349500" cy="1662570"/>
          </a:xfrm>
          <a:prstGeom prst="rect">
            <a:avLst/>
          </a:prstGeom>
        </p:spPr>
      </p:pic>
      <p:sp>
        <p:nvSpPr>
          <p:cNvPr id="38" name="文本框 8">
            <a:extLst>
              <a:ext uri="{FF2B5EF4-FFF2-40B4-BE49-F238E27FC236}">
                <a16:creationId xmlns:a16="http://schemas.microsoft.com/office/drawing/2014/main" id="{A57D9D2A-C0CE-4A44-A874-C5AA1093F80A}"/>
              </a:ext>
            </a:extLst>
          </p:cNvPr>
          <p:cNvSpPr txBox="1"/>
          <p:nvPr/>
        </p:nvSpPr>
        <p:spPr>
          <a:xfrm>
            <a:off x="7729711" y="249459"/>
            <a:ext cx="4336444" cy="923330"/>
          </a:xfrm>
          <a:prstGeom prst="rect">
            <a:avLst/>
          </a:prstGeom>
          <a:noFill/>
        </p:spPr>
        <p:txBody>
          <a:bodyPr wrap="none" rtlCol="0">
            <a:spAutoFit/>
            <a:scene3d>
              <a:camera prst="orthographicFront"/>
              <a:lightRig rig="threePt" dir="t"/>
            </a:scene3d>
            <a:sp3d contourW="12700"/>
          </a:bodyPr>
          <a:lstStyle/>
          <a:p>
            <a:pPr algn="ctr"/>
            <a:r>
              <a:rPr lang="en-US" altLang="zh-CN" sz="5400" b="1" dirty="0" smtClean="0">
                <a:solidFill>
                  <a:srgbClr val="E43C50"/>
                </a:solidFill>
                <a:latin typeface="UVN Van Chuong Nang" panose="00000400000000000000" pitchFamily="2" charset="0"/>
                <a:ea typeface="小美好体" panose="02010601030101010101" pitchFamily="2" charset="-122"/>
              </a:rPr>
              <a:t>35(</a:t>
            </a:r>
            <a:r>
              <a:rPr lang="en-US" altLang="zh-CN" sz="5400" b="1" dirty="0" err="1" smtClean="0">
                <a:solidFill>
                  <a:srgbClr val="E43C50"/>
                </a:solidFill>
                <a:latin typeface="UVN Van Chuong Nang" panose="00000400000000000000" pitchFamily="2" charset="0"/>
                <a:ea typeface="小美好体" panose="02010601030101010101" pitchFamily="2" charset="-122"/>
              </a:rPr>
              <a:t>dư</a:t>
            </a:r>
            <a:r>
              <a:rPr lang="en-US" altLang="zh-CN" sz="5400" b="1" dirty="0" smtClean="0">
                <a:solidFill>
                  <a:srgbClr val="E43C50"/>
                </a:solidFill>
                <a:latin typeface="UVN Van Chuong Nang" panose="00000400000000000000" pitchFamily="2" charset="0"/>
                <a:ea typeface="小美好体" panose="02010601030101010101" pitchFamily="2" charset="-122"/>
              </a:rPr>
              <a:t> </a:t>
            </a:r>
            <a:r>
              <a:rPr lang="en-US" altLang="zh-CN" sz="5400" b="1" dirty="0">
                <a:solidFill>
                  <a:srgbClr val="E43C50"/>
                </a:solidFill>
                <a:latin typeface="UVN Van Chuong Nang" panose="00000400000000000000" pitchFamily="2" charset="0"/>
                <a:ea typeface="小美好体" panose="02010601030101010101" pitchFamily="2" charset="-122"/>
              </a:rPr>
              <a:t>34) </a:t>
            </a:r>
          </a:p>
        </p:txBody>
      </p:sp>
      <p:pic>
        <p:nvPicPr>
          <p:cNvPr id="57" name="图片 25">
            <a:extLst>
              <a:ext uri="{FF2B5EF4-FFF2-40B4-BE49-F238E27FC236}">
                <a16:creationId xmlns:a16="http://schemas.microsoft.com/office/drawing/2014/main" id="{1430D251-0C6B-4C09-8ED8-04D2D046CF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957" t="16300" r="43469" b="74527"/>
          <a:stretch/>
        </p:blipFill>
        <p:spPr>
          <a:xfrm>
            <a:off x="311024" y="67848"/>
            <a:ext cx="1265032" cy="759061"/>
          </a:xfrm>
          <a:prstGeom prst="rect">
            <a:avLst/>
          </a:prstGeom>
        </p:spPr>
      </p:pic>
      <p:pic>
        <p:nvPicPr>
          <p:cNvPr id="58" name="图片 26">
            <a:extLst>
              <a:ext uri="{FF2B5EF4-FFF2-40B4-BE49-F238E27FC236}">
                <a16:creationId xmlns:a16="http://schemas.microsoft.com/office/drawing/2014/main" id="{9B8126B2-28A4-4AC4-80DF-ADC49349308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957" t="16300" r="43469" b="74527"/>
          <a:stretch/>
        </p:blipFill>
        <p:spPr>
          <a:xfrm>
            <a:off x="-488317" y="466376"/>
            <a:ext cx="1869420" cy="1121714"/>
          </a:xfrm>
          <a:prstGeom prst="rect">
            <a:avLst/>
          </a:prstGeom>
        </p:spPr>
      </p:pic>
      <p:pic>
        <p:nvPicPr>
          <p:cNvPr id="59" name="图片 28">
            <a:extLst>
              <a:ext uri="{FF2B5EF4-FFF2-40B4-BE49-F238E27FC236}">
                <a16:creationId xmlns:a16="http://schemas.microsoft.com/office/drawing/2014/main" id="{2064252F-B3C1-4F9D-982C-5A39DB0D6CE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957" t="16300" r="43469" b="74527"/>
          <a:stretch/>
        </p:blipFill>
        <p:spPr>
          <a:xfrm>
            <a:off x="10068209" y="-29408"/>
            <a:ext cx="1562495" cy="937549"/>
          </a:xfrm>
          <a:prstGeom prst="rect">
            <a:avLst/>
          </a:prstGeom>
        </p:spPr>
      </p:pic>
    </p:spTree>
    <p:extLst>
      <p:ext uri="{BB962C8B-B14F-4D97-AF65-F5344CB8AC3E}">
        <p14:creationId xmlns:p14="http://schemas.microsoft.com/office/powerpoint/2010/main" val="22770985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1+#ppt_w/2"/>
                                          </p:val>
                                        </p:tav>
                                        <p:tav tm="100000">
                                          <p:val>
                                            <p:strVal val="#ppt_x"/>
                                          </p:val>
                                        </p:tav>
                                      </p:tavLst>
                                    </p:anim>
                                    <p:anim calcmode="lin" valueType="num">
                                      <p:cBhvr additive="base">
                                        <p:cTn id="22"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randombar(horizontal)">
                                      <p:cBhvr>
                                        <p:cTn id="27" dur="500"/>
                                        <p:tgtEl>
                                          <p:spTgt spid="53"/>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1+#ppt_w/2"/>
                                          </p:val>
                                        </p:tav>
                                        <p:tav tm="100000">
                                          <p:val>
                                            <p:strVal val="#ppt_x"/>
                                          </p:val>
                                        </p:tav>
                                      </p:tavLst>
                                    </p:anim>
                                    <p:anim calcmode="lin" valueType="num">
                                      <p:cBhvr additive="base">
                                        <p:cTn id="33"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1+#ppt_w/2"/>
                                          </p:val>
                                        </p:tav>
                                        <p:tav tm="100000">
                                          <p:val>
                                            <p:strVal val="#ppt_x"/>
                                          </p:val>
                                        </p:tav>
                                      </p:tavLst>
                                    </p:anim>
                                    <p:anim calcmode="lin" valueType="num">
                                      <p:cBhvr additive="base">
                                        <p:cTn id="39"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randombar(horizontal)">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1+#ppt_w/2"/>
                                          </p:val>
                                        </p:tav>
                                        <p:tav tm="100000">
                                          <p:val>
                                            <p:strVal val="#ppt_x"/>
                                          </p:val>
                                        </p:tav>
                                      </p:tavLst>
                                    </p:anim>
                                    <p:anim calcmode="lin" valueType="num">
                                      <p:cBhvr additive="base">
                                        <p:cTn id="50"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randombar(horizontal)">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500" fill="hold"/>
                                        <p:tgtEl>
                                          <p:spTgt spid="40"/>
                                        </p:tgtEl>
                                        <p:attrNameLst>
                                          <p:attrName>ppt_x</p:attrName>
                                        </p:attrNameLst>
                                      </p:cBhvr>
                                      <p:tavLst>
                                        <p:tav tm="0">
                                          <p:val>
                                            <p:strVal val="1+#ppt_w/2"/>
                                          </p:val>
                                        </p:tav>
                                        <p:tav tm="100000">
                                          <p:val>
                                            <p:strVal val="#ppt_x"/>
                                          </p:val>
                                        </p:tav>
                                      </p:tavLst>
                                    </p:anim>
                                    <p:anim calcmode="lin" valueType="num">
                                      <p:cBhvr additive="base">
                                        <p:cTn id="61"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randombar(horizontal)">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500" fill="hold"/>
                                        <p:tgtEl>
                                          <p:spTgt spid="41"/>
                                        </p:tgtEl>
                                        <p:attrNameLst>
                                          <p:attrName>ppt_x</p:attrName>
                                        </p:attrNameLst>
                                      </p:cBhvr>
                                      <p:tavLst>
                                        <p:tav tm="0">
                                          <p:val>
                                            <p:strVal val="1+#ppt_w/2"/>
                                          </p:val>
                                        </p:tav>
                                        <p:tav tm="100000">
                                          <p:val>
                                            <p:strVal val="#ppt_x"/>
                                          </p:val>
                                        </p:tav>
                                      </p:tavLst>
                                    </p:anim>
                                    <p:anim calcmode="lin" valueType="num">
                                      <p:cBhvr additive="base">
                                        <p:cTn id="72"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randombar(horizontal)">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2" fill="hold" grpId="0" nodeType="clickEffect">
                                  <p:stCondLst>
                                    <p:cond delay="0"/>
                                  </p:stCondLst>
                                  <p:childTnLst>
                                    <p:set>
                                      <p:cBhvr>
                                        <p:cTn id="81" dur="1" fill="hold">
                                          <p:stCondLst>
                                            <p:cond delay="0"/>
                                          </p:stCondLst>
                                        </p:cTn>
                                        <p:tgtEl>
                                          <p:spTgt spid="42"/>
                                        </p:tgtEl>
                                        <p:attrNameLst>
                                          <p:attrName>style.visibility</p:attrName>
                                        </p:attrNameLst>
                                      </p:cBhvr>
                                      <p:to>
                                        <p:strVal val="visible"/>
                                      </p:to>
                                    </p:set>
                                    <p:anim calcmode="lin" valueType="num">
                                      <p:cBhvr additive="base">
                                        <p:cTn id="82" dur="500" fill="hold"/>
                                        <p:tgtEl>
                                          <p:spTgt spid="42"/>
                                        </p:tgtEl>
                                        <p:attrNameLst>
                                          <p:attrName>ppt_x</p:attrName>
                                        </p:attrNameLst>
                                      </p:cBhvr>
                                      <p:tavLst>
                                        <p:tav tm="0">
                                          <p:val>
                                            <p:strVal val="1+#ppt_w/2"/>
                                          </p:val>
                                        </p:tav>
                                        <p:tav tm="100000">
                                          <p:val>
                                            <p:strVal val="#ppt_x"/>
                                          </p:val>
                                        </p:tav>
                                      </p:tavLst>
                                    </p:anim>
                                    <p:anim calcmode="lin" valueType="num">
                                      <p:cBhvr additive="base">
                                        <p:cTn id="83"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1" fill="hold" nodeType="clickEffect">
                                  <p:stCondLst>
                                    <p:cond delay="0"/>
                                  </p:stCondLst>
                                  <p:childTnLst>
                                    <p:set>
                                      <p:cBhvr>
                                        <p:cTn id="87" dur="1" fill="hold">
                                          <p:stCondLst>
                                            <p:cond delay="0"/>
                                          </p:stCondLst>
                                        </p:cTn>
                                        <p:tgtEl>
                                          <p:spTgt spid="28">
                                            <p:txEl>
                                              <p:pRg st="0" end="0"/>
                                            </p:txEl>
                                          </p:spTgt>
                                        </p:tgtEl>
                                        <p:attrNameLst>
                                          <p:attrName>style.visibility</p:attrName>
                                        </p:attrNameLst>
                                      </p:cBhvr>
                                      <p:to>
                                        <p:strVal val="visible"/>
                                      </p:to>
                                    </p:set>
                                    <p:anim calcmode="lin" valueType="num">
                                      <p:cBhvr additive="base">
                                        <p:cTn id="88"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90" presetID="42" presetClass="path" presetSubtype="0" accel="50000" decel="50000" fill="hold" grpId="1" nodeType="withEffect">
                                  <p:stCondLst>
                                    <p:cond delay="0"/>
                                  </p:stCondLst>
                                  <p:childTnLst>
                                    <p:animMotion origin="layout" path="M -0.01523 2.96296E-6 L -0.00976 0.12893 " pathEditMode="relative" rAng="0" ptsTypes="AA">
                                      <p:cBhvr>
                                        <p:cTn id="91" dur="2000" fill="hold"/>
                                        <p:tgtEl>
                                          <p:spTgt spid="28">
                                            <p:txEl>
                                              <p:pRg st="0" end="0"/>
                                            </p:txEl>
                                          </p:spTgt>
                                        </p:tgtEl>
                                        <p:attrNameLst>
                                          <p:attrName>ppt_x</p:attrName>
                                          <p:attrName>ppt_y</p:attrName>
                                        </p:attrNameLst>
                                      </p:cBhvr>
                                      <p:rCtr x="273" y="6435"/>
                                    </p:animMotion>
                                  </p:childTnLst>
                                  <p:subTnLst>
                                    <p:audio>
                                      <p:cMediaNode>
                                        <p:cTn display="0" masterRel="sameClick">
                                          <p:stCondLst>
                                            <p:cond evt="begin" delay="0">
                                              <p:tn val="90"/>
                                            </p:cond>
                                          </p:stCondLst>
                                          <p:endCondLst>
                                            <p:cond evt="onStopAudio" delay="0">
                                              <p:tgtEl>
                                                <p:sldTgt/>
                                              </p:tgtEl>
                                            </p:cond>
                                          </p:endCondLst>
                                        </p:cTn>
                                        <p:tgtEl>
                                          <p:sndTgt r:embed="rId2" name="chimes.wav"/>
                                        </p:tgtEl>
                                      </p:cMediaNode>
                                    </p:audio>
                                  </p:subTnLst>
                                </p:cTn>
                              </p:par>
                            </p:childTnLst>
                          </p:cTn>
                        </p:par>
                      </p:childTnLst>
                    </p:cTn>
                  </p:par>
                  <p:par>
                    <p:cTn id="92" fill="hold">
                      <p:stCondLst>
                        <p:cond delay="indefinite"/>
                      </p:stCondLst>
                      <p:childTnLst>
                        <p:par>
                          <p:cTn id="93" fill="hold">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randombar(horizontal)">
                                      <p:cBhvr>
                                        <p:cTn id="96" dur="500"/>
                                        <p:tgtEl>
                                          <p:spTgt spid="28"/>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grpId="0" nodeType="clickEffect">
                                  <p:stCondLst>
                                    <p:cond delay="0"/>
                                  </p:stCondLst>
                                  <p:childTnLst>
                                    <p:set>
                                      <p:cBhvr>
                                        <p:cTn id="100" dur="1" fill="hold">
                                          <p:stCondLst>
                                            <p:cond delay="0"/>
                                          </p:stCondLst>
                                        </p:cTn>
                                        <p:tgtEl>
                                          <p:spTgt spid="47"/>
                                        </p:tgtEl>
                                        <p:attrNameLst>
                                          <p:attrName>style.visibility</p:attrName>
                                        </p:attrNameLst>
                                      </p:cBhvr>
                                      <p:to>
                                        <p:strVal val="visible"/>
                                      </p:to>
                                    </p:set>
                                    <p:anim calcmode="lin" valueType="num">
                                      <p:cBhvr additive="base">
                                        <p:cTn id="101" dur="500" fill="hold"/>
                                        <p:tgtEl>
                                          <p:spTgt spid="47"/>
                                        </p:tgtEl>
                                        <p:attrNameLst>
                                          <p:attrName>ppt_x</p:attrName>
                                        </p:attrNameLst>
                                      </p:cBhvr>
                                      <p:tavLst>
                                        <p:tav tm="0">
                                          <p:val>
                                            <p:strVal val="1+#ppt_w/2"/>
                                          </p:val>
                                        </p:tav>
                                        <p:tav tm="100000">
                                          <p:val>
                                            <p:strVal val="#ppt_x"/>
                                          </p:val>
                                        </p:tav>
                                      </p:tavLst>
                                    </p:anim>
                                    <p:anim calcmode="lin" valueType="num">
                                      <p:cBhvr additive="base">
                                        <p:cTn id="102"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randombar(horizontal)">
                                      <p:cBhvr>
                                        <p:cTn id="107" dur="500"/>
                                        <p:tgtEl>
                                          <p:spTgt spid="29"/>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2" fill="hold" grpId="0" nodeType="click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500" fill="hold"/>
                                        <p:tgtEl>
                                          <p:spTgt spid="43"/>
                                        </p:tgtEl>
                                        <p:attrNameLst>
                                          <p:attrName>ppt_x</p:attrName>
                                        </p:attrNameLst>
                                      </p:cBhvr>
                                      <p:tavLst>
                                        <p:tav tm="0">
                                          <p:val>
                                            <p:strVal val="1+#ppt_w/2"/>
                                          </p:val>
                                        </p:tav>
                                        <p:tav tm="100000">
                                          <p:val>
                                            <p:strVal val="#ppt_x"/>
                                          </p:val>
                                        </p:tav>
                                      </p:tavLst>
                                    </p:anim>
                                    <p:anim calcmode="lin" valueType="num">
                                      <p:cBhvr additive="base">
                                        <p:cTn id="113"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randombar(horizontal)">
                                      <p:cBhvr>
                                        <p:cTn id="118" dur="500"/>
                                        <p:tgtEl>
                                          <p:spTgt spid="32"/>
                                        </p:tgtEl>
                                      </p:cBhvr>
                                    </p:animEffect>
                                  </p:childTnLst>
                                </p:cTn>
                              </p:par>
                            </p:childTnLst>
                          </p:cTn>
                        </p:par>
                      </p:childTnLst>
                    </p:cTn>
                  </p:par>
                  <p:par>
                    <p:cTn id="119" fill="hold">
                      <p:stCondLst>
                        <p:cond delay="indefinite"/>
                      </p:stCondLst>
                      <p:childTnLst>
                        <p:par>
                          <p:cTn id="120" fill="hold">
                            <p:stCondLst>
                              <p:cond delay="0"/>
                            </p:stCondLst>
                            <p:childTnLst>
                              <p:par>
                                <p:cTn id="121" presetID="2" presetClass="entr" presetSubtype="2" fill="hold" grpId="0" nodeType="clickEffect">
                                  <p:stCondLst>
                                    <p:cond delay="0"/>
                                  </p:stCondLst>
                                  <p:childTnLst>
                                    <p:set>
                                      <p:cBhvr>
                                        <p:cTn id="122" dur="1" fill="hold">
                                          <p:stCondLst>
                                            <p:cond delay="0"/>
                                          </p:stCondLst>
                                        </p:cTn>
                                        <p:tgtEl>
                                          <p:spTgt spid="44"/>
                                        </p:tgtEl>
                                        <p:attrNameLst>
                                          <p:attrName>style.visibility</p:attrName>
                                        </p:attrNameLst>
                                      </p:cBhvr>
                                      <p:to>
                                        <p:strVal val="visible"/>
                                      </p:to>
                                    </p:set>
                                    <p:anim calcmode="lin" valueType="num">
                                      <p:cBhvr additive="base">
                                        <p:cTn id="123" dur="500" fill="hold"/>
                                        <p:tgtEl>
                                          <p:spTgt spid="44"/>
                                        </p:tgtEl>
                                        <p:attrNameLst>
                                          <p:attrName>ppt_x</p:attrName>
                                        </p:attrNameLst>
                                      </p:cBhvr>
                                      <p:tavLst>
                                        <p:tav tm="0">
                                          <p:val>
                                            <p:strVal val="1+#ppt_w/2"/>
                                          </p:val>
                                        </p:tav>
                                        <p:tav tm="100000">
                                          <p:val>
                                            <p:strVal val="#ppt_x"/>
                                          </p:val>
                                        </p:tav>
                                      </p:tavLst>
                                    </p:anim>
                                    <p:anim calcmode="lin" valueType="num">
                                      <p:cBhvr additive="base">
                                        <p:cTn id="124"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4" presetClass="entr" presetSubtype="10" fill="hold" grpId="0" nodeType="click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randombar(horizontal)">
                                      <p:cBhvr>
                                        <p:cTn id="129" dur="500"/>
                                        <p:tgtEl>
                                          <p:spTgt spid="50"/>
                                        </p:tgtEl>
                                      </p:cBhvr>
                                    </p:animEffect>
                                  </p:childTnLst>
                                </p:cTn>
                              </p:par>
                            </p:childTnLst>
                          </p:cTn>
                        </p:par>
                      </p:childTnLst>
                    </p:cTn>
                  </p:par>
                  <p:par>
                    <p:cTn id="130" fill="hold">
                      <p:stCondLst>
                        <p:cond delay="indefinite"/>
                      </p:stCondLst>
                      <p:childTnLst>
                        <p:par>
                          <p:cTn id="131" fill="hold">
                            <p:stCondLst>
                              <p:cond delay="0"/>
                            </p:stCondLst>
                            <p:childTnLst>
                              <p:par>
                                <p:cTn id="132" presetID="2" presetClass="entr" presetSubtype="2" fill="hold" grpId="0" nodeType="clickEffect">
                                  <p:stCondLst>
                                    <p:cond delay="0"/>
                                  </p:stCondLst>
                                  <p:childTnLst>
                                    <p:set>
                                      <p:cBhvr>
                                        <p:cTn id="133" dur="1" fill="hold">
                                          <p:stCondLst>
                                            <p:cond delay="0"/>
                                          </p:stCondLst>
                                        </p:cTn>
                                        <p:tgtEl>
                                          <p:spTgt spid="45"/>
                                        </p:tgtEl>
                                        <p:attrNameLst>
                                          <p:attrName>style.visibility</p:attrName>
                                        </p:attrNameLst>
                                      </p:cBhvr>
                                      <p:to>
                                        <p:strVal val="visible"/>
                                      </p:to>
                                    </p:set>
                                    <p:anim calcmode="lin" valueType="num">
                                      <p:cBhvr additive="base">
                                        <p:cTn id="134" dur="500" fill="hold"/>
                                        <p:tgtEl>
                                          <p:spTgt spid="45"/>
                                        </p:tgtEl>
                                        <p:attrNameLst>
                                          <p:attrName>ppt_x</p:attrName>
                                        </p:attrNameLst>
                                      </p:cBhvr>
                                      <p:tavLst>
                                        <p:tav tm="0">
                                          <p:val>
                                            <p:strVal val="1+#ppt_w/2"/>
                                          </p:val>
                                        </p:tav>
                                        <p:tav tm="100000">
                                          <p:val>
                                            <p:strVal val="#ppt_x"/>
                                          </p:val>
                                        </p:tav>
                                      </p:tavLst>
                                    </p:anim>
                                    <p:anim calcmode="lin" valueType="num">
                                      <p:cBhvr additive="base">
                                        <p:cTn id="135"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4" presetClass="entr" presetSubtype="10" fill="hold" grpId="0" nodeType="click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randombar(horizontal)">
                                      <p:cBhvr>
                                        <p:cTn id="140" dur="500"/>
                                        <p:tgtEl>
                                          <p:spTgt spid="51"/>
                                        </p:tgtEl>
                                      </p:cBhvr>
                                    </p:animEffect>
                                  </p:childTnLst>
                                </p:cTn>
                              </p:par>
                            </p:childTnLst>
                          </p:cTn>
                        </p:par>
                      </p:childTnLst>
                    </p:cTn>
                  </p:par>
                  <p:par>
                    <p:cTn id="141" fill="hold">
                      <p:stCondLst>
                        <p:cond delay="indefinite"/>
                      </p:stCondLst>
                      <p:childTnLst>
                        <p:par>
                          <p:cTn id="142" fill="hold">
                            <p:stCondLst>
                              <p:cond delay="0"/>
                            </p:stCondLst>
                            <p:childTnLst>
                              <p:par>
                                <p:cTn id="143" presetID="14" presetClass="exit" presetSubtype="10" fill="hold" grpId="0" nodeType="clickEffect">
                                  <p:stCondLst>
                                    <p:cond delay="0"/>
                                  </p:stCondLst>
                                  <p:childTnLst>
                                    <p:animEffect transition="out" filter="randombar(horizontal)">
                                      <p:cBhvr>
                                        <p:cTn id="144" dur="500"/>
                                        <p:tgtEl>
                                          <p:spTgt spid="55"/>
                                        </p:tgtEl>
                                      </p:cBhvr>
                                    </p:animEffect>
                                    <p:set>
                                      <p:cBhvr>
                                        <p:cTn id="145" dur="1" fill="hold">
                                          <p:stCondLst>
                                            <p:cond delay="499"/>
                                          </p:stCondLst>
                                        </p:cTn>
                                        <p:tgtEl>
                                          <p:spTgt spid="55"/>
                                        </p:tgtEl>
                                        <p:attrNameLst>
                                          <p:attrName>style.visibility</p:attrName>
                                        </p:attrNameLst>
                                      </p:cBhvr>
                                      <p:to>
                                        <p:strVal val="hidden"/>
                                      </p:to>
                                    </p:set>
                                  </p:childTnLst>
                                </p:cTn>
                              </p:par>
                              <p:par>
                                <p:cTn id="146" presetID="2" presetClass="entr" presetSubtype="12" fill="hold" grpId="0" nodeType="withEffect">
                                  <p:stCondLst>
                                    <p:cond delay="0"/>
                                  </p:stCondLst>
                                  <p:childTnLst>
                                    <p:set>
                                      <p:cBhvr>
                                        <p:cTn id="147" dur="1" fill="hold">
                                          <p:stCondLst>
                                            <p:cond delay="0"/>
                                          </p:stCondLst>
                                        </p:cTn>
                                        <p:tgtEl>
                                          <p:spTgt spid="38"/>
                                        </p:tgtEl>
                                        <p:attrNameLst>
                                          <p:attrName>style.visibility</p:attrName>
                                        </p:attrNameLst>
                                      </p:cBhvr>
                                      <p:to>
                                        <p:strVal val="visible"/>
                                      </p:to>
                                    </p:set>
                                    <p:anim calcmode="lin" valueType="num">
                                      <p:cBhvr additive="base">
                                        <p:cTn id="148" dur="1000" fill="hold"/>
                                        <p:tgtEl>
                                          <p:spTgt spid="38"/>
                                        </p:tgtEl>
                                        <p:attrNameLst>
                                          <p:attrName>ppt_x</p:attrName>
                                        </p:attrNameLst>
                                      </p:cBhvr>
                                      <p:tavLst>
                                        <p:tav tm="0">
                                          <p:val>
                                            <p:strVal val="0-#ppt_w/2"/>
                                          </p:val>
                                        </p:tav>
                                        <p:tav tm="100000">
                                          <p:val>
                                            <p:strVal val="#ppt_x"/>
                                          </p:val>
                                        </p:tav>
                                      </p:tavLst>
                                    </p:anim>
                                    <p:anim calcmode="lin" valueType="num">
                                      <p:cBhvr additive="base">
                                        <p:cTn id="149" dur="100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6"/>
                                            </p:cond>
                                          </p:stCondLst>
                                          <p:endCondLst>
                                            <p:cond evt="onStopAudio" delay="0">
                                              <p:tgtEl>
                                                <p:sldTgt/>
                                              </p:tgtEl>
                                            </p:cond>
                                          </p:endCondLst>
                                        </p:cTn>
                                        <p:tgtEl>
                                          <p:sndTgt r:embed="rId2" name="chimes.wav"/>
                                        </p:tgtEl>
                                      </p:cMediaNode>
                                    </p:audio>
                                  </p:subTnLst>
                                </p:cTn>
                              </p:par>
                              <p:par>
                                <p:cTn id="150" presetID="53" presetClass="entr" presetSubtype="16" fill="hold" nodeType="withEffect">
                                  <p:stCondLst>
                                    <p:cond delay="0"/>
                                  </p:stCondLst>
                                  <p:childTnLst>
                                    <p:set>
                                      <p:cBhvr>
                                        <p:cTn id="151" dur="1" fill="hold">
                                          <p:stCondLst>
                                            <p:cond delay="0"/>
                                          </p:stCondLst>
                                        </p:cTn>
                                        <p:tgtEl>
                                          <p:spTgt spid="57"/>
                                        </p:tgtEl>
                                        <p:attrNameLst>
                                          <p:attrName>style.visibility</p:attrName>
                                        </p:attrNameLst>
                                      </p:cBhvr>
                                      <p:to>
                                        <p:strVal val="visible"/>
                                      </p:to>
                                    </p:set>
                                    <p:anim calcmode="lin" valueType="num">
                                      <p:cBhvr>
                                        <p:cTn id="152" dur="1000" fill="hold"/>
                                        <p:tgtEl>
                                          <p:spTgt spid="57"/>
                                        </p:tgtEl>
                                        <p:attrNameLst>
                                          <p:attrName>ppt_w</p:attrName>
                                        </p:attrNameLst>
                                      </p:cBhvr>
                                      <p:tavLst>
                                        <p:tav tm="0">
                                          <p:val>
                                            <p:fltVal val="0"/>
                                          </p:val>
                                        </p:tav>
                                        <p:tav tm="100000">
                                          <p:val>
                                            <p:strVal val="#ppt_w"/>
                                          </p:val>
                                        </p:tav>
                                      </p:tavLst>
                                    </p:anim>
                                    <p:anim calcmode="lin" valueType="num">
                                      <p:cBhvr>
                                        <p:cTn id="153" dur="1000" fill="hold"/>
                                        <p:tgtEl>
                                          <p:spTgt spid="57"/>
                                        </p:tgtEl>
                                        <p:attrNameLst>
                                          <p:attrName>ppt_h</p:attrName>
                                        </p:attrNameLst>
                                      </p:cBhvr>
                                      <p:tavLst>
                                        <p:tav tm="0">
                                          <p:val>
                                            <p:fltVal val="0"/>
                                          </p:val>
                                        </p:tav>
                                        <p:tav tm="100000">
                                          <p:val>
                                            <p:strVal val="#ppt_h"/>
                                          </p:val>
                                        </p:tav>
                                      </p:tavLst>
                                    </p:anim>
                                    <p:animEffect transition="in" filter="fade">
                                      <p:cBhvr>
                                        <p:cTn id="154" dur="1000"/>
                                        <p:tgtEl>
                                          <p:spTgt spid="57"/>
                                        </p:tgtEl>
                                      </p:cBhvr>
                                    </p:animEffect>
                                  </p:childTnLst>
                                </p:cTn>
                              </p:par>
                              <p:par>
                                <p:cTn id="155" presetID="53" presetClass="entr" presetSubtype="16" fill="hold" nodeType="withEffect">
                                  <p:stCondLst>
                                    <p:cond delay="0"/>
                                  </p:stCondLst>
                                  <p:childTnLst>
                                    <p:set>
                                      <p:cBhvr>
                                        <p:cTn id="156" dur="1" fill="hold">
                                          <p:stCondLst>
                                            <p:cond delay="0"/>
                                          </p:stCondLst>
                                        </p:cTn>
                                        <p:tgtEl>
                                          <p:spTgt spid="58"/>
                                        </p:tgtEl>
                                        <p:attrNameLst>
                                          <p:attrName>style.visibility</p:attrName>
                                        </p:attrNameLst>
                                      </p:cBhvr>
                                      <p:to>
                                        <p:strVal val="visible"/>
                                      </p:to>
                                    </p:set>
                                    <p:anim calcmode="lin" valueType="num">
                                      <p:cBhvr>
                                        <p:cTn id="157" dur="1000" fill="hold"/>
                                        <p:tgtEl>
                                          <p:spTgt spid="58"/>
                                        </p:tgtEl>
                                        <p:attrNameLst>
                                          <p:attrName>ppt_w</p:attrName>
                                        </p:attrNameLst>
                                      </p:cBhvr>
                                      <p:tavLst>
                                        <p:tav tm="0">
                                          <p:val>
                                            <p:fltVal val="0"/>
                                          </p:val>
                                        </p:tav>
                                        <p:tav tm="100000">
                                          <p:val>
                                            <p:strVal val="#ppt_w"/>
                                          </p:val>
                                        </p:tav>
                                      </p:tavLst>
                                    </p:anim>
                                    <p:anim calcmode="lin" valueType="num">
                                      <p:cBhvr>
                                        <p:cTn id="158" dur="1000" fill="hold"/>
                                        <p:tgtEl>
                                          <p:spTgt spid="58"/>
                                        </p:tgtEl>
                                        <p:attrNameLst>
                                          <p:attrName>ppt_h</p:attrName>
                                        </p:attrNameLst>
                                      </p:cBhvr>
                                      <p:tavLst>
                                        <p:tav tm="0">
                                          <p:val>
                                            <p:fltVal val="0"/>
                                          </p:val>
                                        </p:tav>
                                        <p:tav tm="100000">
                                          <p:val>
                                            <p:strVal val="#ppt_h"/>
                                          </p:val>
                                        </p:tav>
                                      </p:tavLst>
                                    </p:anim>
                                    <p:animEffect transition="in" filter="fade">
                                      <p:cBhvr>
                                        <p:cTn id="159" dur="1000"/>
                                        <p:tgtEl>
                                          <p:spTgt spid="58"/>
                                        </p:tgtEl>
                                      </p:cBhvr>
                                    </p:animEffect>
                                  </p:childTnLst>
                                </p:cTn>
                              </p:par>
                              <p:par>
                                <p:cTn id="160" presetID="53" presetClass="entr" presetSubtype="16" fill="hold"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1000" fill="hold"/>
                                        <p:tgtEl>
                                          <p:spTgt spid="59"/>
                                        </p:tgtEl>
                                        <p:attrNameLst>
                                          <p:attrName>ppt_w</p:attrName>
                                        </p:attrNameLst>
                                      </p:cBhvr>
                                      <p:tavLst>
                                        <p:tav tm="0">
                                          <p:val>
                                            <p:fltVal val="0"/>
                                          </p:val>
                                        </p:tav>
                                        <p:tav tm="100000">
                                          <p:val>
                                            <p:strVal val="#ppt_w"/>
                                          </p:val>
                                        </p:tav>
                                      </p:tavLst>
                                    </p:anim>
                                    <p:anim calcmode="lin" valueType="num">
                                      <p:cBhvr>
                                        <p:cTn id="163" dur="1000" fill="hold"/>
                                        <p:tgtEl>
                                          <p:spTgt spid="59"/>
                                        </p:tgtEl>
                                        <p:attrNameLst>
                                          <p:attrName>ppt_h</p:attrName>
                                        </p:attrNameLst>
                                      </p:cBhvr>
                                      <p:tavLst>
                                        <p:tav tm="0">
                                          <p:val>
                                            <p:fltVal val="0"/>
                                          </p:val>
                                        </p:tav>
                                        <p:tav tm="100000">
                                          <p:val>
                                            <p:strVal val="#ppt_h"/>
                                          </p:val>
                                        </p:tav>
                                      </p:tavLst>
                                    </p:anim>
                                    <p:animEffect transition="in" filter="fade">
                                      <p:cBhvr>
                                        <p:cTn id="16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7" grpId="0"/>
      <p:bldP spid="28" grpId="0"/>
      <p:bldP spid="28" grpId="1" build="allAtOnce"/>
      <p:bldP spid="29" grpId="0"/>
      <p:bldP spid="32" grpId="0"/>
      <p:bldP spid="33" grpId="0"/>
      <p:bldP spid="34" grpId="0"/>
      <p:bldP spid="35" grpId="0"/>
      <p:bldP spid="39" grpId="0"/>
      <p:bldP spid="40" grpId="0"/>
      <p:bldP spid="41" grpId="0"/>
      <p:bldP spid="42" grpId="0"/>
      <p:bldP spid="43" grpId="0"/>
      <p:bldP spid="44" grpId="0"/>
      <p:bldP spid="45" grpId="0"/>
      <p:bldP spid="30" grpId="0"/>
      <p:bldP spid="36" grpId="0"/>
      <p:bldP spid="46" grpId="0"/>
      <p:bldP spid="47" grpId="0"/>
      <p:bldP spid="50" grpId="0"/>
      <p:bldP spid="51" grpId="0"/>
      <p:bldP spid="53" grpId="0"/>
      <p:bldP spid="55" grpId="0"/>
      <p:bldP spid="3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1100</TotalTime>
  <Words>674</Words>
  <Application>Microsoft Office PowerPoint</Application>
  <PresentationFormat>Widescreen</PresentationFormat>
  <Paragraphs>155</Paragraphs>
  <Slides>18</Slides>
  <Notes>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18</vt:i4>
      </vt:variant>
    </vt:vector>
  </HeadingPairs>
  <TitlesOfParts>
    <vt:vector size="34" baseType="lpstr">
      <vt:lpstr>Arial</vt:lpstr>
      <vt:lpstr>等线</vt:lpstr>
      <vt:lpstr>等线 Light</vt:lpstr>
      <vt:lpstr>Tahoma</vt:lpstr>
      <vt:lpstr>Tempus Sans ITC</vt:lpstr>
      <vt:lpstr>Times New Roman</vt:lpstr>
      <vt:lpstr>UTM Akashi</vt:lpstr>
      <vt:lpstr>UTM American Sans</vt:lpstr>
      <vt:lpstr>UTM Arruba KT</vt:lpstr>
      <vt:lpstr>UTM Bell</vt:lpstr>
      <vt:lpstr>UTM Cookies</vt:lpstr>
      <vt:lpstr>UTM Rockwell</vt:lpstr>
      <vt:lpstr>UVN Van Chuong Nang</vt:lpstr>
      <vt:lpstr>小宝贝儿拼音体</vt:lpstr>
      <vt:lpstr>小美好体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Manager>
  <Company>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dc:title>
  <dc:subject>T</dc:subject>
  <dc:creator>xb21cn</dc:creator>
  <dc:description>U</dc:description>
  <cp:lastModifiedBy>Admin</cp:lastModifiedBy>
  <cp:revision>154</cp:revision>
  <dcterms:created xsi:type="dcterms:W3CDTF">2020-06-26T15:18:35Z</dcterms:created>
  <dcterms:modified xsi:type="dcterms:W3CDTF">2022-12-15T16:06:29Z</dcterms:modified>
  <cp:version>V15</cp:version>
</cp:coreProperties>
</file>