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56" r:id="rId4"/>
    <p:sldId id="257" r:id="rId5"/>
    <p:sldId id="258" r:id="rId6"/>
    <p:sldId id="276" r:id="rId7"/>
    <p:sldId id="321" r:id="rId8"/>
    <p:sldId id="322" r:id="rId9"/>
    <p:sldId id="324" r:id="rId10"/>
    <p:sldId id="323" r:id="rId11"/>
    <p:sldId id="267" r:id="rId12"/>
    <p:sldId id="262" r:id="rId13"/>
    <p:sldId id="263" r:id="rId14"/>
    <p:sldId id="264" r:id="rId15"/>
    <p:sldId id="268" r:id="rId16"/>
    <p:sldId id="265" r:id="rId17"/>
    <p:sldId id="266" r:id="rId18"/>
    <p:sldId id="269" r:id="rId19"/>
    <p:sldId id="271" r:id="rId20"/>
    <p:sldId id="273" r:id="rId21"/>
    <p:sldId id="274" r:id="rId22"/>
    <p:sldId id="272" r:id="rId23"/>
    <p:sldId id="277" r:id="rId24"/>
    <p:sldId id="259" r:id="rId25"/>
    <p:sldId id="275" r:id="rId26"/>
  </p:sldIdLst>
  <p:sldSz cx="12192000" cy="6858000"/>
  <p:notesSz cx="6858000" cy="9144000"/>
  <p:embeddedFontLst>
    <p:embeddedFont>
      <p:font typeface="#9Slide07 HoneyCream" pitchFamily="2" charset="77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Fredoka One" panose="02000000000000000000" pitchFamily="2" charset="77"/>
      <p:regular r:id="rId39"/>
    </p:embeddedFont>
    <p:embeddedFont>
      <p:font typeface="SVN-Newton" panose="02040603050506020204" pitchFamily="18" charset="0"/>
      <p:regular r:id="rId40"/>
    </p:embeddedFont>
    <p:embeddedFont>
      <p:font typeface="SVN-Ready" panose="02040603050506020204" pitchFamily="18" charset="0"/>
      <p:regular r:id="rId41"/>
    </p:embeddedFont>
    <p:embeddedFont>
      <p:font typeface="Vogue-ExtraBold" panose="020B050000000000000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AA7"/>
    <a:srgbClr val="CA3659"/>
    <a:srgbClr val="C5F2FE"/>
    <a:srgbClr val="EFFCFF"/>
    <a:srgbClr val="B75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8" autoAdjust="0"/>
    <p:restoredTop sz="94686"/>
  </p:normalViewPr>
  <p:slideViewPr>
    <p:cSldViewPr snapToGrid="0">
      <p:cViewPr varScale="1">
        <p:scale>
          <a:sx n="101" d="100"/>
          <a:sy n="101" d="100"/>
        </p:scale>
        <p:origin x="488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11DFC-35C7-4AB3-9C05-34612DBF026C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69455-7E44-4AC9-926C-6483D665A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5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03E6-0564-6380-443B-6A7ABC181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494E3-3D44-6B94-CE1E-6493BBE74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99A92-E0A8-8E39-CC39-986E544F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713A2-C024-8971-D8CE-943B4229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F86A8-A8A6-29C6-1E82-0879925B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0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50B42-274E-167F-59ED-BC5A663F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04F22-1CE7-B796-A0B5-1DE17F7A2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590EA-5D96-A165-3FBE-61C413BB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DE6BE-77DC-9679-AD5C-7F191713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048AA-461B-E66D-B28A-D14E6933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87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37FD9-C119-3D5E-A4A8-712C039A6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01394-2E21-E83C-8E8D-9CFBE5516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2FDE8-7F18-38C9-A911-43B6B0EEB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F4D28-6F2B-FC0A-267C-389F3D8A8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8168B-09C5-5421-CB6A-51803C8F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4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804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833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40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457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29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077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3126F-9A87-90DB-B416-48DF70A6B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42D5E0FF-143D-0002-9C8A-0100C5C65BD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98FA25-677F-1015-ADDA-4283760077D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3D39B-15F8-5AEC-E7D5-45C69B0188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A5710-5D2E-B844-399E-05E20C15CA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60D012-8EE0-4EDF-BCDD-AF7053CCB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793DF-CA0F-8A96-CCB1-2D0AF9C054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3C34F73-3409-4F02-E994-30DA69C41AB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5B7F67-148B-E4DE-7B58-A99F3FF39317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89C636-54C2-1307-973A-34459CBFE9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B7E3A6-76F8-8D56-87B8-316B75AB37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9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29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9970F-FFCE-4D9D-6AA2-A07B1A1C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80F4-09B2-F35A-18B4-7A358184E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491F-C838-D2E3-6F37-D91F7818B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B09DC-7DB1-5F79-8ED0-164CC7F5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C5377-6D62-0CB7-6F0F-FAAC2090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41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09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948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523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47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18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592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B2CD-11D6-C0F5-9F17-859AE669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F637B-5A56-0316-BE8E-D7B8B9A69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2613A-10F3-39E3-8C01-7459E534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7F486-BE47-4A00-EFE6-BC7AEBC3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3EB81-7056-B804-0BA7-9DFB9CEA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2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9C3B-EE57-7CA5-AC29-C888173A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5385F-110F-2E09-DAB5-F1C276B56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E220C-D269-F0BF-4EAE-D980403B1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EF965-8A81-26B3-E5F9-2BAE59BBF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B2E30-E476-5EEA-5C2E-57A2515B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D4D7A-D9A0-4940-34FA-2E9DAA77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81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0A41-255B-5FC7-48C8-4BD515D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B5A2-FF79-3D7E-0C19-B29B84682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AF397-DEB7-680C-D4B5-F851EAAD1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D1380-1028-669A-5AF4-F608A62B1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30BE7-561E-A4CA-D2A3-F078078FA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702688-F20D-2A1A-D3D5-CD97C247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B8C376-5088-EF84-0567-1376CB97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A03829-5B4F-6563-8111-B2F6C2DF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7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EBB1-FE62-9509-9EEF-F6F5FCC59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C7658-ADF8-6605-4B68-0C0FA64A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A13A6-2F4A-FDFF-DCB0-1837D365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7BC1C-F156-762F-A260-30852847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5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CA348-972C-C393-349A-CEBFAAB5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25952-990D-157E-3763-BBE3AC1F3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C89E8-B920-40D1-A0ED-0E6CF3BF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96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1B15-898D-1E7F-9826-8FBB59156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1E692-9798-EE50-71E2-0EA18B26B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F4F8-E166-929F-785D-C82CCB388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586D-4AE6-88A3-8798-EB5C546F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B12C9-4B49-FFD3-CC33-D0EFA524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69991-D318-2D8E-2AB6-7BBEEDA01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55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42C6-2C70-DE81-9BDE-19C6000F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BFBDA-DDE9-B6B7-D5C2-5F363C8D0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FAF0D-449B-7C3C-91DA-A987FE0A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3AA43-E865-FB44-ADFC-5A185B8C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A2EDD-EC57-32CA-362F-CF5DD2DC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D2DF3-8CD5-DA36-56C5-AF3ADFCA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theme" Target="../theme/theme3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2B23A-F9AA-7ED3-5F8B-9647EE3D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008BD-E5C9-2810-3129-CE481DDD4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03E8B-EA89-1A7D-14A3-D32CD3844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0C177-755C-4B50-B2CD-E42465AE9672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16184-DB9E-EB93-E1FA-945262BE3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2FB6C-7B4D-4F2A-3AAA-7933EBE59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E5C9D93-5F07-3BAE-A7B5-8F0164201FD3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5796F9-9360-CFDE-E9EE-D7D5E3A879D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BEDDD-8E6C-7AEF-B89A-0A6D4AD6C9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E136B-A400-458F-F15F-6A3C123E84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8FA474-E4CB-7805-60DF-2B580574E1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835DD6-9E15-39E9-4ED6-9E81A85201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4B46807-BA98-AC47-72C6-81992E0798D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81F961-A964-397E-9F2F-1F2793E93BA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6E112-0201-B7EE-2857-4FA8FA4FDFF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0757F-7075-1BCA-8713-572CA00EA2D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3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B35B431-8D27-DD14-9B87-2BE5BBA3D10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7D562A-C20B-35A1-E8DE-47AC6C9905F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AAF80D-07C8-AAE5-3A6C-E289720CD3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1AEAE3-6CBB-3E06-67F5-0C0D759E8E9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53B58-93E8-8B3D-557D-77DA419A508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5471C2-FE9B-893E-47C4-8000E47105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B4455AE-C4AC-2B78-50F0-CBA535767AA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457960-AFCD-8747-4EB1-077D598D466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BEC51D-AF1F-3B67-8D0C-A04360F0DD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0795A9-775F-6CE8-D406-DFCA22F42FE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8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09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slide" Target="slide5.xml"/><Relationship Id="rId7" Type="http://schemas.openxmlformats.org/officeDocument/2006/relationships/slide" Target="slide6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0" y="-30528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02D875-4B3D-D601-32B4-F225DE065D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490" y="654992"/>
            <a:ext cx="11424894" cy="3810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38EFD9-D913-34B3-49E2-C0DC3355C5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" y="-69795"/>
            <a:ext cx="1311207" cy="1410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95D2C-51A3-9439-C5FE-AC5A9BF85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22" y="276510"/>
            <a:ext cx="9559956" cy="6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7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875D20-7ED9-B836-4312-FB72E885F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33224"/>
              </p:ext>
            </p:extLst>
          </p:nvPr>
        </p:nvGraphicFramePr>
        <p:xfrm>
          <a:off x="694574" y="1552710"/>
          <a:ext cx="10802852" cy="3752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117">
                  <a:extLst>
                    <a:ext uri="{9D8B030D-6E8A-4147-A177-3AD203B41FA5}">
                      <a16:colId xmlns:a16="http://schemas.microsoft.com/office/drawing/2014/main" val="2189651085"/>
                    </a:ext>
                  </a:extLst>
                </a:gridCol>
                <a:gridCol w="1429789">
                  <a:extLst>
                    <a:ext uri="{9D8B030D-6E8A-4147-A177-3AD203B41FA5}">
                      <a16:colId xmlns:a16="http://schemas.microsoft.com/office/drawing/2014/main" val="3749106037"/>
                    </a:ext>
                  </a:extLst>
                </a:gridCol>
                <a:gridCol w="4305993">
                  <a:extLst>
                    <a:ext uri="{9D8B030D-6E8A-4147-A177-3AD203B41FA5}">
                      <a16:colId xmlns:a16="http://schemas.microsoft.com/office/drawing/2014/main" val="2763641793"/>
                    </a:ext>
                  </a:extLst>
                </a:gridCol>
                <a:gridCol w="3350953">
                  <a:extLst>
                    <a:ext uri="{9D8B030D-6E8A-4147-A177-3AD203B41FA5}">
                      <a16:colId xmlns:a16="http://schemas.microsoft.com/office/drawing/2014/main" val="3135703338"/>
                    </a:ext>
                  </a:extLst>
                </a:gridCol>
              </a:tblGrid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 +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 +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550419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184680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326715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0885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31F69DC-491C-40D6-1D34-5E260D52F867}"/>
              </a:ext>
            </a:extLst>
          </p:cNvPr>
          <p:cNvSpPr txBox="1"/>
          <p:nvPr/>
        </p:nvSpPr>
        <p:spPr>
          <a:xfrm>
            <a:off x="4243648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4 + 3 =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84B2E-BF88-80A0-0FB6-9748184F7581}"/>
              </a:ext>
            </a:extLst>
          </p:cNvPr>
          <p:cNvSpPr txBox="1"/>
          <p:nvPr/>
        </p:nvSpPr>
        <p:spPr>
          <a:xfrm>
            <a:off x="7870537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3 + 4 =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D8114-865C-3FD6-D1AE-1DD7F6C1BB04}"/>
              </a:ext>
            </a:extLst>
          </p:cNvPr>
          <p:cNvSpPr txBox="1"/>
          <p:nvPr/>
        </p:nvSpPr>
        <p:spPr>
          <a:xfrm>
            <a:off x="4243648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6 + 9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CACDD-940B-21DC-E7FF-2B388C02D79A}"/>
              </a:ext>
            </a:extLst>
          </p:cNvPr>
          <p:cNvSpPr txBox="1"/>
          <p:nvPr/>
        </p:nvSpPr>
        <p:spPr>
          <a:xfrm>
            <a:off x="7870537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9 + 6 =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E7E282-0F7B-E75A-73F2-A08CF5BB263A}"/>
              </a:ext>
            </a:extLst>
          </p:cNvPr>
          <p:cNvSpPr txBox="1"/>
          <p:nvPr/>
        </p:nvSpPr>
        <p:spPr>
          <a:xfrm>
            <a:off x="4243648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8 + 5 = 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6A3F9-8A39-249E-0FC3-56F6FB1D94E7}"/>
              </a:ext>
            </a:extLst>
          </p:cNvPr>
          <p:cNvSpPr txBox="1"/>
          <p:nvPr/>
        </p:nvSpPr>
        <p:spPr>
          <a:xfrm>
            <a:off x="7870537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5 + 8 = 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84BA8-79DF-896B-593A-AA302937DF1B}"/>
              </a:ext>
            </a:extLst>
          </p:cNvPr>
          <p:cNvSpPr txBox="1"/>
          <p:nvPr/>
        </p:nvSpPr>
        <p:spPr>
          <a:xfrm>
            <a:off x="2138482" y="5413391"/>
            <a:ext cx="7915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 a + b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luôn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b +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6EB68-9FB2-13C5-6D3D-AE75F6F52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28" y="409518"/>
            <a:ext cx="1001050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2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1B380-4AA9-7179-222E-3AF0F2CDD175}"/>
              </a:ext>
            </a:extLst>
          </p:cNvPr>
          <p:cNvSpPr txBox="1"/>
          <p:nvPr/>
        </p:nvSpPr>
        <p:spPr>
          <a:xfrm>
            <a:off x="734291" y="1024270"/>
            <a:ext cx="10723418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thấy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a + b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b + a </a:t>
            </a:r>
            <a:r>
              <a:rPr lang="en-US" sz="3600" b="1" dirty="0" err="1">
                <a:latin typeface="Cambria" panose="02040503050406030204" pitchFamily="18" charset="0"/>
              </a:rPr>
              <a:t>luôn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, ta </a:t>
            </a:r>
            <a:r>
              <a:rPr lang="en-US" sz="3600" b="1" dirty="0" err="1">
                <a:latin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A37170-C574-A209-AE4C-2346F026054E}"/>
              </a:ext>
            </a:extLst>
          </p:cNvPr>
          <p:cNvGrpSpPr/>
          <p:nvPr/>
        </p:nvGrpSpPr>
        <p:grpSpPr>
          <a:xfrm>
            <a:off x="3808948" y="2391739"/>
            <a:ext cx="4574104" cy="989987"/>
            <a:chOff x="6803856" y="1022680"/>
            <a:chExt cx="983169" cy="1018189"/>
          </a:xfrm>
        </p:grpSpPr>
        <p:sp>
          <p:nvSpPr>
            <p:cNvPr id="4" name="文本框 27">
              <a:extLst>
                <a:ext uri="{FF2B5EF4-FFF2-40B4-BE49-F238E27FC236}">
                  <a16:creationId xmlns:a16="http://schemas.microsoft.com/office/drawing/2014/main" id="{D007852B-56F3-A0D5-DCF4-B4E3CEF114A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8BA8C3-6D9A-DD16-C2AD-A8AB8E399373}"/>
                </a:ext>
              </a:extLst>
            </p:cNvPr>
            <p:cNvSpPr txBox="1"/>
            <p:nvPr/>
          </p:nvSpPr>
          <p:spPr>
            <a:xfrm>
              <a:off x="6882019" y="1136093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 + b = b + 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78A878-AEB9-E807-94FB-F1AFFCE7E2E2}"/>
              </a:ext>
            </a:extLst>
          </p:cNvPr>
          <p:cNvSpPr txBox="1"/>
          <p:nvPr/>
        </p:nvSpPr>
        <p:spPr>
          <a:xfrm>
            <a:off x="552468" y="3698930"/>
            <a:ext cx="10723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Khi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hạng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thì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6539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A1B17-8B72-20F6-C68F-D1ED75A570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3511" y="1224528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5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61F839-8719-ABD9-51A4-00CE6F0CD04C}"/>
              </a:ext>
            </a:extLst>
          </p:cNvPr>
          <p:cNvGrpSpPr/>
          <p:nvPr/>
        </p:nvGrpSpPr>
        <p:grpSpPr>
          <a:xfrm>
            <a:off x="450206" y="437062"/>
            <a:ext cx="3091016" cy="758175"/>
            <a:chOff x="6803856" y="1022679"/>
            <a:chExt cx="957421" cy="1018190"/>
          </a:xfrm>
        </p:grpSpPr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id="{B52F6352-0F43-00D9-4A92-11574560841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571B32-0DF7-0AE5-758E-80BB084B5294}"/>
                </a:ext>
              </a:extLst>
            </p:cNvPr>
            <p:cNvSpPr txBox="1"/>
            <p:nvPr/>
          </p:nvSpPr>
          <p:spPr>
            <a:xfrm>
              <a:off x="6856271" y="1022679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1: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Số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341A4-824A-8B5B-E088-C3DD7FDF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06" y="1350723"/>
            <a:ext cx="4401693" cy="2194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A24D54-71C3-D046-219A-5F100D25BB1D}"/>
              </a:ext>
            </a:extLst>
          </p:cNvPr>
          <p:cNvSpPr txBox="1"/>
          <p:nvPr/>
        </p:nvSpPr>
        <p:spPr>
          <a:xfrm>
            <a:off x="619428" y="1607706"/>
            <a:ext cx="3969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450 + 279 = 729</a:t>
            </a:r>
          </a:p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 + 450 =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ED0B65-AC53-ED21-6E72-88D697D7A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666" y="2055758"/>
            <a:ext cx="1188823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8E3D9C-1BCB-A8E5-1472-7F9259D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25" y="1338159"/>
            <a:ext cx="5324369" cy="2259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218A91-45E0-2BF3-D4BB-76FE1B550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712" y="2235877"/>
            <a:ext cx="1188823" cy="14570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C92AAD-75E5-45E3-B515-A21DA97D965C}"/>
              </a:ext>
            </a:extLst>
          </p:cNvPr>
          <p:cNvSpPr txBox="1"/>
          <p:nvPr/>
        </p:nvSpPr>
        <p:spPr>
          <a:xfrm>
            <a:off x="6614869" y="170181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7 142 + 462 = 7 604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E302F-49D5-0008-4447-1D4DB253E7F1}"/>
              </a:ext>
            </a:extLst>
          </p:cNvPr>
          <p:cNvSpPr txBox="1"/>
          <p:nvPr/>
        </p:nvSpPr>
        <p:spPr>
          <a:xfrm>
            <a:off x="6614869" y="243225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462 + 7 142 =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E52235-DDAB-9414-2212-66BFABFE2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222" y="3909129"/>
            <a:ext cx="5324369" cy="22599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1F9D55-84C4-E138-9BF8-29790B50C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138" y="4791306"/>
            <a:ext cx="1188823" cy="14570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F81A96-D78E-E0E1-279E-E7FEF5045DF2}"/>
              </a:ext>
            </a:extLst>
          </p:cNvPr>
          <p:cNvSpPr txBox="1"/>
          <p:nvPr/>
        </p:nvSpPr>
        <p:spPr>
          <a:xfrm>
            <a:off x="3738666" y="427278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56 + 4 763 = 4 819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ED0036-571B-FA1A-2EF4-33AC20AD5D36}"/>
              </a:ext>
            </a:extLst>
          </p:cNvPr>
          <p:cNvSpPr txBox="1"/>
          <p:nvPr/>
        </p:nvSpPr>
        <p:spPr>
          <a:xfrm>
            <a:off x="3738666" y="500322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4 763 + 56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8F66C3-8561-3B4A-44F0-8F7D46D5866E}"/>
              </a:ext>
            </a:extLst>
          </p:cNvPr>
          <p:cNvSpPr txBox="1"/>
          <p:nvPr/>
        </p:nvSpPr>
        <p:spPr>
          <a:xfrm>
            <a:off x="3443094" y="2235877"/>
            <a:ext cx="14256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299F79-B986-D3F5-DC9C-F0E4CD551BED}"/>
              </a:ext>
            </a:extLst>
          </p:cNvPr>
          <p:cNvSpPr txBox="1"/>
          <p:nvPr/>
        </p:nvSpPr>
        <p:spPr>
          <a:xfrm>
            <a:off x="9843403" y="2419414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7 604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CF33C9-F06C-A8F0-2A75-096E7C688C10}"/>
              </a:ext>
            </a:extLst>
          </p:cNvPr>
          <p:cNvSpPr txBox="1"/>
          <p:nvPr/>
        </p:nvSpPr>
        <p:spPr>
          <a:xfrm>
            <a:off x="6707917" y="5101948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4 819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28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3" grpId="0"/>
      <p:bldP spid="24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230FC0-DA2F-FE18-A060-F49B6A24CD26}"/>
              </a:ext>
            </a:extLst>
          </p:cNvPr>
          <p:cNvGrpSpPr/>
          <p:nvPr/>
        </p:nvGrpSpPr>
        <p:grpSpPr>
          <a:xfrm>
            <a:off x="367079" y="437062"/>
            <a:ext cx="2126739" cy="769441"/>
            <a:chOff x="6803856" y="1022679"/>
            <a:chExt cx="679341" cy="103332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BB6729EA-38E2-8914-8376-D6B276F2671C}"/>
                </a:ext>
              </a:extLst>
            </p:cNvPr>
            <p:cNvSpPr txBox="1"/>
            <p:nvPr/>
          </p:nvSpPr>
          <p:spPr>
            <a:xfrm>
              <a:off x="6803856" y="1022680"/>
              <a:ext cx="62692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A83D61-2E7A-6F7C-6CEE-F4B376A553A2}"/>
                </a:ext>
              </a:extLst>
            </p:cNvPr>
            <p:cNvSpPr txBox="1"/>
            <p:nvPr/>
          </p:nvSpPr>
          <p:spPr>
            <a:xfrm>
              <a:off x="6856271" y="1022679"/>
              <a:ext cx="626926" cy="103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2: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B2B8F6-BDA0-ADAC-C0F0-3B0B97304096}"/>
              </a:ext>
            </a:extLst>
          </p:cNvPr>
          <p:cNvSpPr txBox="1"/>
          <p:nvPr/>
        </p:nvSpPr>
        <p:spPr>
          <a:xfrm>
            <a:off x="2429375" y="355996"/>
            <a:ext cx="9395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Rô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–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bốt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dùng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a, b, c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ghép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bằng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04898-ED5C-E7FE-80C6-EF433C88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56" y="1891469"/>
            <a:ext cx="9592888" cy="461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91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494CC9-D85E-BF9F-F15B-E06038396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 rot="19821016">
            <a:off x="6494853" y="4926818"/>
            <a:ext cx="2560320" cy="19701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F71E4C-5191-8B44-B616-15E4FA5A9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855" b="58557"/>
          <a:stretch/>
        </p:blipFill>
        <p:spPr>
          <a:xfrm rot="910354">
            <a:off x="2782521" y="5411494"/>
            <a:ext cx="2497198" cy="1144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5C174D-773C-F663-F559-C1B7E4E8D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 rot="324327">
            <a:off x="131703" y="5556146"/>
            <a:ext cx="2560320" cy="8312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9D4D99-B54E-2275-00CE-1E0014738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>
            <a:off x="615142" y="419793"/>
            <a:ext cx="2560320" cy="831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62650-1A81-5C6B-51F6-DC799C9AC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931024" y="1637605"/>
            <a:ext cx="3657600" cy="648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76449-B0FD-EEAD-4ECF-748DB8AAB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>
            <a:off x="4560919" y="773997"/>
            <a:ext cx="2560320" cy="1970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5E5B0-7ED1-3A31-170F-E447C1D43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8260084" y="2753102"/>
            <a:ext cx="2732112" cy="610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4A5F9-5D80-1204-0FC2-0E7847E4B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273" b="54833"/>
          <a:stretch/>
        </p:blipFill>
        <p:spPr>
          <a:xfrm>
            <a:off x="7614460" y="1243989"/>
            <a:ext cx="2560320" cy="133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5057D-439D-A33E-2E12-8FD79D130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615142" y="2679268"/>
            <a:ext cx="3798913" cy="6483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FC5D66-BAED-F9FA-4B0E-5CC83938F5BA}"/>
              </a:ext>
            </a:extLst>
          </p:cNvPr>
          <p:cNvGrpSpPr/>
          <p:nvPr/>
        </p:nvGrpSpPr>
        <p:grpSpPr>
          <a:xfrm>
            <a:off x="236380" y="3714200"/>
            <a:ext cx="7828871" cy="768080"/>
            <a:chOff x="6803856" y="1022680"/>
            <a:chExt cx="931725" cy="1152841"/>
          </a:xfrm>
        </p:grpSpPr>
        <p:sp>
          <p:nvSpPr>
            <p:cNvPr id="10" name="文本框 27">
              <a:extLst>
                <a:ext uri="{FF2B5EF4-FFF2-40B4-BE49-F238E27FC236}">
                  <a16:creationId xmlns:a16="http://schemas.microsoft.com/office/drawing/2014/main" id="{BAD8C9C9-9913-62A2-CB47-5E9721F47C23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7FAA27-929C-9229-B466-5CD8FC7B2583}"/>
                </a:ext>
              </a:extLst>
            </p:cNvPr>
            <p:cNvSpPr txBox="1"/>
            <p:nvPr/>
          </p:nvSpPr>
          <p:spPr>
            <a:xfrm>
              <a:off x="6830575" y="1067615"/>
              <a:ext cx="905006" cy="110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thanh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dài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EBDE44-026D-E346-AC81-875B61C59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6780419" y="409796"/>
            <a:ext cx="3657600" cy="64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A584B0-0F50-C65D-77E8-A3A7930E2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3956860" y="4654477"/>
            <a:ext cx="3657600" cy="648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9062E6-050E-7287-36A5-753F61D15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351903" y="4617812"/>
            <a:ext cx="3798913" cy="648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7B80B8-093E-891A-68A7-4E2699A37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7647713" y="4623205"/>
            <a:ext cx="3657600" cy="648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902429-34D3-4959-B822-784307C8B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9071963" y="5666289"/>
            <a:ext cx="2732112" cy="61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9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18B0AE-DABD-B1C1-233C-5244846DB347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07EEBCF4-502B-A8F1-3A30-16B6DA21682D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96095-E50C-C594-F9D6-F15C2DB472E2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9B9F51-4668-190D-5412-138107746EA8}"/>
              </a:ext>
            </a:extLst>
          </p:cNvPr>
          <p:cNvGrpSpPr/>
          <p:nvPr/>
        </p:nvGrpSpPr>
        <p:grpSpPr>
          <a:xfrm>
            <a:off x="1695796" y="1436833"/>
            <a:ext cx="8481742" cy="1281627"/>
            <a:chOff x="1695796" y="1436833"/>
            <a:chExt cx="8481742" cy="12816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E042D8-F682-0481-529E-8388035831E7}"/>
                </a:ext>
              </a:extLst>
            </p:cNvPr>
            <p:cNvSpPr/>
            <p:nvPr/>
          </p:nvSpPr>
          <p:spPr>
            <a:xfrm>
              <a:off x="1695796" y="1436833"/>
              <a:ext cx="8481742" cy="1281627"/>
            </a:xfrm>
            <a:prstGeom prst="roundRect">
              <a:avLst/>
            </a:prstGeom>
            <a:solidFill>
              <a:srgbClr val="C5F2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4A31FA-09DE-177B-4927-AF0A5E9D645E}"/>
                </a:ext>
              </a:extLst>
            </p:cNvPr>
            <p:cNvSpPr txBox="1"/>
            <p:nvPr/>
          </p:nvSpPr>
          <p:spPr>
            <a:xfrm>
              <a:off x="2014440" y="1456576"/>
              <a:ext cx="816309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30 + 89 + 70 = 30 + 70 + 89</a:t>
              </a:r>
            </a:p>
            <a:p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                                     = 100 + 89 = 189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57823C-A7F5-8913-934E-1E82F339D744}"/>
              </a:ext>
            </a:extLst>
          </p:cNvPr>
          <p:cNvGrpSpPr/>
          <p:nvPr/>
        </p:nvGrpSpPr>
        <p:grpSpPr>
          <a:xfrm>
            <a:off x="616458" y="2968579"/>
            <a:ext cx="4301319" cy="920842"/>
            <a:chOff x="6799236" y="1022680"/>
            <a:chExt cx="922815" cy="904780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BAFAD3A8-0E08-105E-9FF8-EA13B7067429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F33CB8-F033-1F29-5FEC-3312FE546BD8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BF3D5B-A26D-EB1C-6A16-A97CF24882A9}"/>
              </a:ext>
            </a:extLst>
          </p:cNvPr>
          <p:cNvGrpSpPr/>
          <p:nvPr/>
        </p:nvGrpSpPr>
        <p:grpSpPr>
          <a:xfrm>
            <a:off x="6554516" y="3051118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4E5E2A88-1200-EDA8-9BAB-F2AFD7B34D5C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910D08-FFD7-49EF-1FDE-F1C7C89516D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CA0749-9F15-26C8-EE34-94CDEA834CE4}"/>
              </a:ext>
            </a:extLst>
          </p:cNvPr>
          <p:cNvGrpSpPr/>
          <p:nvPr/>
        </p:nvGrpSpPr>
        <p:grpSpPr>
          <a:xfrm>
            <a:off x="534882" y="4304618"/>
            <a:ext cx="4301319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C8A43FF6-8429-8BA3-716D-60B0982342B2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44D736-41F7-2EA1-BFF2-C2BC51B26C3F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411A07-7764-0991-90D5-EE3977576E20}"/>
              </a:ext>
            </a:extLst>
          </p:cNvPr>
          <p:cNvGrpSpPr/>
          <p:nvPr/>
        </p:nvGrpSpPr>
        <p:grpSpPr>
          <a:xfrm>
            <a:off x="6472940" y="4387157"/>
            <a:ext cx="4666115" cy="920842"/>
            <a:chOff x="6799236" y="1022680"/>
            <a:chExt cx="922815" cy="904780"/>
          </a:xfrm>
        </p:grpSpPr>
        <p:sp>
          <p:nvSpPr>
            <p:cNvPr id="20" name="文本框 27">
              <a:extLst>
                <a:ext uri="{FF2B5EF4-FFF2-40B4-BE49-F238E27FC236}">
                  <a16:creationId xmlns:a16="http://schemas.microsoft.com/office/drawing/2014/main" id="{1F74AC65-CBE4-BEE9-8C6B-CBB27681D7B1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44FDD1-7468-E377-05FA-BB2CBB27060D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85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6CBC7B-293F-E087-4300-FF4BF1AFF9CC}"/>
              </a:ext>
            </a:extLst>
          </p:cNvPr>
          <p:cNvGrpSpPr/>
          <p:nvPr/>
        </p:nvGrpSpPr>
        <p:grpSpPr>
          <a:xfrm>
            <a:off x="471620" y="1488914"/>
            <a:ext cx="4301319" cy="920842"/>
            <a:chOff x="6799236" y="1022680"/>
            <a:chExt cx="922815" cy="90478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6FB445E7-85C3-A546-F064-87BA95B98B0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EA9602-DC20-743D-FF53-E1BDF64D336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822064" y="1637955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30 + 192 + 70 = 30 + 70 + 192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+ 192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292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143F62-B469-FD66-F39E-B47A6D6A1137}"/>
              </a:ext>
            </a:extLst>
          </p:cNvPr>
          <p:cNvGrpSpPr/>
          <p:nvPr/>
        </p:nvGrpSpPr>
        <p:grpSpPr>
          <a:xfrm>
            <a:off x="471620" y="4276898"/>
            <a:ext cx="4301319" cy="920842"/>
            <a:chOff x="6799236" y="1022680"/>
            <a:chExt cx="922815" cy="904780"/>
          </a:xfrm>
        </p:grpSpPr>
        <p:sp>
          <p:nvSpPr>
            <p:cNvPr id="7" name="文本框 27">
              <a:extLst>
                <a:ext uri="{FF2B5EF4-FFF2-40B4-BE49-F238E27FC236}">
                  <a16:creationId xmlns:a16="http://schemas.microsoft.com/office/drawing/2014/main" id="{30E4BCD3-BFB0-C8C6-A21C-06FAD33B297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0FD311-8E22-5C5A-AFA6-DAEFDE0B3949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4669157" y="4337517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50 + 794 + 50 = 50 + 50 + 794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+ 794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894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9333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789979" y="1697546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75 + 219 + 25 = 75 + 25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319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3888291" y="4495594"/>
            <a:ext cx="95284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425 + 199 + 175 = 425 + 175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600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799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D752A7-3914-18D2-B64F-1C08EEC0EBC4}"/>
              </a:ext>
            </a:extLst>
          </p:cNvPr>
          <p:cNvGrpSpPr/>
          <p:nvPr/>
        </p:nvGrpSpPr>
        <p:grpSpPr>
          <a:xfrm>
            <a:off x="488660" y="1523797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DE55BD21-F276-2099-E938-78F3724A620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2BD3EA-22D1-5CE1-2FD7-3D586F6F417A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8EAD85-01E1-FC0D-6C3A-2061F1C4BFA7}"/>
              </a:ext>
            </a:extLst>
          </p:cNvPr>
          <p:cNvGrpSpPr/>
          <p:nvPr/>
        </p:nvGrpSpPr>
        <p:grpSpPr>
          <a:xfrm>
            <a:off x="375250" y="3544205"/>
            <a:ext cx="4666115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46FEB04B-485A-ED86-D459-8C7A5B86DA67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8074D5-5359-71A8-1AD2-7718C45C5F76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878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15875" y="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 r="5156"/>
          <a:stretch>
            <a:fillRect/>
          </a:stretch>
        </p:blipFill>
        <p:spPr>
          <a:xfrm flipH="1">
            <a:off x="-7620" y="-26670"/>
            <a:ext cx="4902200" cy="6327140"/>
          </a:xfrm>
          <a:prstGeom prst="rect">
            <a:avLst/>
          </a:prstGeom>
        </p:spPr>
      </p:pic>
      <p:pic>
        <p:nvPicPr>
          <p:cNvPr id="2" name="图片 1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5715" y="3683635"/>
            <a:ext cx="4190365" cy="3175000"/>
          </a:xfrm>
          <a:prstGeom prst="rect">
            <a:avLst/>
          </a:prstGeom>
        </p:spPr>
      </p:pic>
      <p:pic>
        <p:nvPicPr>
          <p:cNvPr id="4" name="图片 3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558145" y="469900"/>
            <a:ext cx="1633855" cy="145224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42263" y="936333"/>
            <a:ext cx="11307473" cy="498533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B670D-BA18-1565-08DE-C2EB49969E04}"/>
              </a:ext>
            </a:extLst>
          </p:cNvPr>
          <p:cNvSpPr txBox="1"/>
          <p:nvPr/>
        </p:nvSpPr>
        <p:spPr>
          <a:xfrm>
            <a:off x="1098557" y="1676664"/>
            <a:ext cx="96625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1. 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Năng lực đặc thù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Nhận biết tính chất giao hoán của phép cộng, hiểu được rằng khi đổi chỗ các số hạng trong một tổng thì tổng không thay đổi.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Áp dụng được tính chất giao hoán để thực hiện phép tính một cách thuận tiện.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2.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Năng lực chung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Phát triển năng lực giải quyết vấn đề, năng lực giao tiếp toán học thông qua làm các bài tập.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Phát triển kĩ năng hợp tác và giao tiếp, rèn tính cẩn thận.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3.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Phẩm chất: chăm chỉ, trách nhiệm.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18C6A1-063D-86FB-4303-E361AC9E0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6080" y="616009"/>
            <a:ext cx="3779848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6048A-8EEE-255E-1DF9-AF70B1DA8D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641" y="1266674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21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14C86-93E0-6AB4-C055-ECCCD4BB4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203" y="2580280"/>
            <a:ext cx="1953654" cy="1911691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7E3415DC-F3F2-3433-8ACE-B08D617FE117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Bánh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20 000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lang="en-US" altLang="zh-CN" sz="2400" dirty="0">
              <a:solidFill>
                <a:schemeClr val="tx1"/>
              </a:solidFill>
              <a:latin typeface="Cambria" panose="02040503050406030204" pitchFamily="18" charset="0"/>
              <a:ea typeface="思源黑体 CN Bold" panose="020B080000000000000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G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à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rán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35 000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57F8E1-2291-3E8D-6E12-AA1BAB81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259" y="1534048"/>
            <a:ext cx="1892597" cy="185194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19998E-4D3D-80B4-E994-131A5934B833}"/>
              </a:ext>
            </a:extLst>
          </p:cNvPr>
          <p:cNvCxnSpPr>
            <a:cxnSpLocks/>
          </p:cNvCxnSpPr>
          <p:nvPr/>
        </p:nvCxnSpPr>
        <p:spPr>
          <a:xfrm>
            <a:off x="6212958" y="1695713"/>
            <a:ext cx="0" cy="3123589"/>
          </a:xfrm>
          <a:prstGeom prst="line">
            <a:avLst/>
          </a:prstGeom>
          <a:ln w="38100">
            <a:solidFill>
              <a:srgbClr val="017AA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B4BD6AD-3124-625B-A798-97D9F1D3B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2187268" y="1488262"/>
            <a:ext cx="1957557" cy="1818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F09A27-A168-7558-7FFC-7FA20F566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>
            <a:off x="461105" y="1917964"/>
            <a:ext cx="1783260" cy="2574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8D64E1-F5EC-C051-1ADF-A23AFCE26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7" t="260" r="-932" b="-260"/>
          <a:stretch/>
        </p:blipFill>
        <p:spPr>
          <a:xfrm>
            <a:off x="9749636" y="1690734"/>
            <a:ext cx="1783260" cy="2574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294877-FE9B-7E6E-90AF-ED23726A9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8303267" y="3178716"/>
            <a:ext cx="1530921" cy="14225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4673A5-9C6F-D9A7-8E08-1419DD99EF3A}"/>
              </a:ext>
            </a:extLst>
          </p:cNvPr>
          <p:cNvGrpSpPr/>
          <p:nvPr/>
        </p:nvGrpSpPr>
        <p:grpSpPr>
          <a:xfrm>
            <a:off x="2694646" y="710791"/>
            <a:ext cx="7139542" cy="696851"/>
            <a:chOff x="6799236" y="991624"/>
            <a:chExt cx="918195" cy="935836"/>
          </a:xfrm>
        </p:grpSpPr>
        <p:sp>
          <p:nvSpPr>
            <p:cNvPr id="23" name="文本框 27">
              <a:extLst>
                <a:ext uri="{FF2B5EF4-FFF2-40B4-BE49-F238E27FC236}">
                  <a16:creationId xmlns:a16="http://schemas.microsoft.com/office/drawing/2014/main" id="{0D8AD2EA-0A48-1E41-3563-6AAC9DFB886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B47D52-D25C-CBDD-130A-B8D351F11BF5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nào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mua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tiền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sp>
        <p:nvSpPr>
          <p:cNvPr id="25" name="圆角矩形 6">
            <a:extLst>
              <a:ext uri="{FF2B5EF4-FFF2-40B4-BE49-F238E27FC236}">
                <a16:creationId xmlns:a16="http://schemas.microsoft.com/office/drawing/2014/main" id="{F7C50603-8C22-D844-6C56-FEE9FEAEA9AC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Cả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hai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bạn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đều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mua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số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tiền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giống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nhau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950570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D980F9B-71BC-8D23-B2B8-3659BD6BB9AC}"/>
              </a:ext>
            </a:extLst>
          </p:cNvPr>
          <p:cNvGrpSpPr/>
          <p:nvPr/>
        </p:nvGrpSpPr>
        <p:grpSpPr>
          <a:xfrm>
            <a:off x="1545979" y="1713810"/>
            <a:ext cx="4523295" cy="3660748"/>
            <a:chOff x="792614" y="2011335"/>
            <a:chExt cx="4523295" cy="3660748"/>
          </a:xfrm>
        </p:grpSpPr>
        <p:pic>
          <p:nvPicPr>
            <p:cNvPr id="8" name="图片 6" descr="千库网_午后阳光可爱边框_元素编号13662447">
              <a:extLst>
                <a:ext uri="{FF2B5EF4-FFF2-40B4-BE49-F238E27FC236}">
                  <a16:creationId xmlns:a16="http://schemas.microsoft.com/office/drawing/2014/main" id="{6764BBF0-EF6D-AC91-2A69-7CF37BCD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14" y="2011335"/>
              <a:ext cx="4523295" cy="36607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82CD54-CC0A-9774-260C-66DD0A784ED2}"/>
                </a:ext>
              </a:extLst>
            </p:cNvPr>
            <p:cNvSpPr txBox="1"/>
            <p:nvPr/>
          </p:nvSpPr>
          <p:spPr>
            <a:xfrm>
              <a:off x="1274752" y="3106709"/>
              <a:ext cx="35533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Hoàn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thành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tập</a:t>
              </a:r>
              <a:endParaRPr lang="en-US" sz="44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AFC438-854D-5DD3-D295-5B2AF9489E86}"/>
              </a:ext>
            </a:extLst>
          </p:cNvPr>
          <p:cNvGrpSpPr/>
          <p:nvPr/>
        </p:nvGrpSpPr>
        <p:grpSpPr>
          <a:xfrm>
            <a:off x="6849365" y="1713810"/>
            <a:ext cx="4523295" cy="3660748"/>
            <a:chOff x="792614" y="2011335"/>
            <a:chExt cx="4523295" cy="3660748"/>
          </a:xfrm>
        </p:grpSpPr>
        <p:pic>
          <p:nvPicPr>
            <p:cNvPr id="14" name="图片 6" descr="千库网_午后阳光可爱边框_元素编号13662447">
              <a:extLst>
                <a:ext uri="{FF2B5EF4-FFF2-40B4-BE49-F238E27FC236}">
                  <a16:creationId xmlns:a16="http://schemas.microsoft.com/office/drawing/2014/main" id="{35C71271-857A-109A-3D86-A3409843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14" y="2011335"/>
              <a:ext cx="4523295" cy="36607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BFB0ED-1FB7-F1E3-B5E2-F73450D647A1}"/>
                </a:ext>
              </a:extLst>
            </p:cNvPr>
            <p:cNvSpPr txBox="1"/>
            <p:nvPr/>
          </p:nvSpPr>
          <p:spPr>
            <a:xfrm>
              <a:off x="1274752" y="3106709"/>
              <a:ext cx="35533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Chuẩn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bị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mới</a:t>
              </a:r>
              <a:endParaRPr lang="en-US" sz="44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6" name="图片 4" descr="千库网_数学补习班人物_元素编号12386371">
            <a:extLst>
              <a:ext uri="{FF2B5EF4-FFF2-40B4-BE49-F238E27FC236}">
                <a16:creationId xmlns:a16="http://schemas.microsoft.com/office/drawing/2014/main" id="{68CF94D5-4576-9398-703E-ED8F71241C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49" t="13678" b="14470"/>
          <a:stretch>
            <a:fillRect/>
          </a:stretch>
        </p:blipFill>
        <p:spPr>
          <a:xfrm>
            <a:off x="391922" y="3936411"/>
            <a:ext cx="3796405" cy="2876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44D7D0-A21E-52D3-C3B3-E2BA5FB6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335" y="511793"/>
            <a:ext cx="4779678" cy="1749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73818" y="-23606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76D0F4-D045-6960-1046-2FDEC707AC9A}"/>
              </a:ext>
            </a:extLst>
          </p:cNvPr>
          <p:cNvGrpSpPr/>
          <p:nvPr/>
        </p:nvGrpSpPr>
        <p:grpSpPr>
          <a:xfrm>
            <a:off x="5055326" y="142979"/>
            <a:ext cx="1963882" cy="684528"/>
            <a:chOff x="6557115" y="1009118"/>
            <a:chExt cx="2193476" cy="998456"/>
          </a:xfrm>
        </p:grpSpPr>
        <p:sp>
          <p:nvSpPr>
            <p:cNvPr id="28" name="文本框 27"/>
            <p:cNvSpPr txBox="1"/>
            <p:nvPr/>
          </p:nvSpPr>
          <p:spPr>
            <a:xfrm>
              <a:off x="6557115" y="1149547"/>
              <a:ext cx="2193476" cy="858027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D81A78-33A1-55D8-8A31-1D0CD44F1B61}"/>
                </a:ext>
              </a:extLst>
            </p:cNvPr>
            <p:cNvSpPr txBox="1"/>
            <p:nvPr/>
          </p:nvSpPr>
          <p:spPr>
            <a:xfrm>
              <a:off x="6916935" y="1009118"/>
              <a:ext cx="1672936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5DED22-E874-6113-7CA0-3639B7D2F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3741" y="1022009"/>
            <a:ext cx="10333616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70E240-6ADC-2745-5074-BC36CCE71E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1598" y="1135504"/>
            <a:ext cx="9467909" cy="299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86084"/>
            <a:ext cx="1752287" cy="121492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887" y="2030988"/>
            <a:ext cx="1466829" cy="166074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4571" y="2365940"/>
            <a:ext cx="1771766" cy="106306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2056" y="3368314"/>
            <a:ext cx="1466830" cy="932690"/>
          </a:xfrm>
          <a:prstGeom prst="rect">
            <a:avLst/>
          </a:prstGeom>
        </p:spPr>
      </p:pic>
      <p:sp>
        <p:nvSpPr>
          <p:cNvPr id="25" name="Arrow: Right 24">
            <a:hlinkClick r:id="rId11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9D7A8D-AC90-821C-807E-ACF7EF71BEE4}"/>
              </a:ext>
            </a:extLst>
          </p:cNvPr>
          <p:cNvGrpSpPr/>
          <p:nvPr/>
        </p:nvGrpSpPr>
        <p:grpSpPr>
          <a:xfrm>
            <a:off x="6587067" y="1"/>
            <a:ext cx="3741819" cy="1086751"/>
            <a:chOff x="335021" y="23792"/>
            <a:chExt cx="8572280" cy="1553496"/>
          </a:xfrm>
        </p:grpSpPr>
        <p:sp>
          <p:nvSpPr>
            <p:cNvPr id="30" name="Google Shape;2105;p47">
              <a:extLst>
                <a:ext uri="{FF2B5EF4-FFF2-40B4-BE49-F238E27FC236}">
                  <a16:creationId xmlns:a16="http://schemas.microsoft.com/office/drawing/2014/main" id="{DA3FBF7E-E84E-7E93-863D-5C618E6F7EFA}"/>
                </a:ext>
              </a:extLst>
            </p:cNvPr>
            <p:cNvSpPr/>
            <p:nvPr/>
          </p:nvSpPr>
          <p:spPr>
            <a:xfrm>
              <a:off x="335021" y="23792"/>
              <a:ext cx="8572280" cy="1553496"/>
            </a:xfrm>
            <a:custGeom>
              <a:avLst/>
              <a:gdLst/>
              <a:ahLst/>
              <a:cxnLst/>
              <a:rect l="l" t="t" r="r" b="b"/>
              <a:pathLst>
                <a:path w="54430" h="54969" extrusionOk="0">
                  <a:moveTo>
                    <a:pt x="16727" y="519"/>
                  </a:moveTo>
                  <a:lnTo>
                    <a:pt x="18344" y="540"/>
                  </a:lnTo>
                  <a:lnTo>
                    <a:pt x="17452" y="560"/>
                  </a:lnTo>
                  <a:lnTo>
                    <a:pt x="15856" y="560"/>
                  </a:lnTo>
                  <a:lnTo>
                    <a:pt x="16727" y="519"/>
                  </a:lnTo>
                  <a:close/>
                  <a:moveTo>
                    <a:pt x="1430" y="12810"/>
                  </a:moveTo>
                  <a:lnTo>
                    <a:pt x="1430" y="13432"/>
                  </a:lnTo>
                  <a:lnTo>
                    <a:pt x="1389" y="13225"/>
                  </a:lnTo>
                  <a:lnTo>
                    <a:pt x="1389" y="13142"/>
                  </a:lnTo>
                  <a:lnTo>
                    <a:pt x="1389" y="13038"/>
                  </a:lnTo>
                  <a:lnTo>
                    <a:pt x="1430" y="12810"/>
                  </a:lnTo>
                  <a:close/>
                  <a:moveTo>
                    <a:pt x="1430" y="13556"/>
                  </a:moveTo>
                  <a:lnTo>
                    <a:pt x="1410" y="13971"/>
                  </a:lnTo>
                  <a:lnTo>
                    <a:pt x="1410" y="13888"/>
                  </a:lnTo>
                  <a:lnTo>
                    <a:pt x="1430" y="13556"/>
                  </a:lnTo>
                  <a:close/>
                  <a:moveTo>
                    <a:pt x="30966" y="1"/>
                  </a:moveTo>
                  <a:lnTo>
                    <a:pt x="30303" y="21"/>
                  </a:lnTo>
                  <a:lnTo>
                    <a:pt x="29640" y="63"/>
                  </a:lnTo>
                  <a:lnTo>
                    <a:pt x="29246" y="84"/>
                  </a:lnTo>
                  <a:lnTo>
                    <a:pt x="28355" y="42"/>
                  </a:lnTo>
                  <a:lnTo>
                    <a:pt x="27816" y="21"/>
                  </a:lnTo>
                  <a:lnTo>
                    <a:pt x="26634" y="21"/>
                  </a:lnTo>
                  <a:lnTo>
                    <a:pt x="26013" y="63"/>
                  </a:lnTo>
                  <a:lnTo>
                    <a:pt x="25577" y="104"/>
                  </a:lnTo>
                  <a:lnTo>
                    <a:pt x="25163" y="146"/>
                  </a:lnTo>
                  <a:lnTo>
                    <a:pt x="24976" y="187"/>
                  </a:lnTo>
                  <a:lnTo>
                    <a:pt x="24396" y="229"/>
                  </a:lnTo>
                  <a:lnTo>
                    <a:pt x="23940" y="249"/>
                  </a:lnTo>
                  <a:lnTo>
                    <a:pt x="23214" y="270"/>
                  </a:lnTo>
                  <a:lnTo>
                    <a:pt x="22344" y="249"/>
                  </a:lnTo>
                  <a:lnTo>
                    <a:pt x="21618" y="249"/>
                  </a:lnTo>
                  <a:lnTo>
                    <a:pt x="20872" y="270"/>
                  </a:lnTo>
                  <a:lnTo>
                    <a:pt x="20748" y="229"/>
                  </a:lnTo>
                  <a:lnTo>
                    <a:pt x="20582" y="208"/>
                  </a:lnTo>
                  <a:lnTo>
                    <a:pt x="19421" y="167"/>
                  </a:lnTo>
                  <a:lnTo>
                    <a:pt x="18530" y="146"/>
                  </a:lnTo>
                  <a:lnTo>
                    <a:pt x="18136" y="125"/>
                  </a:lnTo>
                  <a:lnTo>
                    <a:pt x="17722" y="125"/>
                  </a:lnTo>
                  <a:lnTo>
                    <a:pt x="16830" y="167"/>
                  </a:lnTo>
                  <a:lnTo>
                    <a:pt x="14530" y="167"/>
                  </a:lnTo>
                  <a:lnTo>
                    <a:pt x="13929" y="146"/>
                  </a:lnTo>
                  <a:lnTo>
                    <a:pt x="13328" y="167"/>
                  </a:lnTo>
                  <a:lnTo>
                    <a:pt x="11980" y="208"/>
                  </a:lnTo>
                  <a:lnTo>
                    <a:pt x="10239" y="249"/>
                  </a:lnTo>
                  <a:lnTo>
                    <a:pt x="8519" y="249"/>
                  </a:lnTo>
                  <a:lnTo>
                    <a:pt x="7752" y="270"/>
                  </a:lnTo>
                  <a:lnTo>
                    <a:pt x="6964" y="291"/>
                  </a:lnTo>
                  <a:lnTo>
                    <a:pt x="5824" y="291"/>
                  </a:lnTo>
                  <a:lnTo>
                    <a:pt x="4664" y="270"/>
                  </a:lnTo>
                  <a:lnTo>
                    <a:pt x="4021" y="291"/>
                  </a:lnTo>
                  <a:lnTo>
                    <a:pt x="3379" y="332"/>
                  </a:lnTo>
                  <a:lnTo>
                    <a:pt x="2322" y="312"/>
                  </a:lnTo>
                  <a:lnTo>
                    <a:pt x="2177" y="332"/>
                  </a:lnTo>
                  <a:lnTo>
                    <a:pt x="2135" y="332"/>
                  </a:lnTo>
                  <a:lnTo>
                    <a:pt x="2114" y="374"/>
                  </a:lnTo>
                  <a:lnTo>
                    <a:pt x="2135" y="395"/>
                  </a:lnTo>
                  <a:lnTo>
                    <a:pt x="2156" y="395"/>
                  </a:lnTo>
                  <a:lnTo>
                    <a:pt x="2322" y="415"/>
                  </a:lnTo>
                  <a:lnTo>
                    <a:pt x="2715" y="415"/>
                  </a:lnTo>
                  <a:lnTo>
                    <a:pt x="3586" y="436"/>
                  </a:lnTo>
                  <a:lnTo>
                    <a:pt x="4456" y="436"/>
                  </a:lnTo>
                  <a:lnTo>
                    <a:pt x="6115" y="457"/>
                  </a:lnTo>
                  <a:lnTo>
                    <a:pt x="6695" y="477"/>
                  </a:lnTo>
                  <a:lnTo>
                    <a:pt x="7255" y="498"/>
                  </a:lnTo>
                  <a:lnTo>
                    <a:pt x="7690" y="498"/>
                  </a:lnTo>
                  <a:lnTo>
                    <a:pt x="7172" y="519"/>
                  </a:lnTo>
                  <a:lnTo>
                    <a:pt x="6156" y="540"/>
                  </a:lnTo>
                  <a:lnTo>
                    <a:pt x="2881" y="540"/>
                  </a:lnTo>
                  <a:lnTo>
                    <a:pt x="2591" y="581"/>
                  </a:lnTo>
                  <a:lnTo>
                    <a:pt x="2322" y="643"/>
                  </a:lnTo>
                  <a:lnTo>
                    <a:pt x="2094" y="705"/>
                  </a:lnTo>
                  <a:lnTo>
                    <a:pt x="1907" y="788"/>
                  </a:lnTo>
                  <a:lnTo>
                    <a:pt x="1721" y="892"/>
                  </a:lnTo>
                  <a:lnTo>
                    <a:pt x="1575" y="1016"/>
                  </a:lnTo>
                  <a:lnTo>
                    <a:pt x="1451" y="1141"/>
                  </a:lnTo>
                  <a:lnTo>
                    <a:pt x="1347" y="1265"/>
                  </a:lnTo>
                  <a:lnTo>
                    <a:pt x="1265" y="1410"/>
                  </a:lnTo>
                  <a:lnTo>
                    <a:pt x="1202" y="1555"/>
                  </a:lnTo>
                  <a:lnTo>
                    <a:pt x="1140" y="1680"/>
                  </a:lnTo>
                  <a:lnTo>
                    <a:pt x="1099" y="1825"/>
                  </a:lnTo>
                  <a:lnTo>
                    <a:pt x="1078" y="1970"/>
                  </a:lnTo>
                  <a:lnTo>
                    <a:pt x="1057" y="2219"/>
                  </a:lnTo>
                  <a:lnTo>
                    <a:pt x="1057" y="2571"/>
                  </a:lnTo>
                  <a:lnTo>
                    <a:pt x="1037" y="2923"/>
                  </a:lnTo>
                  <a:lnTo>
                    <a:pt x="995" y="3607"/>
                  </a:lnTo>
                  <a:lnTo>
                    <a:pt x="912" y="4084"/>
                  </a:lnTo>
                  <a:lnTo>
                    <a:pt x="891" y="4312"/>
                  </a:lnTo>
                  <a:lnTo>
                    <a:pt x="871" y="4540"/>
                  </a:lnTo>
                  <a:lnTo>
                    <a:pt x="829" y="5535"/>
                  </a:lnTo>
                  <a:lnTo>
                    <a:pt x="809" y="6447"/>
                  </a:lnTo>
                  <a:lnTo>
                    <a:pt x="809" y="6530"/>
                  </a:lnTo>
                  <a:lnTo>
                    <a:pt x="809" y="6550"/>
                  </a:lnTo>
                  <a:lnTo>
                    <a:pt x="829" y="6758"/>
                  </a:lnTo>
                  <a:lnTo>
                    <a:pt x="850" y="6944"/>
                  </a:lnTo>
                  <a:lnTo>
                    <a:pt x="891" y="7089"/>
                  </a:lnTo>
                  <a:lnTo>
                    <a:pt x="912" y="7317"/>
                  </a:lnTo>
                  <a:lnTo>
                    <a:pt x="912" y="7483"/>
                  </a:lnTo>
                  <a:lnTo>
                    <a:pt x="891" y="7670"/>
                  </a:lnTo>
                  <a:lnTo>
                    <a:pt x="829" y="8043"/>
                  </a:lnTo>
                  <a:lnTo>
                    <a:pt x="809" y="8229"/>
                  </a:lnTo>
                  <a:lnTo>
                    <a:pt x="809" y="8416"/>
                  </a:lnTo>
                  <a:lnTo>
                    <a:pt x="850" y="9100"/>
                  </a:lnTo>
                  <a:lnTo>
                    <a:pt x="850" y="9307"/>
                  </a:lnTo>
                  <a:lnTo>
                    <a:pt x="726" y="9929"/>
                  </a:lnTo>
                  <a:lnTo>
                    <a:pt x="581" y="10841"/>
                  </a:lnTo>
                  <a:lnTo>
                    <a:pt x="518" y="11152"/>
                  </a:lnTo>
                  <a:lnTo>
                    <a:pt x="456" y="11483"/>
                  </a:lnTo>
                  <a:lnTo>
                    <a:pt x="456" y="11649"/>
                  </a:lnTo>
                  <a:lnTo>
                    <a:pt x="456" y="11815"/>
                  </a:lnTo>
                  <a:lnTo>
                    <a:pt x="477" y="11981"/>
                  </a:lnTo>
                  <a:lnTo>
                    <a:pt x="518" y="12147"/>
                  </a:lnTo>
                  <a:lnTo>
                    <a:pt x="581" y="12375"/>
                  </a:lnTo>
                  <a:lnTo>
                    <a:pt x="601" y="12582"/>
                  </a:lnTo>
                  <a:lnTo>
                    <a:pt x="581" y="12706"/>
                  </a:lnTo>
                  <a:lnTo>
                    <a:pt x="560" y="12851"/>
                  </a:lnTo>
                  <a:lnTo>
                    <a:pt x="581" y="12997"/>
                  </a:lnTo>
                  <a:lnTo>
                    <a:pt x="601" y="13162"/>
                  </a:lnTo>
                  <a:lnTo>
                    <a:pt x="601" y="13328"/>
                  </a:lnTo>
                  <a:lnTo>
                    <a:pt x="601" y="13411"/>
                  </a:lnTo>
                  <a:lnTo>
                    <a:pt x="560" y="13494"/>
                  </a:lnTo>
                  <a:lnTo>
                    <a:pt x="498" y="13639"/>
                  </a:lnTo>
                  <a:lnTo>
                    <a:pt x="456" y="13805"/>
                  </a:lnTo>
                  <a:lnTo>
                    <a:pt x="456" y="14095"/>
                  </a:lnTo>
                  <a:lnTo>
                    <a:pt x="477" y="14385"/>
                  </a:lnTo>
                  <a:lnTo>
                    <a:pt x="435" y="14758"/>
                  </a:lnTo>
                  <a:lnTo>
                    <a:pt x="353" y="15152"/>
                  </a:lnTo>
                  <a:lnTo>
                    <a:pt x="311" y="15442"/>
                  </a:lnTo>
                  <a:lnTo>
                    <a:pt x="290" y="15774"/>
                  </a:lnTo>
                  <a:lnTo>
                    <a:pt x="228" y="16541"/>
                  </a:lnTo>
                  <a:lnTo>
                    <a:pt x="125" y="17018"/>
                  </a:lnTo>
                  <a:lnTo>
                    <a:pt x="42" y="17349"/>
                  </a:lnTo>
                  <a:lnTo>
                    <a:pt x="21" y="17660"/>
                  </a:lnTo>
                  <a:lnTo>
                    <a:pt x="0" y="18158"/>
                  </a:lnTo>
                  <a:lnTo>
                    <a:pt x="0" y="18655"/>
                  </a:lnTo>
                  <a:lnTo>
                    <a:pt x="21" y="19194"/>
                  </a:lnTo>
                  <a:lnTo>
                    <a:pt x="62" y="19463"/>
                  </a:lnTo>
                  <a:lnTo>
                    <a:pt x="104" y="19733"/>
                  </a:lnTo>
                  <a:lnTo>
                    <a:pt x="166" y="20044"/>
                  </a:lnTo>
                  <a:lnTo>
                    <a:pt x="104" y="20417"/>
                  </a:lnTo>
                  <a:lnTo>
                    <a:pt x="62" y="20769"/>
                  </a:lnTo>
                  <a:lnTo>
                    <a:pt x="21" y="21204"/>
                  </a:lnTo>
                  <a:lnTo>
                    <a:pt x="21" y="21660"/>
                  </a:lnTo>
                  <a:lnTo>
                    <a:pt x="21" y="21909"/>
                  </a:lnTo>
                  <a:lnTo>
                    <a:pt x="42" y="22158"/>
                  </a:lnTo>
                  <a:lnTo>
                    <a:pt x="125" y="22676"/>
                  </a:lnTo>
                  <a:lnTo>
                    <a:pt x="166" y="22863"/>
                  </a:lnTo>
                  <a:lnTo>
                    <a:pt x="207" y="23028"/>
                  </a:lnTo>
                  <a:lnTo>
                    <a:pt x="332" y="23360"/>
                  </a:lnTo>
                  <a:lnTo>
                    <a:pt x="415" y="23505"/>
                  </a:lnTo>
                  <a:lnTo>
                    <a:pt x="498" y="23982"/>
                  </a:lnTo>
                  <a:lnTo>
                    <a:pt x="539" y="24355"/>
                  </a:lnTo>
                  <a:lnTo>
                    <a:pt x="581" y="24935"/>
                  </a:lnTo>
                  <a:lnTo>
                    <a:pt x="581" y="25288"/>
                  </a:lnTo>
                  <a:lnTo>
                    <a:pt x="560" y="25640"/>
                  </a:lnTo>
                  <a:lnTo>
                    <a:pt x="560" y="25951"/>
                  </a:lnTo>
                  <a:lnTo>
                    <a:pt x="560" y="26241"/>
                  </a:lnTo>
                  <a:lnTo>
                    <a:pt x="601" y="26842"/>
                  </a:lnTo>
                  <a:lnTo>
                    <a:pt x="518" y="26946"/>
                  </a:lnTo>
                  <a:lnTo>
                    <a:pt x="498" y="27008"/>
                  </a:lnTo>
                  <a:lnTo>
                    <a:pt x="477" y="27070"/>
                  </a:lnTo>
                  <a:lnTo>
                    <a:pt x="415" y="27547"/>
                  </a:lnTo>
                  <a:lnTo>
                    <a:pt x="373" y="28003"/>
                  </a:lnTo>
                  <a:lnTo>
                    <a:pt x="311" y="28728"/>
                  </a:lnTo>
                  <a:lnTo>
                    <a:pt x="290" y="29060"/>
                  </a:lnTo>
                  <a:lnTo>
                    <a:pt x="270" y="29412"/>
                  </a:lnTo>
                  <a:lnTo>
                    <a:pt x="311" y="29765"/>
                  </a:lnTo>
                  <a:lnTo>
                    <a:pt x="353" y="30117"/>
                  </a:lnTo>
                  <a:lnTo>
                    <a:pt x="373" y="30200"/>
                  </a:lnTo>
                  <a:lnTo>
                    <a:pt x="373" y="30262"/>
                  </a:lnTo>
                  <a:lnTo>
                    <a:pt x="373" y="30946"/>
                  </a:lnTo>
                  <a:lnTo>
                    <a:pt x="373" y="31464"/>
                  </a:lnTo>
                  <a:lnTo>
                    <a:pt x="332" y="31982"/>
                  </a:lnTo>
                  <a:lnTo>
                    <a:pt x="332" y="32459"/>
                  </a:lnTo>
                  <a:lnTo>
                    <a:pt x="353" y="32957"/>
                  </a:lnTo>
                  <a:lnTo>
                    <a:pt x="456" y="34055"/>
                  </a:lnTo>
                  <a:lnTo>
                    <a:pt x="518" y="34760"/>
                  </a:lnTo>
                  <a:lnTo>
                    <a:pt x="539" y="35465"/>
                  </a:lnTo>
                  <a:lnTo>
                    <a:pt x="539" y="36024"/>
                  </a:lnTo>
                  <a:lnTo>
                    <a:pt x="539" y="36356"/>
                  </a:lnTo>
                  <a:lnTo>
                    <a:pt x="539" y="36688"/>
                  </a:lnTo>
                  <a:lnTo>
                    <a:pt x="539" y="36853"/>
                  </a:lnTo>
                  <a:lnTo>
                    <a:pt x="560" y="37144"/>
                  </a:lnTo>
                  <a:lnTo>
                    <a:pt x="581" y="37475"/>
                  </a:lnTo>
                  <a:lnTo>
                    <a:pt x="622" y="37828"/>
                  </a:lnTo>
                  <a:lnTo>
                    <a:pt x="643" y="38118"/>
                  </a:lnTo>
                  <a:lnTo>
                    <a:pt x="643" y="38594"/>
                  </a:lnTo>
                  <a:lnTo>
                    <a:pt x="622" y="39050"/>
                  </a:lnTo>
                  <a:lnTo>
                    <a:pt x="601" y="39486"/>
                  </a:lnTo>
                  <a:lnTo>
                    <a:pt x="601" y="39983"/>
                  </a:lnTo>
                  <a:lnTo>
                    <a:pt x="622" y="40232"/>
                  </a:lnTo>
                  <a:lnTo>
                    <a:pt x="663" y="40501"/>
                  </a:lnTo>
                  <a:lnTo>
                    <a:pt x="705" y="40771"/>
                  </a:lnTo>
                  <a:lnTo>
                    <a:pt x="726" y="41019"/>
                  </a:lnTo>
                  <a:lnTo>
                    <a:pt x="726" y="41517"/>
                  </a:lnTo>
                  <a:lnTo>
                    <a:pt x="705" y="41890"/>
                  </a:lnTo>
                  <a:lnTo>
                    <a:pt x="705" y="41952"/>
                  </a:lnTo>
                  <a:lnTo>
                    <a:pt x="726" y="41994"/>
                  </a:lnTo>
                  <a:lnTo>
                    <a:pt x="767" y="42035"/>
                  </a:lnTo>
                  <a:lnTo>
                    <a:pt x="850" y="42035"/>
                  </a:lnTo>
                  <a:lnTo>
                    <a:pt x="891" y="42014"/>
                  </a:lnTo>
                  <a:lnTo>
                    <a:pt x="912" y="41952"/>
                  </a:lnTo>
                  <a:lnTo>
                    <a:pt x="912" y="41890"/>
                  </a:lnTo>
                  <a:lnTo>
                    <a:pt x="912" y="41558"/>
                  </a:lnTo>
                  <a:lnTo>
                    <a:pt x="954" y="41206"/>
                  </a:lnTo>
                  <a:lnTo>
                    <a:pt x="974" y="40854"/>
                  </a:lnTo>
                  <a:lnTo>
                    <a:pt x="995" y="40667"/>
                  </a:lnTo>
                  <a:lnTo>
                    <a:pt x="995" y="40501"/>
                  </a:lnTo>
                  <a:lnTo>
                    <a:pt x="974" y="40149"/>
                  </a:lnTo>
                  <a:lnTo>
                    <a:pt x="974" y="39465"/>
                  </a:lnTo>
                  <a:lnTo>
                    <a:pt x="995" y="38802"/>
                  </a:lnTo>
                  <a:lnTo>
                    <a:pt x="1078" y="38346"/>
                  </a:lnTo>
                  <a:lnTo>
                    <a:pt x="1099" y="38097"/>
                  </a:lnTo>
                  <a:lnTo>
                    <a:pt x="1119" y="37869"/>
                  </a:lnTo>
                  <a:lnTo>
                    <a:pt x="1140" y="36874"/>
                  </a:lnTo>
                  <a:lnTo>
                    <a:pt x="1182" y="35299"/>
                  </a:lnTo>
                  <a:lnTo>
                    <a:pt x="1182" y="35237"/>
                  </a:lnTo>
                  <a:lnTo>
                    <a:pt x="1306" y="34656"/>
                  </a:lnTo>
                  <a:lnTo>
                    <a:pt x="1347" y="34490"/>
                  </a:lnTo>
                  <a:lnTo>
                    <a:pt x="1347" y="34304"/>
                  </a:lnTo>
                  <a:lnTo>
                    <a:pt x="1368" y="33952"/>
                  </a:lnTo>
                  <a:lnTo>
                    <a:pt x="1347" y="33309"/>
                  </a:lnTo>
                  <a:lnTo>
                    <a:pt x="1327" y="32666"/>
                  </a:lnTo>
                  <a:lnTo>
                    <a:pt x="1285" y="31423"/>
                  </a:lnTo>
                  <a:lnTo>
                    <a:pt x="1244" y="30822"/>
                  </a:lnTo>
                  <a:lnTo>
                    <a:pt x="1182" y="30200"/>
                  </a:lnTo>
                  <a:lnTo>
                    <a:pt x="1182" y="29371"/>
                  </a:lnTo>
                  <a:lnTo>
                    <a:pt x="1223" y="28542"/>
                  </a:lnTo>
                  <a:lnTo>
                    <a:pt x="1223" y="28480"/>
                  </a:lnTo>
                  <a:lnTo>
                    <a:pt x="1285" y="29081"/>
                  </a:lnTo>
                  <a:lnTo>
                    <a:pt x="1347" y="29640"/>
                  </a:lnTo>
                  <a:lnTo>
                    <a:pt x="1451" y="30179"/>
                  </a:lnTo>
                  <a:lnTo>
                    <a:pt x="1513" y="30428"/>
                  </a:lnTo>
                  <a:lnTo>
                    <a:pt x="1596" y="30677"/>
                  </a:lnTo>
                  <a:lnTo>
                    <a:pt x="1555" y="31195"/>
                  </a:lnTo>
                  <a:lnTo>
                    <a:pt x="1534" y="31775"/>
                  </a:lnTo>
                  <a:lnTo>
                    <a:pt x="1534" y="32356"/>
                  </a:lnTo>
                  <a:lnTo>
                    <a:pt x="1575" y="32915"/>
                  </a:lnTo>
                  <a:lnTo>
                    <a:pt x="1555" y="33350"/>
                  </a:lnTo>
                  <a:lnTo>
                    <a:pt x="1555" y="33703"/>
                  </a:lnTo>
                  <a:lnTo>
                    <a:pt x="1575" y="33972"/>
                  </a:lnTo>
                  <a:lnTo>
                    <a:pt x="1596" y="34221"/>
                  </a:lnTo>
                  <a:lnTo>
                    <a:pt x="1638" y="34408"/>
                  </a:lnTo>
                  <a:lnTo>
                    <a:pt x="1679" y="34594"/>
                  </a:lnTo>
                  <a:lnTo>
                    <a:pt x="1783" y="34988"/>
                  </a:lnTo>
                  <a:lnTo>
                    <a:pt x="1783" y="35071"/>
                  </a:lnTo>
                  <a:lnTo>
                    <a:pt x="1721" y="35195"/>
                  </a:lnTo>
                  <a:lnTo>
                    <a:pt x="1679" y="35361"/>
                  </a:lnTo>
                  <a:lnTo>
                    <a:pt x="1658" y="35548"/>
                  </a:lnTo>
                  <a:lnTo>
                    <a:pt x="1638" y="35755"/>
                  </a:lnTo>
                  <a:lnTo>
                    <a:pt x="1596" y="36211"/>
                  </a:lnTo>
                  <a:lnTo>
                    <a:pt x="1617" y="36667"/>
                  </a:lnTo>
                  <a:lnTo>
                    <a:pt x="1596" y="37144"/>
                  </a:lnTo>
                  <a:lnTo>
                    <a:pt x="1575" y="37600"/>
                  </a:lnTo>
                  <a:lnTo>
                    <a:pt x="1596" y="38056"/>
                  </a:lnTo>
                  <a:lnTo>
                    <a:pt x="1638" y="38511"/>
                  </a:lnTo>
                  <a:lnTo>
                    <a:pt x="1638" y="38885"/>
                  </a:lnTo>
                  <a:lnTo>
                    <a:pt x="1638" y="39216"/>
                  </a:lnTo>
                  <a:lnTo>
                    <a:pt x="1596" y="39817"/>
                  </a:lnTo>
                  <a:lnTo>
                    <a:pt x="1596" y="40107"/>
                  </a:lnTo>
                  <a:lnTo>
                    <a:pt x="1617" y="40356"/>
                  </a:lnTo>
                  <a:lnTo>
                    <a:pt x="1638" y="40605"/>
                  </a:lnTo>
                  <a:lnTo>
                    <a:pt x="1679" y="40833"/>
                  </a:lnTo>
                  <a:lnTo>
                    <a:pt x="1783" y="41310"/>
                  </a:lnTo>
                  <a:lnTo>
                    <a:pt x="1783" y="41869"/>
                  </a:lnTo>
                  <a:lnTo>
                    <a:pt x="1741" y="42512"/>
                  </a:lnTo>
                  <a:lnTo>
                    <a:pt x="1721" y="43113"/>
                  </a:lnTo>
                  <a:lnTo>
                    <a:pt x="1721" y="43631"/>
                  </a:lnTo>
                  <a:lnTo>
                    <a:pt x="1700" y="44087"/>
                  </a:lnTo>
                  <a:lnTo>
                    <a:pt x="1575" y="44419"/>
                  </a:lnTo>
                  <a:lnTo>
                    <a:pt x="1534" y="44585"/>
                  </a:lnTo>
                  <a:lnTo>
                    <a:pt x="1493" y="44750"/>
                  </a:lnTo>
                  <a:lnTo>
                    <a:pt x="1430" y="45269"/>
                  </a:lnTo>
                  <a:lnTo>
                    <a:pt x="1368" y="46077"/>
                  </a:lnTo>
                  <a:lnTo>
                    <a:pt x="1347" y="46678"/>
                  </a:lnTo>
                  <a:lnTo>
                    <a:pt x="1368" y="47403"/>
                  </a:lnTo>
                  <a:lnTo>
                    <a:pt x="1410" y="48108"/>
                  </a:lnTo>
                  <a:lnTo>
                    <a:pt x="1430" y="48419"/>
                  </a:lnTo>
                  <a:lnTo>
                    <a:pt x="1493" y="48668"/>
                  </a:lnTo>
                  <a:lnTo>
                    <a:pt x="1430" y="49476"/>
                  </a:lnTo>
                  <a:lnTo>
                    <a:pt x="1410" y="50430"/>
                  </a:lnTo>
                  <a:lnTo>
                    <a:pt x="1410" y="51570"/>
                  </a:lnTo>
                  <a:lnTo>
                    <a:pt x="1430" y="52627"/>
                  </a:lnTo>
                  <a:lnTo>
                    <a:pt x="1451" y="53103"/>
                  </a:lnTo>
                  <a:lnTo>
                    <a:pt x="1493" y="53559"/>
                  </a:lnTo>
                  <a:lnTo>
                    <a:pt x="1534" y="53808"/>
                  </a:lnTo>
                  <a:lnTo>
                    <a:pt x="1575" y="54015"/>
                  </a:lnTo>
                  <a:lnTo>
                    <a:pt x="1638" y="54181"/>
                  </a:lnTo>
                  <a:lnTo>
                    <a:pt x="1700" y="54326"/>
                  </a:lnTo>
                  <a:lnTo>
                    <a:pt x="1783" y="54451"/>
                  </a:lnTo>
                  <a:lnTo>
                    <a:pt x="1845" y="54533"/>
                  </a:lnTo>
                  <a:lnTo>
                    <a:pt x="1928" y="54616"/>
                  </a:lnTo>
                  <a:lnTo>
                    <a:pt x="2031" y="54658"/>
                  </a:lnTo>
                  <a:lnTo>
                    <a:pt x="2135" y="54699"/>
                  </a:lnTo>
                  <a:lnTo>
                    <a:pt x="2239" y="54699"/>
                  </a:lnTo>
                  <a:lnTo>
                    <a:pt x="2446" y="54720"/>
                  </a:lnTo>
                  <a:lnTo>
                    <a:pt x="2943" y="54679"/>
                  </a:lnTo>
                  <a:lnTo>
                    <a:pt x="3959" y="54679"/>
                  </a:lnTo>
                  <a:lnTo>
                    <a:pt x="5679" y="54658"/>
                  </a:lnTo>
                  <a:lnTo>
                    <a:pt x="7358" y="54658"/>
                  </a:lnTo>
                  <a:lnTo>
                    <a:pt x="9389" y="54637"/>
                  </a:lnTo>
                  <a:lnTo>
                    <a:pt x="12063" y="54679"/>
                  </a:lnTo>
                  <a:lnTo>
                    <a:pt x="13431" y="54699"/>
                  </a:lnTo>
                  <a:lnTo>
                    <a:pt x="16478" y="54699"/>
                  </a:lnTo>
                  <a:lnTo>
                    <a:pt x="19028" y="54720"/>
                  </a:lnTo>
                  <a:lnTo>
                    <a:pt x="20333" y="54741"/>
                  </a:lnTo>
                  <a:lnTo>
                    <a:pt x="21722" y="54761"/>
                  </a:lnTo>
                  <a:lnTo>
                    <a:pt x="23131" y="54741"/>
                  </a:lnTo>
                  <a:lnTo>
                    <a:pt x="27194" y="54741"/>
                  </a:lnTo>
                  <a:lnTo>
                    <a:pt x="29453" y="54761"/>
                  </a:lnTo>
                  <a:lnTo>
                    <a:pt x="32023" y="54782"/>
                  </a:lnTo>
                  <a:lnTo>
                    <a:pt x="35008" y="54803"/>
                  </a:lnTo>
                  <a:lnTo>
                    <a:pt x="36335" y="54803"/>
                  </a:lnTo>
                  <a:lnTo>
                    <a:pt x="37247" y="54782"/>
                  </a:lnTo>
                  <a:lnTo>
                    <a:pt x="38076" y="54761"/>
                  </a:lnTo>
                  <a:lnTo>
                    <a:pt x="39216" y="54741"/>
                  </a:lnTo>
                  <a:lnTo>
                    <a:pt x="41910" y="54782"/>
                  </a:lnTo>
                  <a:lnTo>
                    <a:pt x="43796" y="54782"/>
                  </a:lnTo>
                  <a:lnTo>
                    <a:pt x="46532" y="54761"/>
                  </a:lnTo>
                  <a:lnTo>
                    <a:pt x="46947" y="54761"/>
                  </a:lnTo>
                  <a:lnTo>
                    <a:pt x="47320" y="54720"/>
                  </a:lnTo>
                  <a:lnTo>
                    <a:pt x="48045" y="54637"/>
                  </a:lnTo>
                  <a:lnTo>
                    <a:pt x="48398" y="54616"/>
                  </a:lnTo>
                  <a:lnTo>
                    <a:pt x="48771" y="54616"/>
                  </a:lnTo>
                  <a:lnTo>
                    <a:pt x="49185" y="54679"/>
                  </a:lnTo>
                  <a:lnTo>
                    <a:pt x="49413" y="54720"/>
                  </a:lnTo>
                  <a:lnTo>
                    <a:pt x="49662" y="54782"/>
                  </a:lnTo>
                  <a:lnTo>
                    <a:pt x="49911" y="54865"/>
                  </a:lnTo>
                  <a:lnTo>
                    <a:pt x="50201" y="54907"/>
                  </a:lnTo>
                  <a:lnTo>
                    <a:pt x="50491" y="54948"/>
                  </a:lnTo>
                  <a:lnTo>
                    <a:pt x="50781" y="54969"/>
                  </a:lnTo>
                  <a:lnTo>
                    <a:pt x="51092" y="54969"/>
                  </a:lnTo>
                  <a:lnTo>
                    <a:pt x="51403" y="54948"/>
                  </a:lnTo>
                  <a:lnTo>
                    <a:pt x="51714" y="54886"/>
                  </a:lnTo>
                  <a:lnTo>
                    <a:pt x="52004" y="54824"/>
                  </a:lnTo>
                  <a:lnTo>
                    <a:pt x="52274" y="54720"/>
                  </a:lnTo>
                  <a:lnTo>
                    <a:pt x="52543" y="54575"/>
                  </a:lnTo>
                  <a:lnTo>
                    <a:pt x="52771" y="54409"/>
                  </a:lnTo>
                  <a:lnTo>
                    <a:pt x="52978" y="54202"/>
                  </a:lnTo>
                  <a:lnTo>
                    <a:pt x="53061" y="54098"/>
                  </a:lnTo>
                  <a:lnTo>
                    <a:pt x="53144" y="53974"/>
                  </a:lnTo>
                  <a:lnTo>
                    <a:pt x="53206" y="53849"/>
                  </a:lnTo>
                  <a:lnTo>
                    <a:pt x="53268" y="53704"/>
                  </a:lnTo>
                  <a:lnTo>
                    <a:pt x="53310" y="53539"/>
                  </a:lnTo>
                  <a:lnTo>
                    <a:pt x="53331" y="53373"/>
                  </a:lnTo>
                  <a:lnTo>
                    <a:pt x="53351" y="53207"/>
                  </a:lnTo>
                  <a:lnTo>
                    <a:pt x="53372" y="53020"/>
                  </a:lnTo>
                  <a:lnTo>
                    <a:pt x="53351" y="52647"/>
                  </a:lnTo>
                  <a:lnTo>
                    <a:pt x="53393" y="52336"/>
                  </a:lnTo>
                  <a:lnTo>
                    <a:pt x="53414" y="52171"/>
                  </a:lnTo>
                  <a:lnTo>
                    <a:pt x="53393" y="52005"/>
                  </a:lnTo>
                  <a:lnTo>
                    <a:pt x="53372" y="51839"/>
                  </a:lnTo>
                  <a:lnTo>
                    <a:pt x="53372" y="51673"/>
                  </a:lnTo>
                  <a:lnTo>
                    <a:pt x="53372" y="51362"/>
                  </a:lnTo>
                  <a:lnTo>
                    <a:pt x="53393" y="51051"/>
                  </a:lnTo>
                  <a:lnTo>
                    <a:pt x="53393" y="50886"/>
                  </a:lnTo>
                  <a:lnTo>
                    <a:pt x="53434" y="50284"/>
                  </a:lnTo>
                  <a:lnTo>
                    <a:pt x="53517" y="49808"/>
                  </a:lnTo>
                  <a:lnTo>
                    <a:pt x="53538" y="49580"/>
                  </a:lnTo>
                  <a:lnTo>
                    <a:pt x="53559" y="49352"/>
                  </a:lnTo>
                  <a:lnTo>
                    <a:pt x="53600" y="48357"/>
                  </a:lnTo>
                  <a:lnTo>
                    <a:pt x="53621" y="47445"/>
                  </a:lnTo>
                  <a:lnTo>
                    <a:pt x="53621" y="47362"/>
                  </a:lnTo>
                  <a:lnTo>
                    <a:pt x="53621" y="47341"/>
                  </a:lnTo>
                  <a:lnTo>
                    <a:pt x="53600" y="47134"/>
                  </a:lnTo>
                  <a:lnTo>
                    <a:pt x="53579" y="46927"/>
                  </a:lnTo>
                  <a:lnTo>
                    <a:pt x="53538" y="46802"/>
                  </a:lnTo>
                  <a:lnTo>
                    <a:pt x="53517" y="46574"/>
                  </a:lnTo>
                  <a:lnTo>
                    <a:pt x="53517" y="46408"/>
                  </a:lnTo>
                  <a:lnTo>
                    <a:pt x="53538" y="46222"/>
                  </a:lnTo>
                  <a:lnTo>
                    <a:pt x="53600" y="45849"/>
                  </a:lnTo>
                  <a:lnTo>
                    <a:pt x="53621" y="45662"/>
                  </a:lnTo>
                  <a:lnTo>
                    <a:pt x="53621" y="45476"/>
                  </a:lnTo>
                  <a:lnTo>
                    <a:pt x="53579" y="44792"/>
                  </a:lnTo>
                  <a:lnTo>
                    <a:pt x="53579" y="44585"/>
                  </a:lnTo>
                  <a:lnTo>
                    <a:pt x="53704" y="43963"/>
                  </a:lnTo>
                  <a:lnTo>
                    <a:pt x="53849" y="43051"/>
                  </a:lnTo>
                  <a:lnTo>
                    <a:pt x="53911" y="42740"/>
                  </a:lnTo>
                  <a:lnTo>
                    <a:pt x="53973" y="42408"/>
                  </a:lnTo>
                  <a:lnTo>
                    <a:pt x="53973" y="42242"/>
                  </a:lnTo>
                  <a:lnTo>
                    <a:pt x="53973" y="42077"/>
                  </a:lnTo>
                  <a:lnTo>
                    <a:pt x="53952" y="41911"/>
                  </a:lnTo>
                  <a:lnTo>
                    <a:pt x="53911" y="41745"/>
                  </a:lnTo>
                  <a:lnTo>
                    <a:pt x="53849" y="41517"/>
                  </a:lnTo>
                  <a:lnTo>
                    <a:pt x="53828" y="41310"/>
                  </a:lnTo>
                  <a:lnTo>
                    <a:pt x="53849" y="41165"/>
                  </a:lnTo>
                  <a:lnTo>
                    <a:pt x="53870" y="41040"/>
                  </a:lnTo>
                  <a:lnTo>
                    <a:pt x="53849" y="40874"/>
                  </a:lnTo>
                  <a:lnTo>
                    <a:pt x="53828" y="40729"/>
                  </a:lnTo>
                  <a:lnTo>
                    <a:pt x="53828" y="40563"/>
                  </a:lnTo>
                  <a:lnTo>
                    <a:pt x="53828" y="40481"/>
                  </a:lnTo>
                  <a:lnTo>
                    <a:pt x="53870" y="40398"/>
                  </a:lnTo>
                  <a:lnTo>
                    <a:pt x="53932" y="40253"/>
                  </a:lnTo>
                  <a:lnTo>
                    <a:pt x="53973" y="40087"/>
                  </a:lnTo>
                  <a:lnTo>
                    <a:pt x="53973" y="39797"/>
                  </a:lnTo>
                  <a:lnTo>
                    <a:pt x="53952" y="39506"/>
                  </a:lnTo>
                  <a:lnTo>
                    <a:pt x="53994" y="39133"/>
                  </a:lnTo>
                  <a:lnTo>
                    <a:pt x="54077" y="38739"/>
                  </a:lnTo>
                  <a:lnTo>
                    <a:pt x="54118" y="38429"/>
                  </a:lnTo>
                  <a:lnTo>
                    <a:pt x="54139" y="38118"/>
                  </a:lnTo>
                  <a:lnTo>
                    <a:pt x="54201" y="37351"/>
                  </a:lnTo>
                  <a:lnTo>
                    <a:pt x="54305" y="36853"/>
                  </a:lnTo>
                  <a:lnTo>
                    <a:pt x="54388" y="36542"/>
                  </a:lnTo>
                  <a:lnTo>
                    <a:pt x="54408" y="36211"/>
                  </a:lnTo>
                  <a:lnTo>
                    <a:pt x="54429" y="35734"/>
                  </a:lnTo>
                  <a:lnTo>
                    <a:pt x="54429" y="35237"/>
                  </a:lnTo>
                  <a:lnTo>
                    <a:pt x="54408" y="34698"/>
                  </a:lnTo>
                  <a:lnTo>
                    <a:pt x="54367" y="34408"/>
                  </a:lnTo>
                  <a:lnTo>
                    <a:pt x="54326" y="34138"/>
                  </a:lnTo>
                  <a:lnTo>
                    <a:pt x="54263" y="33827"/>
                  </a:lnTo>
                  <a:lnTo>
                    <a:pt x="54326" y="33475"/>
                  </a:lnTo>
                  <a:lnTo>
                    <a:pt x="54367" y="33102"/>
                  </a:lnTo>
                  <a:lnTo>
                    <a:pt x="54408" y="32666"/>
                  </a:lnTo>
                  <a:lnTo>
                    <a:pt x="54429" y="32231"/>
                  </a:lnTo>
                  <a:lnTo>
                    <a:pt x="54408" y="31982"/>
                  </a:lnTo>
                  <a:lnTo>
                    <a:pt x="54388" y="31734"/>
                  </a:lnTo>
                  <a:lnTo>
                    <a:pt x="54305" y="31216"/>
                  </a:lnTo>
                  <a:lnTo>
                    <a:pt x="54263" y="31029"/>
                  </a:lnTo>
                  <a:lnTo>
                    <a:pt x="54222" y="30863"/>
                  </a:lnTo>
                  <a:lnTo>
                    <a:pt x="54098" y="30532"/>
                  </a:lnTo>
                  <a:lnTo>
                    <a:pt x="54015" y="30387"/>
                  </a:lnTo>
                  <a:lnTo>
                    <a:pt x="53952" y="29910"/>
                  </a:lnTo>
                  <a:lnTo>
                    <a:pt x="53890" y="29537"/>
                  </a:lnTo>
                  <a:lnTo>
                    <a:pt x="53849" y="28936"/>
                  </a:lnTo>
                  <a:lnTo>
                    <a:pt x="53849" y="28583"/>
                  </a:lnTo>
                  <a:lnTo>
                    <a:pt x="53870" y="28231"/>
                  </a:lnTo>
                  <a:lnTo>
                    <a:pt x="53870" y="27941"/>
                  </a:lnTo>
                  <a:lnTo>
                    <a:pt x="53870" y="27651"/>
                  </a:lnTo>
                  <a:lnTo>
                    <a:pt x="53828" y="27049"/>
                  </a:lnTo>
                  <a:lnTo>
                    <a:pt x="53911" y="26946"/>
                  </a:lnTo>
                  <a:lnTo>
                    <a:pt x="53932" y="26884"/>
                  </a:lnTo>
                  <a:lnTo>
                    <a:pt x="53952" y="26821"/>
                  </a:lnTo>
                  <a:lnTo>
                    <a:pt x="54015" y="26345"/>
                  </a:lnTo>
                  <a:lnTo>
                    <a:pt x="54056" y="25868"/>
                  </a:lnTo>
                  <a:lnTo>
                    <a:pt x="54118" y="25163"/>
                  </a:lnTo>
                  <a:lnTo>
                    <a:pt x="54139" y="24832"/>
                  </a:lnTo>
                  <a:lnTo>
                    <a:pt x="54160" y="24479"/>
                  </a:lnTo>
                  <a:lnTo>
                    <a:pt x="54118" y="24127"/>
                  </a:lnTo>
                  <a:lnTo>
                    <a:pt x="54077" y="23775"/>
                  </a:lnTo>
                  <a:lnTo>
                    <a:pt x="54056" y="23692"/>
                  </a:lnTo>
                  <a:lnTo>
                    <a:pt x="54056" y="23630"/>
                  </a:lnTo>
                  <a:lnTo>
                    <a:pt x="54056" y="22946"/>
                  </a:lnTo>
                  <a:lnTo>
                    <a:pt x="54077" y="22427"/>
                  </a:lnTo>
                  <a:lnTo>
                    <a:pt x="54098" y="21909"/>
                  </a:lnTo>
                  <a:lnTo>
                    <a:pt x="54098" y="21412"/>
                  </a:lnTo>
                  <a:lnTo>
                    <a:pt x="54098" y="20935"/>
                  </a:lnTo>
                  <a:lnTo>
                    <a:pt x="53973" y="19836"/>
                  </a:lnTo>
                  <a:lnTo>
                    <a:pt x="53911" y="19132"/>
                  </a:lnTo>
                  <a:lnTo>
                    <a:pt x="53890" y="18427"/>
                  </a:lnTo>
                  <a:lnTo>
                    <a:pt x="53890" y="17867"/>
                  </a:lnTo>
                  <a:lnTo>
                    <a:pt x="53890" y="17536"/>
                  </a:lnTo>
                  <a:lnTo>
                    <a:pt x="53890" y="17204"/>
                  </a:lnTo>
                  <a:lnTo>
                    <a:pt x="53890" y="17038"/>
                  </a:lnTo>
                  <a:lnTo>
                    <a:pt x="53870" y="16748"/>
                  </a:lnTo>
                  <a:lnTo>
                    <a:pt x="53849" y="16417"/>
                  </a:lnTo>
                  <a:lnTo>
                    <a:pt x="53807" y="16064"/>
                  </a:lnTo>
                  <a:lnTo>
                    <a:pt x="53787" y="15774"/>
                  </a:lnTo>
                  <a:lnTo>
                    <a:pt x="53787" y="15297"/>
                  </a:lnTo>
                  <a:lnTo>
                    <a:pt x="53807" y="14841"/>
                  </a:lnTo>
                  <a:lnTo>
                    <a:pt x="53828" y="14406"/>
                  </a:lnTo>
                  <a:lnTo>
                    <a:pt x="53828" y="13909"/>
                  </a:lnTo>
                  <a:lnTo>
                    <a:pt x="53807" y="13639"/>
                  </a:lnTo>
                  <a:lnTo>
                    <a:pt x="53766" y="13390"/>
                  </a:lnTo>
                  <a:lnTo>
                    <a:pt x="53724" y="13121"/>
                  </a:lnTo>
                  <a:lnTo>
                    <a:pt x="53704" y="12872"/>
                  </a:lnTo>
                  <a:lnTo>
                    <a:pt x="53704" y="12375"/>
                  </a:lnTo>
                  <a:lnTo>
                    <a:pt x="53724" y="12002"/>
                  </a:lnTo>
                  <a:lnTo>
                    <a:pt x="53724" y="11939"/>
                  </a:lnTo>
                  <a:lnTo>
                    <a:pt x="53704" y="11898"/>
                  </a:lnTo>
                  <a:lnTo>
                    <a:pt x="53662" y="11857"/>
                  </a:lnTo>
                  <a:lnTo>
                    <a:pt x="53621" y="11836"/>
                  </a:lnTo>
                  <a:lnTo>
                    <a:pt x="53579" y="11857"/>
                  </a:lnTo>
                  <a:lnTo>
                    <a:pt x="53538" y="11877"/>
                  </a:lnTo>
                  <a:lnTo>
                    <a:pt x="53517" y="11939"/>
                  </a:lnTo>
                  <a:lnTo>
                    <a:pt x="53517" y="12002"/>
                  </a:lnTo>
                  <a:lnTo>
                    <a:pt x="53517" y="12333"/>
                  </a:lnTo>
                  <a:lnTo>
                    <a:pt x="53476" y="12686"/>
                  </a:lnTo>
                  <a:lnTo>
                    <a:pt x="53455" y="13038"/>
                  </a:lnTo>
                  <a:lnTo>
                    <a:pt x="53434" y="13225"/>
                  </a:lnTo>
                  <a:lnTo>
                    <a:pt x="53434" y="13390"/>
                  </a:lnTo>
                  <a:lnTo>
                    <a:pt x="53455" y="13743"/>
                  </a:lnTo>
                  <a:lnTo>
                    <a:pt x="53455" y="14406"/>
                  </a:lnTo>
                  <a:lnTo>
                    <a:pt x="53434" y="15090"/>
                  </a:lnTo>
                  <a:lnTo>
                    <a:pt x="53351" y="15546"/>
                  </a:lnTo>
                  <a:lnTo>
                    <a:pt x="53331" y="15774"/>
                  </a:lnTo>
                  <a:lnTo>
                    <a:pt x="53310" y="16023"/>
                  </a:lnTo>
                  <a:lnTo>
                    <a:pt x="53289" y="17018"/>
                  </a:lnTo>
                  <a:lnTo>
                    <a:pt x="53289" y="17391"/>
                  </a:lnTo>
                  <a:lnTo>
                    <a:pt x="53268" y="17246"/>
                  </a:lnTo>
                  <a:lnTo>
                    <a:pt x="53248" y="16624"/>
                  </a:lnTo>
                  <a:lnTo>
                    <a:pt x="53227" y="16520"/>
                  </a:lnTo>
                  <a:lnTo>
                    <a:pt x="53248" y="16251"/>
                  </a:lnTo>
                  <a:lnTo>
                    <a:pt x="53248" y="15981"/>
                  </a:lnTo>
                  <a:lnTo>
                    <a:pt x="53268" y="15712"/>
                  </a:lnTo>
                  <a:lnTo>
                    <a:pt x="53268" y="15422"/>
                  </a:lnTo>
                  <a:lnTo>
                    <a:pt x="53227" y="14986"/>
                  </a:lnTo>
                  <a:lnTo>
                    <a:pt x="53186" y="14572"/>
                  </a:lnTo>
                  <a:lnTo>
                    <a:pt x="53144" y="14219"/>
                  </a:lnTo>
                  <a:lnTo>
                    <a:pt x="53123" y="13867"/>
                  </a:lnTo>
                  <a:lnTo>
                    <a:pt x="53144" y="13494"/>
                  </a:lnTo>
                  <a:lnTo>
                    <a:pt x="53186" y="13017"/>
                  </a:lnTo>
                  <a:lnTo>
                    <a:pt x="53165" y="12520"/>
                  </a:lnTo>
                  <a:lnTo>
                    <a:pt x="53206" y="12043"/>
                  </a:lnTo>
                  <a:lnTo>
                    <a:pt x="53206" y="11587"/>
                  </a:lnTo>
                  <a:lnTo>
                    <a:pt x="53186" y="11152"/>
                  </a:lnTo>
                  <a:lnTo>
                    <a:pt x="53144" y="10675"/>
                  </a:lnTo>
                  <a:lnTo>
                    <a:pt x="53165" y="10323"/>
                  </a:lnTo>
                  <a:lnTo>
                    <a:pt x="53165" y="9970"/>
                  </a:lnTo>
                  <a:lnTo>
                    <a:pt x="53186" y="9577"/>
                  </a:lnTo>
                  <a:lnTo>
                    <a:pt x="53186" y="9204"/>
                  </a:lnTo>
                  <a:lnTo>
                    <a:pt x="53186" y="8872"/>
                  </a:lnTo>
                  <a:lnTo>
                    <a:pt x="53144" y="8561"/>
                  </a:lnTo>
                  <a:lnTo>
                    <a:pt x="53082" y="7981"/>
                  </a:lnTo>
                  <a:lnTo>
                    <a:pt x="53040" y="7566"/>
                  </a:lnTo>
                  <a:lnTo>
                    <a:pt x="53040" y="7359"/>
                  </a:lnTo>
                  <a:lnTo>
                    <a:pt x="53061" y="7027"/>
                  </a:lnTo>
                  <a:lnTo>
                    <a:pt x="53082" y="6778"/>
                  </a:lnTo>
                  <a:lnTo>
                    <a:pt x="53103" y="6530"/>
                  </a:lnTo>
                  <a:lnTo>
                    <a:pt x="53103" y="6240"/>
                  </a:lnTo>
                  <a:lnTo>
                    <a:pt x="53082" y="5970"/>
                  </a:lnTo>
                  <a:lnTo>
                    <a:pt x="53103" y="5701"/>
                  </a:lnTo>
                  <a:lnTo>
                    <a:pt x="53144" y="5493"/>
                  </a:lnTo>
                  <a:lnTo>
                    <a:pt x="53227" y="5037"/>
                  </a:lnTo>
                  <a:lnTo>
                    <a:pt x="53268" y="4768"/>
                  </a:lnTo>
                  <a:lnTo>
                    <a:pt x="53289" y="4498"/>
                  </a:lnTo>
                  <a:lnTo>
                    <a:pt x="53310" y="3939"/>
                  </a:lnTo>
                  <a:lnTo>
                    <a:pt x="53414" y="3338"/>
                  </a:lnTo>
                  <a:lnTo>
                    <a:pt x="53434" y="3048"/>
                  </a:lnTo>
                  <a:lnTo>
                    <a:pt x="53455" y="2757"/>
                  </a:lnTo>
                  <a:lnTo>
                    <a:pt x="53455" y="2467"/>
                  </a:lnTo>
                  <a:lnTo>
                    <a:pt x="53455" y="2198"/>
                  </a:lnTo>
                  <a:lnTo>
                    <a:pt x="53414" y="1928"/>
                  </a:lnTo>
                  <a:lnTo>
                    <a:pt x="53372" y="1700"/>
                  </a:lnTo>
                  <a:lnTo>
                    <a:pt x="53310" y="1472"/>
                  </a:lnTo>
                  <a:lnTo>
                    <a:pt x="53227" y="1265"/>
                  </a:lnTo>
                  <a:lnTo>
                    <a:pt x="53123" y="1099"/>
                  </a:lnTo>
                  <a:lnTo>
                    <a:pt x="52999" y="933"/>
                  </a:lnTo>
                  <a:lnTo>
                    <a:pt x="52854" y="830"/>
                  </a:lnTo>
                  <a:lnTo>
                    <a:pt x="52667" y="726"/>
                  </a:lnTo>
                  <a:lnTo>
                    <a:pt x="52460" y="685"/>
                  </a:lnTo>
                  <a:lnTo>
                    <a:pt x="52232" y="664"/>
                  </a:lnTo>
                  <a:lnTo>
                    <a:pt x="51341" y="664"/>
                  </a:lnTo>
                  <a:lnTo>
                    <a:pt x="49703" y="705"/>
                  </a:lnTo>
                  <a:lnTo>
                    <a:pt x="46263" y="747"/>
                  </a:lnTo>
                  <a:lnTo>
                    <a:pt x="44356" y="768"/>
                  </a:lnTo>
                  <a:lnTo>
                    <a:pt x="39920" y="768"/>
                  </a:lnTo>
                  <a:lnTo>
                    <a:pt x="37288" y="726"/>
                  </a:lnTo>
                  <a:lnTo>
                    <a:pt x="36542" y="685"/>
                  </a:lnTo>
                  <a:lnTo>
                    <a:pt x="35733" y="664"/>
                  </a:lnTo>
                  <a:lnTo>
                    <a:pt x="34863" y="643"/>
                  </a:lnTo>
                  <a:lnTo>
                    <a:pt x="36625" y="643"/>
                  </a:lnTo>
                  <a:lnTo>
                    <a:pt x="36873" y="623"/>
                  </a:lnTo>
                  <a:lnTo>
                    <a:pt x="37143" y="643"/>
                  </a:lnTo>
                  <a:lnTo>
                    <a:pt x="37412" y="643"/>
                  </a:lnTo>
                  <a:lnTo>
                    <a:pt x="37661" y="623"/>
                  </a:lnTo>
                  <a:lnTo>
                    <a:pt x="37910" y="623"/>
                  </a:lnTo>
                  <a:lnTo>
                    <a:pt x="38449" y="664"/>
                  </a:lnTo>
                  <a:lnTo>
                    <a:pt x="38988" y="685"/>
                  </a:lnTo>
                  <a:lnTo>
                    <a:pt x="39630" y="705"/>
                  </a:lnTo>
                  <a:lnTo>
                    <a:pt x="40128" y="705"/>
                  </a:lnTo>
                  <a:lnTo>
                    <a:pt x="40625" y="685"/>
                  </a:lnTo>
                  <a:lnTo>
                    <a:pt x="41060" y="664"/>
                  </a:lnTo>
                  <a:lnTo>
                    <a:pt x="41330" y="664"/>
                  </a:lnTo>
                  <a:lnTo>
                    <a:pt x="41889" y="685"/>
                  </a:lnTo>
                  <a:lnTo>
                    <a:pt x="42490" y="685"/>
                  </a:lnTo>
                  <a:lnTo>
                    <a:pt x="43071" y="664"/>
                  </a:lnTo>
                  <a:lnTo>
                    <a:pt x="43589" y="643"/>
                  </a:lnTo>
                  <a:lnTo>
                    <a:pt x="44128" y="643"/>
                  </a:lnTo>
                  <a:lnTo>
                    <a:pt x="44439" y="623"/>
                  </a:lnTo>
                  <a:lnTo>
                    <a:pt x="45268" y="623"/>
                  </a:lnTo>
                  <a:lnTo>
                    <a:pt x="45537" y="643"/>
                  </a:lnTo>
                  <a:lnTo>
                    <a:pt x="50988" y="643"/>
                  </a:lnTo>
                  <a:lnTo>
                    <a:pt x="51610" y="623"/>
                  </a:lnTo>
                  <a:lnTo>
                    <a:pt x="52253" y="602"/>
                  </a:lnTo>
                  <a:lnTo>
                    <a:pt x="53082" y="581"/>
                  </a:lnTo>
                  <a:lnTo>
                    <a:pt x="53227" y="560"/>
                  </a:lnTo>
                  <a:lnTo>
                    <a:pt x="53268" y="560"/>
                  </a:lnTo>
                  <a:lnTo>
                    <a:pt x="53289" y="540"/>
                  </a:lnTo>
                  <a:lnTo>
                    <a:pt x="53268" y="519"/>
                  </a:lnTo>
                  <a:lnTo>
                    <a:pt x="53227" y="519"/>
                  </a:lnTo>
                  <a:lnTo>
                    <a:pt x="53082" y="498"/>
                  </a:lnTo>
                  <a:lnTo>
                    <a:pt x="52688" y="498"/>
                  </a:lnTo>
                  <a:lnTo>
                    <a:pt x="52087" y="457"/>
                  </a:lnTo>
                  <a:lnTo>
                    <a:pt x="51672" y="457"/>
                  </a:lnTo>
                  <a:lnTo>
                    <a:pt x="51258" y="477"/>
                  </a:lnTo>
                  <a:lnTo>
                    <a:pt x="50387" y="457"/>
                  </a:lnTo>
                  <a:lnTo>
                    <a:pt x="49538" y="436"/>
                  </a:lnTo>
                  <a:lnTo>
                    <a:pt x="48957" y="415"/>
                  </a:lnTo>
                  <a:lnTo>
                    <a:pt x="48398" y="395"/>
                  </a:lnTo>
                  <a:lnTo>
                    <a:pt x="47175" y="374"/>
                  </a:lnTo>
                  <a:lnTo>
                    <a:pt x="46035" y="353"/>
                  </a:lnTo>
                  <a:lnTo>
                    <a:pt x="45910" y="353"/>
                  </a:lnTo>
                  <a:lnTo>
                    <a:pt x="45413" y="374"/>
                  </a:lnTo>
                  <a:lnTo>
                    <a:pt x="45247" y="395"/>
                  </a:lnTo>
                  <a:lnTo>
                    <a:pt x="44957" y="415"/>
                  </a:lnTo>
                  <a:lnTo>
                    <a:pt x="44750" y="415"/>
                  </a:lnTo>
                  <a:lnTo>
                    <a:pt x="44542" y="395"/>
                  </a:lnTo>
                  <a:lnTo>
                    <a:pt x="44066" y="374"/>
                  </a:lnTo>
                  <a:lnTo>
                    <a:pt x="42781" y="374"/>
                  </a:lnTo>
                  <a:lnTo>
                    <a:pt x="42511" y="395"/>
                  </a:lnTo>
                  <a:lnTo>
                    <a:pt x="41744" y="332"/>
                  </a:lnTo>
                  <a:lnTo>
                    <a:pt x="40625" y="270"/>
                  </a:lnTo>
                  <a:lnTo>
                    <a:pt x="39817" y="208"/>
                  </a:lnTo>
                  <a:lnTo>
                    <a:pt x="39402" y="208"/>
                  </a:lnTo>
                  <a:lnTo>
                    <a:pt x="39008" y="229"/>
                  </a:lnTo>
                  <a:lnTo>
                    <a:pt x="38718" y="270"/>
                  </a:lnTo>
                  <a:lnTo>
                    <a:pt x="38469" y="270"/>
                  </a:lnTo>
                  <a:lnTo>
                    <a:pt x="38138" y="249"/>
                  </a:lnTo>
                  <a:lnTo>
                    <a:pt x="37951" y="270"/>
                  </a:lnTo>
                  <a:lnTo>
                    <a:pt x="37557" y="270"/>
                  </a:lnTo>
                  <a:lnTo>
                    <a:pt x="37350" y="249"/>
                  </a:lnTo>
                  <a:lnTo>
                    <a:pt x="37164" y="229"/>
                  </a:lnTo>
                  <a:lnTo>
                    <a:pt x="36956" y="208"/>
                  </a:lnTo>
                  <a:lnTo>
                    <a:pt x="35796" y="208"/>
                  </a:lnTo>
                  <a:lnTo>
                    <a:pt x="35298" y="167"/>
                  </a:lnTo>
                  <a:lnTo>
                    <a:pt x="34531" y="125"/>
                  </a:lnTo>
                  <a:lnTo>
                    <a:pt x="33578" y="104"/>
                  </a:lnTo>
                  <a:lnTo>
                    <a:pt x="32977" y="63"/>
                  </a:lnTo>
                  <a:lnTo>
                    <a:pt x="32583" y="21"/>
                  </a:lnTo>
                  <a:lnTo>
                    <a:pt x="32189" y="21"/>
                  </a:lnTo>
                  <a:lnTo>
                    <a:pt x="31588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CA3659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Rectangle 88">
              <a:extLst>
                <a:ext uri="{FF2B5EF4-FFF2-40B4-BE49-F238E27FC236}">
                  <a16:creationId xmlns:a16="http://schemas.microsoft.com/office/drawing/2014/main" id="{6F8CBEE7-4D51-C2A8-57D9-B137FF524BE2}"/>
                </a:ext>
              </a:extLst>
            </p:cNvPr>
            <p:cNvSpPr/>
            <p:nvPr/>
          </p:nvSpPr>
          <p:spPr>
            <a:xfrm>
              <a:off x="792772" y="227505"/>
              <a:ext cx="7820286" cy="1220855"/>
            </a:xfrm>
            <a:custGeom>
              <a:avLst/>
              <a:gdLst>
                <a:gd name="connsiteX0" fmla="*/ 0 w 7820286"/>
                <a:gd name="connsiteY0" fmla="*/ 0 h 1220855"/>
                <a:gd name="connsiteX1" fmla="*/ 402186 w 7820286"/>
                <a:gd name="connsiteY1" fmla="*/ 0 h 1220855"/>
                <a:gd name="connsiteX2" fmla="*/ 1038981 w 7820286"/>
                <a:gd name="connsiteY2" fmla="*/ 0 h 1220855"/>
                <a:gd name="connsiteX3" fmla="*/ 1753978 w 7820286"/>
                <a:gd name="connsiteY3" fmla="*/ 0 h 1220855"/>
                <a:gd name="connsiteX4" fmla="*/ 2468976 w 7820286"/>
                <a:gd name="connsiteY4" fmla="*/ 0 h 1220855"/>
                <a:gd name="connsiteX5" fmla="*/ 3105771 w 7820286"/>
                <a:gd name="connsiteY5" fmla="*/ 0 h 1220855"/>
                <a:gd name="connsiteX6" fmla="*/ 3664363 w 7820286"/>
                <a:gd name="connsiteY6" fmla="*/ 0 h 1220855"/>
                <a:gd name="connsiteX7" fmla="*/ 4379360 w 7820286"/>
                <a:gd name="connsiteY7" fmla="*/ 0 h 1220855"/>
                <a:gd name="connsiteX8" fmla="*/ 4781546 w 7820286"/>
                <a:gd name="connsiteY8" fmla="*/ 0 h 1220855"/>
                <a:gd name="connsiteX9" fmla="*/ 5261935 w 7820286"/>
                <a:gd name="connsiteY9" fmla="*/ 0 h 1220855"/>
                <a:gd name="connsiteX10" fmla="*/ 5742324 w 7820286"/>
                <a:gd name="connsiteY10" fmla="*/ 0 h 1220855"/>
                <a:gd name="connsiteX11" fmla="*/ 6144510 w 7820286"/>
                <a:gd name="connsiteY11" fmla="*/ 0 h 1220855"/>
                <a:gd name="connsiteX12" fmla="*/ 6703102 w 7820286"/>
                <a:gd name="connsiteY12" fmla="*/ 0 h 1220855"/>
                <a:gd name="connsiteX13" fmla="*/ 7105288 w 7820286"/>
                <a:gd name="connsiteY13" fmla="*/ 0 h 1220855"/>
                <a:gd name="connsiteX14" fmla="*/ 7820286 w 7820286"/>
                <a:gd name="connsiteY14" fmla="*/ 0 h 1220855"/>
                <a:gd name="connsiteX15" fmla="*/ 7820286 w 7820286"/>
                <a:gd name="connsiteY15" fmla="*/ 419160 h 1220855"/>
                <a:gd name="connsiteX16" fmla="*/ 7820286 w 7820286"/>
                <a:gd name="connsiteY16" fmla="*/ 826112 h 1220855"/>
                <a:gd name="connsiteX17" fmla="*/ 7820286 w 7820286"/>
                <a:gd name="connsiteY17" fmla="*/ 1220855 h 1220855"/>
                <a:gd name="connsiteX18" fmla="*/ 7496303 w 7820286"/>
                <a:gd name="connsiteY18" fmla="*/ 1220855 h 1220855"/>
                <a:gd name="connsiteX19" fmla="*/ 6859508 w 7820286"/>
                <a:gd name="connsiteY19" fmla="*/ 1220855 h 1220855"/>
                <a:gd name="connsiteX20" fmla="*/ 6300916 w 7820286"/>
                <a:gd name="connsiteY20" fmla="*/ 1220855 h 1220855"/>
                <a:gd name="connsiteX21" fmla="*/ 5976933 w 7820286"/>
                <a:gd name="connsiteY21" fmla="*/ 1220855 h 1220855"/>
                <a:gd name="connsiteX22" fmla="*/ 5340138 w 7820286"/>
                <a:gd name="connsiteY22" fmla="*/ 1220855 h 1220855"/>
                <a:gd name="connsiteX23" fmla="*/ 4859749 w 7820286"/>
                <a:gd name="connsiteY23" fmla="*/ 1220855 h 1220855"/>
                <a:gd name="connsiteX24" fmla="*/ 4301157 w 7820286"/>
                <a:gd name="connsiteY24" fmla="*/ 1220855 h 1220855"/>
                <a:gd name="connsiteX25" fmla="*/ 3664363 w 7820286"/>
                <a:gd name="connsiteY25" fmla="*/ 1220855 h 1220855"/>
                <a:gd name="connsiteX26" fmla="*/ 3340379 w 7820286"/>
                <a:gd name="connsiteY26" fmla="*/ 1220855 h 1220855"/>
                <a:gd name="connsiteX27" fmla="*/ 2781787 w 7820286"/>
                <a:gd name="connsiteY27" fmla="*/ 1220855 h 1220855"/>
                <a:gd name="connsiteX28" fmla="*/ 2144993 w 7820286"/>
                <a:gd name="connsiteY28" fmla="*/ 1220855 h 1220855"/>
                <a:gd name="connsiteX29" fmla="*/ 1508198 w 7820286"/>
                <a:gd name="connsiteY29" fmla="*/ 1220855 h 1220855"/>
                <a:gd name="connsiteX30" fmla="*/ 1106012 w 7820286"/>
                <a:gd name="connsiteY30" fmla="*/ 1220855 h 1220855"/>
                <a:gd name="connsiteX31" fmla="*/ 625623 w 7820286"/>
                <a:gd name="connsiteY31" fmla="*/ 1220855 h 1220855"/>
                <a:gd name="connsiteX32" fmla="*/ 0 w 7820286"/>
                <a:gd name="connsiteY32" fmla="*/ 1220855 h 1220855"/>
                <a:gd name="connsiteX33" fmla="*/ 0 w 7820286"/>
                <a:gd name="connsiteY33" fmla="*/ 838320 h 1220855"/>
                <a:gd name="connsiteX34" fmla="*/ 0 w 7820286"/>
                <a:gd name="connsiteY34" fmla="*/ 443577 h 1220855"/>
                <a:gd name="connsiteX35" fmla="*/ 0 w 7820286"/>
                <a:gd name="connsiteY35" fmla="*/ 0 h 12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820286" h="1220855" extrusionOk="0">
                  <a:moveTo>
                    <a:pt x="0" y="0"/>
                  </a:moveTo>
                  <a:cubicBezTo>
                    <a:pt x="195189" y="-37728"/>
                    <a:pt x="257781" y="10052"/>
                    <a:pt x="402186" y="0"/>
                  </a:cubicBezTo>
                  <a:cubicBezTo>
                    <a:pt x="546591" y="-10052"/>
                    <a:pt x="761480" y="73439"/>
                    <a:pt x="1038981" y="0"/>
                  </a:cubicBezTo>
                  <a:cubicBezTo>
                    <a:pt x="1316483" y="-73439"/>
                    <a:pt x="1454275" y="85170"/>
                    <a:pt x="1753978" y="0"/>
                  </a:cubicBezTo>
                  <a:cubicBezTo>
                    <a:pt x="2053681" y="-85170"/>
                    <a:pt x="2118023" y="55986"/>
                    <a:pt x="2468976" y="0"/>
                  </a:cubicBezTo>
                  <a:cubicBezTo>
                    <a:pt x="2819929" y="-55986"/>
                    <a:pt x="2803204" y="68099"/>
                    <a:pt x="3105771" y="0"/>
                  </a:cubicBezTo>
                  <a:cubicBezTo>
                    <a:pt x="3408338" y="-68099"/>
                    <a:pt x="3541553" y="24818"/>
                    <a:pt x="3664363" y="0"/>
                  </a:cubicBezTo>
                  <a:cubicBezTo>
                    <a:pt x="3787173" y="-24818"/>
                    <a:pt x="4154897" y="41261"/>
                    <a:pt x="4379360" y="0"/>
                  </a:cubicBezTo>
                  <a:cubicBezTo>
                    <a:pt x="4603823" y="-41261"/>
                    <a:pt x="4637397" y="6901"/>
                    <a:pt x="4781546" y="0"/>
                  </a:cubicBezTo>
                  <a:cubicBezTo>
                    <a:pt x="4925695" y="-6901"/>
                    <a:pt x="5125934" y="24321"/>
                    <a:pt x="5261935" y="0"/>
                  </a:cubicBezTo>
                  <a:cubicBezTo>
                    <a:pt x="5397936" y="-24321"/>
                    <a:pt x="5567626" y="29507"/>
                    <a:pt x="5742324" y="0"/>
                  </a:cubicBezTo>
                  <a:cubicBezTo>
                    <a:pt x="5917022" y="-29507"/>
                    <a:pt x="6024942" y="17886"/>
                    <a:pt x="6144510" y="0"/>
                  </a:cubicBezTo>
                  <a:cubicBezTo>
                    <a:pt x="6264078" y="-17886"/>
                    <a:pt x="6497444" y="14440"/>
                    <a:pt x="6703102" y="0"/>
                  </a:cubicBezTo>
                  <a:cubicBezTo>
                    <a:pt x="6908760" y="-14440"/>
                    <a:pt x="6937555" y="4382"/>
                    <a:pt x="7105288" y="0"/>
                  </a:cubicBezTo>
                  <a:cubicBezTo>
                    <a:pt x="7273021" y="-4382"/>
                    <a:pt x="7545312" y="16366"/>
                    <a:pt x="7820286" y="0"/>
                  </a:cubicBezTo>
                  <a:cubicBezTo>
                    <a:pt x="7860277" y="108811"/>
                    <a:pt x="7815435" y="288938"/>
                    <a:pt x="7820286" y="419160"/>
                  </a:cubicBezTo>
                  <a:cubicBezTo>
                    <a:pt x="7825137" y="549382"/>
                    <a:pt x="7790737" y="665384"/>
                    <a:pt x="7820286" y="826112"/>
                  </a:cubicBezTo>
                  <a:cubicBezTo>
                    <a:pt x="7849835" y="986840"/>
                    <a:pt x="7798534" y="1121083"/>
                    <a:pt x="7820286" y="1220855"/>
                  </a:cubicBezTo>
                  <a:cubicBezTo>
                    <a:pt x="7740461" y="1253812"/>
                    <a:pt x="7587273" y="1197609"/>
                    <a:pt x="7496303" y="1220855"/>
                  </a:cubicBezTo>
                  <a:cubicBezTo>
                    <a:pt x="7405333" y="1244101"/>
                    <a:pt x="7155009" y="1185026"/>
                    <a:pt x="6859508" y="1220855"/>
                  </a:cubicBezTo>
                  <a:cubicBezTo>
                    <a:pt x="6564007" y="1256684"/>
                    <a:pt x="6424084" y="1199206"/>
                    <a:pt x="6300916" y="1220855"/>
                  </a:cubicBezTo>
                  <a:cubicBezTo>
                    <a:pt x="6177748" y="1242504"/>
                    <a:pt x="6109554" y="1199198"/>
                    <a:pt x="5976933" y="1220855"/>
                  </a:cubicBezTo>
                  <a:cubicBezTo>
                    <a:pt x="5844312" y="1242512"/>
                    <a:pt x="5586636" y="1181987"/>
                    <a:pt x="5340138" y="1220855"/>
                  </a:cubicBezTo>
                  <a:cubicBezTo>
                    <a:pt x="5093640" y="1259723"/>
                    <a:pt x="4972767" y="1215337"/>
                    <a:pt x="4859749" y="1220855"/>
                  </a:cubicBezTo>
                  <a:cubicBezTo>
                    <a:pt x="4746731" y="1226373"/>
                    <a:pt x="4537937" y="1212860"/>
                    <a:pt x="4301157" y="1220855"/>
                  </a:cubicBezTo>
                  <a:cubicBezTo>
                    <a:pt x="4064377" y="1228850"/>
                    <a:pt x="3966069" y="1183022"/>
                    <a:pt x="3664363" y="1220855"/>
                  </a:cubicBezTo>
                  <a:cubicBezTo>
                    <a:pt x="3362657" y="1258688"/>
                    <a:pt x="3481641" y="1196146"/>
                    <a:pt x="3340379" y="1220855"/>
                  </a:cubicBezTo>
                  <a:cubicBezTo>
                    <a:pt x="3199117" y="1245564"/>
                    <a:pt x="2994095" y="1189774"/>
                    <a:pt x="2781787" y="1220855"/>
                  </a:cubicBezTo>
                  <a:cubicBezTo>
                    <a:pt x="2569479" y="1251936"/>
                    <a:pt x="2410850" y="1160875"/>
                    <a:pt x="2144993" y="1220855"/>
                  </a:cubicBezTo>
                  <a:cubicBezTo>
                    <a:pt x="1879136" y="1280835"/>
                    <a:pt x="1770222" y="1218544"/>
                    <a:pt x="1508198" y="1220855"/>
                  </a:cubicBezTo>
                  <a:cubicBezTo>
                    <a:pt x="1246175" y="1223166"/>
                    <a:pt x="1211092" y="1176539"/>
                    <a:pt x="1106012" y="1220855"/>
                  </a:cubicBezTo>
                  <a:cubicBezTo>
                    <a:pt x="1000932" y="1265171"/>
                    <a:pt x="856675" y="1185225"/>
                    <a:pt x="625623" y="1220855"/>
                  </a:cubicBezTo>
                  <a:cubicBezTo>
                    <a:pt x="394571" y="1256485"/>
                    <a:pt x="222375" y="1208581"/>
                    <a:pt x="0" y="1220855"/>
                  </a:cubicBezTo>
                  <a:cubicBezTo>
                    <a:pt x="-8994" y="1085904"/>
                    <a:pt x="45552" y="934075"/>
                    <a:pt x="0" y="838320"/>
                  </a:cubicBezTo>
                  <a:cubicBezTo>
                    <a:pt x="-45552" y="742565"/>
                    <a:pt x="26812" y="601619"/>
                    <a:pt x="0" y="443577"/>
                  </a:cubicBezTo>
                  <a:cubicBezTo>
                    <a:pt x="-26812" y="285535"/>
                    <a:pt x="17140" y="156374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CA3659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170926038">
                    <a:custGeom>
                      <a:avLst/>
                      <a:gdLst>
                        <a:gd name="connsiteX0" fmla="*/ 0 w 3413572"/>
                        <a:gd name="connsiteY0" fmla="*/ 0 h 854051"/>
                        <a:gd name="connsiteX1" fmla="*/ 500657 w 3413572"/>
                        <a:gd name="connsiteY1" fmla="*/ 0 h 854051"/>
                        <a:gd name="connsiteX2" fmla="*/ 1103722 w 3413572"/>
                        <a:gd name="connsiteY2" fmla="*/ 0 h 854051"/>
                        <a:gd name="connsiteX3" fmla="*/ 1740922 w 3413572"/>
                        <a:gd name="connsiteY3" fmla="*/ 0 h 854051"/>
                        <a:gd name="connsiteX4" fmla="*/ 2378122 w 3413572"/>
                        <a:gd name="connsiteY4" fmla="*/ 0 h 854051"/>
                        <a:gd name="connsiteX5" fmla="*/ 3413572 w 3413572"/>
                        <a:gd name="connsiteY5" fmla="*/ 0 h 854051"/>
                        <a:gd name="connsiteX6" fmla="*/ 3413572 w 3413572"/>
                        <a:gd name="connsiteY6" fmla="*/ 427026 h 854051"/>
                        <a:gd name="connsiteX7" fmla="*/ 3413572 w 3413572"/>
                        <a:gd name="connsiteY7" fmla="*/ 854051 h 854051"/>
                        <a:gd name="connsiteX8" fmla="*/ 2844643 w 3413572"/>
                        <a:gd name="connsiteY8" fmla="*/ 854051 h 854051"/>
                        <a:gd name="connsiteX9" fmla="*/ 2309850 w 3413572"/>
                        <a:gd name="connsiteY9" fmla="*/ 854051 h 854051"/>
                        <a:gd name="connsiteX10" fmla="*/ 1809193 w 3413572"/>
                        <a:gd name="connsiteY10" fmla="*/ 854051 h 854051"/>
                        <a:gd name="connsiteX11" fmla="*/ 1240264 w 3413572"/>
                        <a:gd name="connsiteY11" fmla="*/ 854051 h 854051"/>
                        <a:gd name="connsiteX12" fmla="*/ 705472 w 3413572"/>
                        <a:gd name="connsiteY12" fmla="*/ 854051 h 854051"/>
                        <a:gd name="connsiteX13" fmla="*/ 0 w 3413572"/>
                        <a:gd name="connsiteY13" fmla="*/ 854051 h 854051"/>
                        <a:gd name="connsiteX14" fmla="*/ 0 w 3413572"/>
                        <a:gd name="connsiteY14" fmla="*/ 452647 h 854051"/>
                        <a:gd name="connsiteX15" fmla="*/ 0 w 3413572"/>
                        <a:gd name="connsiteY15" fmla="*/ 0 h 854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413572" h="854051" extrusionOk="0">
                          <a:moveTo>
                            <a:pt x="0" y="0"/>
                          </a:moveTo>
                          <a:cubicBezTo>
                            <a:pt x="169260" y="-58040"/>
                            <a:pt x="331960" y="35365"/>
                            <a:pt x="500657" y="0"/>
                          </a:cubicBezTo>
                          <a:cubicBezTo>
                            <a:pt x="669354" y="-35365"/>
                            <a:pt x="982782" y="32409"/>
                            <a:pt x="1103722" y="0"/>
                          </a:cubicBezTo>
                          <a:cubicBezTo>
                            <a:pt x="1224663" y="-32409"/>
                            <a:pt x="1579672" y="60935"/>
                            <a:pt x="1740922" y="0"/>
                          </a:cubicBezTo>
                          <a:cubicBezTo>
                            <a:pt x="1902172" y="-60935"/>
                            <a:pt x="2085917" y="63318"/>
                            <a:pt x="2378122" y="0"/>
                          </a:cubicBezTo>
                          <a:cubicBezTo>
                            <a:pt x="2670327" y="-63318"/>
                            <a:pt x="3088875" y="47055"/>
                            <a:pt x="3413572" y="0"/>
                          </a:cubicBezTo>
                          <a:cubicBezTo>
                            <a:pt x="3426412" y="163971"/>
                            <a:pt x="3391178" y="331664"/>
                            <a:pt x="3413572" y="427026"/>
                          </a:cubicBezTo>
                          <a:cubicBezTo>
                            <a:pt x="3435966" y="522388"/>
                            <a:pt x="3385804" y="655613"/>
                            <a:pt x="3413572" y="854051"/>
                          </a:cubicBezTo>
                          <a:cubicBezTo>
                            <a:pt x="3178227" y="869047"/>
                            <a:pt x="3058680" y="791029"/>
                            <a:pt x="2844643" y="854051"/>
                          </a:cubicBezTo>
                          <a:cubicBezTo>
                            <a:pt x="2630606" y="917073"/>
                            <a:pt x="2519247" y="821340"/>
                            <a:pt x="2309850" y="854051"/>
                          </a:cubicBezTo>
                          <a:cubicBezTo>
                            <a:pt x="2100453" y="886762"/>
                            <a:pt x="1957693" y="818741"/>
                            <a:pt x="1809193" y="854051"/>
                          </a:cubicBezTo>
                          <a:cubicBezTo>
                            <a:pt x="1660693" y="889361"/>
                            <a:pt x="1409372" y="827260"/>
                            <a:pt x="1240264" y="854051"/>
                          </a:cubicBezTo>
                          <a:cubicBezTo>
                            <a:pt x="1071156" y="880842"/>
                            <a:pt x="895279" y="798741"/>
                            <a:pt x="705472" y="854051"/>
                          </a:cubicBezTo>
                          <a:cubicBezTo>
                            <a:pt x="515665" y="909361"/>
                            <a:pt x="162856" y="803605"/>
                            <a:pt x="0" y="854051"/>
                          </a:cubicBezTo>
                          <a:cubicBezTo>
                            <a:pt x="-36516" y="711038"/>
                            <a:pt x="19622" y="610583"/>
                            <a:pt x="0" y="452647"/>
                          </a:cubicBezTo>
                          <a:cubicBezTo>
                            <a:pt x="-19622" y="294711"/>
                            <a:pt x="28635" y="20980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CA3659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15493" r="726" b="22496"/>
          <a:stretch/>
        </p:blipFill>
        <p:spPr>
          <a:xfrm>
            <a:off x="5260364" y="439032"/>
            <a:ext cx="6701264" cy="1930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BCF772-A47D-1F1D-5E6A-6C81E604DD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0364" y="-52312"/>
            <a:ext cx="6096528" cy="1243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123446" y="2035277"/>
              <a:ext cx="261414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211 587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252150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170926038">
                      <a:custGeom>
                        <a:avLst/>
                        <a:gdLst>
                          <a:gd name="connsiteX0" fmla="*/ 0 w 10427048"/>
                          <a:gd name="connsiteY0" fmla="*/ 0 h 1627807"/>
                          <a:gd name="connsiteX1" fmla="*/ 370739 w 10427048"/>
                          <a:gd name="connsiteY1" fmla="*/ 0 h 1627807"/>
                          <a:gd name="connsiteX2" fmla="*/ 1054290 w 10427048"/>
                          <a:gd name="connsiteY2" fmla="*/ 0 h 1627807"/>
                          <a:gd name="connsiteX3" fmla="*/ 1842112 w 10427048"/>
                          <a:gd name="connsiteY3" fmla="*/ 0 h 1627807"/>
                          <a:gd name="connsiteX4" fmla="*/ 2629933 w 10427048"/>
                          <a:gd name="connsiteY4" fmla="*/ 0 h 1627807"/>
                          <a:gd name="connsiteX5" fmla="*/ 3313484 w 10427048"/>
                          <a:gd name="connsiteY5" fmla="*/ 0 h 1627807"/>
                          <a:gd name="connsiteX6" fmla="*/ 3892765 w 10427048"/>
                          <a:gd name="connsiteY6" fmla="*/ 0 h 1627807"/>
                          <a:gd name="connsiteX7" fmla="*/ 4680586 w 10427048"/>
                          <a:gd name="connsiteY7" fmla="*/ 0 h 1627807"/>
                          <a:gd name="connsiteX8" fmla="*/ 5051325 w 10427048"/>
                          <a:gd name="connsiteY8" fmla="*/ 0 h 1627807"/>
                          <a:gd name="connsiteX9" fmla="*/ 5526335 w 10427048"/>
                          <a:gd name="connsiteY9" fmla="*/ 0 h 1627807"/>
                          <a:gd name="connsiteX10" fmla="*/ 6001345 w 10427048"/>
                          <a:gd name="connsiteY10" fmla="*/ 0 h 1627807"/>
                          <a:gd name="connsiteX11" fmla="*/ 6372085 w 10427048"/>
                          <a:gd name="connsiteY11" fmla="*/ 0 h 1627807"/>
                          <a:gd name="connsiteX12" fmla="*/ 6951365 w 10427048"/>
                          <a:gd name="connsiteY12" fmla="*/ 0 h 1627807"/>
                          <a:gd name="connsiteX13" fmla="*/ 7322105 w 10427048"/>
                          <a:gd name="connsiteY13" fmla="*/ 0 h 1627807"/>
                          <a:gd name="connsiteX14" fmla="*/ 7901385 w 10427048"/>
                          <a:gd name="connsiteY14" fmla="*/ 0 h 1627807"/>
                          <a:gd name="connsiteX15" fmla="*/ 8584936 w 10427048"/>
                          <a:gd name="connsiteY15" fmla="*/ 0 h 1627807"/>
                          <a:gd name="connsiteX16" fmla="*/ 9372758 w 10427048"/>
                          <a:gd name="connsiteY16" fmla="*/ 0 h 1627807"/>
                          <a:gd name="connsiteX17" fmla="*/ 10427048 w 10427048"/>
                          <a:gd name="connsiteY17" fmla="*/ 0 h 1627807"/>
                          <a:gd name="connsiteX18" fmla="*/ 10427048 w 10427048"/>
                          <a:gd name="connsiteY18" fmla="*/ 558880 h 1627807"/>
                          <a:gd name="connsiteX19" fmla="*/ 10427048 w 10427048"/>
                          <a:gd name="connsiteY19" fmla="*/ 1068927 h 1627807"/>
                          <a:gd name="connsiteX20" fmla="*/ 10427048 w 10427048"/>
                          <a:gd name="connsiteY20" fmla="*/ 1627807 h 1627807"/>
                          <a:gd name="connsiteX21" fmla="*/ 9952038 w 10427048"/>
                          <a:gd name="connsiteY21" fmla="*/ 1627807 h 1627807"/>
                          <a:gd name="connsiteX22" fmla="*/ 9268487 w 10427048"/>
                          <a:gd name="connsiteY22" fmla="*/ 1627807 h 1627807"/>
                          <a:gd name="connsiteX23" fmla="*/ 8793477 w 10427048"/>
                          <a:gd name="connsiteY23" fmla="*/ 1627807 h 1627807"/>
                          <a:gd name="connsiteX24" fmla="*/ 8214197 w 10427048"/>
                          <a:gd name="connsiteY24" fmla="*/ 1627807 h 1627807"/>
                          <a:gd name="connsiteX25" fmla="*/ 7530646 w 10427048"/>
                          <a:gd name="connsiteY25" fmla="*/ 1627807 h 1627807"/>
                          <a:gd name="connsiteX26" fmla="*/ 7264177 w 10427048"/>
                          <a:gd name="connsiteY26" fmla="*/ 1627807 h 1627807"/>
                          <a:gd name="connsiteX27" fmla="*/ 6684896 w 10427048"/>
                          <a:gd name="connsiteY27" fmla="*/ 1627807 h 1627807"/>
                          <a:gd name="connsiteX28" fmla="*/ 6001345 w 10427048"/>
                          <a:gd name="connsiteY28" fmla="*/ 1627807 h 1627807"/>
                          <a:gd name="connsiteX29" fmla="*/ 5317794 w 10427048"/>
                          <a:gd name="connsiteY29" fmla="*/ 1627807 h 1627807"/>
                          <a:gd name="connsiteX30" fmla="*/ 4947055 w 10427048"/>
                          <a:gd name="connsiteY30" fmla="*/ 1627807 h 1627807"/>
                          <a:gd name="connsiteX31" fmla="*/ 4472045 w 10427048"/>
                          <a:gd name="connsiteY31" fmla="*/ 1627807 h 1627807"/>
                          <a:gd name="connsiteX32" fmla="*/ 3892765 w 10427048"/>
                          <a:gd name="connsiteY32" fmla="*/ 1627807 h 1627807"/>
                          <a:gd name="connsiteX33" fmla="*/ 3522025 w 10427048"/>
                          <a:gd name="connsiteY33" fmla="*/ 1627807 h 1627807"/>
                          <a:gd name="connsiteX34" fmla="*/ 2942745 w 10427048"/>
                          <a:gd name="connsiteY34" fmla="*/ 1627807 h 1627807"/>
                          <a:gd name="connsiteX35" fmla="*/ 2363464 w 10427048"/>
                          <a:gd name="connsiteY35" fmla="*/ 1627807 h 1627807"/>
                          <a:gd name="connsiteX36" fmla="*/ 1679913 w 10427048"/>
                          <a:gd name="connsiteY36" fmla="*/ 1627807 h 1627807"/>
                          <a:gd name="connsiteX37" fmla="*/ 996362 w 10427048"/>
                          <a:gd name="connsiteY37" fmla="*/ 1627807 h 1627807"/>
                          <a:gd name="connsiteX38" fmla="*/ 625623 w 10427048"/>
                          <a:gd name="connsiteY38" fmla="*/ 1627807 h 1627807"/>
                          <a:gd name="connsiteX39" fmla="*/ 0 w 10427048"/>
                          <a:gd name="connsiteY39" fmla="*/ 1627807 h 1627807"/>
                          <a:gd name="connsiteX40" fmla="*/ 0 w 10427048"/>
                          <a:gd name="connsiteY40" fmla="*/ 1101483 h 1627807"/>
                          <a:gd name="connsiteX41" fmla="*/ 0 w 10427048"/>
                          <a:gd name="connsiteY41" fmla="*/ 591437 h 1627807"/>
                          <a:gd name="connsiteX42" fmla="*/ 0 w 10427048"/>
                          <a:gd name="connsiteY42" fmla="*/ 0 h 1627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0427048" h="1627807" extrusionOk="0">
                            <a:moveTo>
                              <a:pt x="0" y="0"/>
                            </a:moveTo>
                            <a:cubicBezTo>
                              <a:pt x="168676" y="-15513"/>
                              <a:pt x="223218" y="19465"/>
                              <a:pt x="370739" y="0"/>
                            </a:cubicBezTo>
                            <a:cubicBezTo>
                              <a:pt x="518260" y="-19465"/>
                              <a:pt x="732278" y="71963"/>
                              <a:pt x="1054290" y="0"/>
                            </a:cubicBezTo>
                            <a:cubicBezTo>
                              <a:pt x="1376302" y="-71963"/>
                              <a:pt x="1646658" y="85643"/>
                              <a:pt x="1842112" y="0"/>
                            </a:cubicBezTo>
                            <a:cubicBezTo>
                              <a:pt x="2037566" y="-85643"/>
                              <a:pt x="2270501" y="33537"/>
                              <a:pt x="2629933" y="0"/>
                            </a:cubicBezTo>
                            <a:cubicBezTo>
                              <a:pt x="2989365" y="-33537"/>
                              <a:pt x="3136988" y="47537"/>
                              <a:pt x="3313484" y="0"/>
                            </a:cubicBezTo>
                            <a:cubicBezTo>
                              <a:pt x="3489980" y="-47537"/>
                              <a:pt x="3603332" y="50694"/>
                              <a:pt x="3892765" y="0"/>
                            </a:cubicBezTo>
                            <a:cubicBezTo>
                              <a:pt x="4182198" y="-50694"/>
                              <a:pt x="4426196" y="90823"/>
                              <a:pt x="4680586" y="0"/>
                            </a:cubicBezTo>
                            <a:cubicBezTo>
                              <a:pt x="4934976" y="-90823"/>
                              <a:pt x="4975622" y="4071"/>
                              <a:pt x="5051325" y="0"/>
                            </a:cubicBezTo>
                            <a:cubicBezTo>
                              <a:pt x="5127028" y="-4071"/>
                              <a:pt x="5297948" y="2828"/>
                              <a:pt x="5526335" y="0"/>
                            </a:cubicBezTo>
                            <a:cubicBezTo>
                              <a:pt x="5754722" y="-2828"/>
                              <a:pt x="5853232" y="8194"/>
                              <a:pt x="6001345" y="0"/>
                            </a:cubicBezTo>
                            <a:cubicBezTo>
                              <a:pt x="6149458" y="-8194"/>
                              <a:pt x="6190005" y="39322"/>
                              <a:pt x="6372085" y="0"/>
                            </a:cubicBezTo>
                            <a:cubicBezTo>
                              <a:pt x="6554165" y="-39322"/>
                              <a:pt x="6744580" y="20168"/>
                              <a:pt x="6951365" y="0"/>
                            </a:cubicBezTo>
                            <a:cubicBezTo>
                              <a:pt x="7158150" y="-20168"/>
                              <a:pt x="7171483" y="2788"/>
                              <a:pt x="7322105" y="0"/>
                            </a:cubicBezTo>
                            <a:cubicBezTo>
                              <a:pt x="7472727" y="-2788"/>
                              <a:pt x="7708912" y="42679"/>
                              <a:pt x="7901385" y="0"/>
                            </a:cubicBezTo>
                            <a:cubicBezTo>
                              <a:pt x="8093858" y="-42679"/>
                              <a:pt x="8398536" y="732"/>
                              <a:pt x="8584936" y="0"/>
                            </a:cubicBezTo>
                            <a:cubicBezTo>
                              <a:pt x="8771336" y="-732"/>
                              <a:pt x="9034919" y="13238"/>
                              <a:pt x="9372758" y="0"/>
                            </a:cubicBezTo>
                            <a:cubicBezTo>
                              <a:pt x="9710597" y="-13238"/>
                              <a:pt x="10145836" y="116504"/>
                              <a:pt x="10427048" y="0"/>
                            </a:cubicBezTo>
                            <a:cubicBezTo>
                              <a:pt x="10493719" y="179319"/>
                              <a:pt x="10380718" y="346951"/>
                              <a:pt x="10427048" y="558880"/>
                            </a:cubicBezTo>
                            <a:cubicBezTo>
                              <a:pt x="10473378" y="770809"/>
                              <a:pt x="10424973" y="962590"/>
                              <a:pt x="10427048" y="1068927"/>
                            </a:cubicBezTo>
                            <a:cubicBezTo>
                              <a:pt x="10429123" y="1175264"/>
                              <a:pt x="10394361" y="1458132"/>
                              <a:pt x="10427048" y="1627807"/>
                            </a:cubicBezTo>
                            <a:cubicBezTo>
                              <a:pt x="10297867" y="1637641"/>
                              <a:pt x="10167324" y="1611428"/>
                              <a:pt x="9952038" y="1627807"/>
                            </a:cubicBezTo>
                            <a:cubicBezTo>
                              <a:pt x="9736752" y="1644186"/>
                              <a:pt x="9472864" y="1610939"/>
                              <a:pt x="9268487" y="1627807"/>
                            </a:cubicBezTo>
                            <a:cubicBezTo>
                              <a:pt x="9064110" y="1644675"/>
                              <a:pt x="9016709" y="1597107"/>
                              <a:pt x="8793477" y="1627807"/>
                            </a:cubicBezTo>
                            <a:cubicBezTo>
                              <a:pt x="8570245" y="1658507"/>
                              <a:pt x="8380377" y="1609481"/>
                              <a:pt x="8214197" y="1627807"/>
                            </a:cubicBezTo>
                            <a:cubicBezTo>
                              <a:pt x="8048017" y="1646133"/>
                              <a:pt x="7804428" y="1588746"/>
                              <a:pt x="7530646" y="1627807"/>
                            </a:cubicBezTo>
                            <a:cubicBezTo>
                              <a:pt x="7256864" y="1666868"/>
                              <a:pt x="7332574" y="1616744"/>
                              <a:pt x="7264177" y="1627807"/>
                            </a:cubicBezTo>
                            <a:cubicBezTo>
                              <a:pt x="7195780" y="1638870"/>
                              <a:pt x="6859827" y="1607794"/>
                              <a:pt x="6684896" y="1627807"/>
                            </a:cubicBezTo>
                            <a:cubicBezTo>
                              <a:pt x="6509965" y="1647820"/>
                              <a:pt x="6157121" y="1548064"/>
                              <a:pt x="6001345" y="1627807"/>
                            </a:cubicBezTo>
                            <a:cubicBezTo>
                              <a:pt x="5845569" y="1707550"/>
                              <a:pt x="5628939" y="1621124"/>
                              <a:pt x="5317794" y="1627807"/>
                            </a:cubicBezTo>
                            <a:cubicBezTo>
                              <a:pt x="5006649" y="1634490"/>
                              <a:pt x="5113432" y="1593763"/>
                              <a:pt x="4947055" y="1627807"/>
                            </a:cubicBezTo>
                            <a:cubicBezTo>
                              <a:pt x="4780678" y="1661851"/>
                              <a:pt x="4653879" y="1584981"/>
                              <a:pt x="4472045" y="1627807"/>
                            </a:cubicBezTo>
                            <a:cubicBezTo>
                              <a:pt x="4290211" y="1670633"/>
                              <a:pt x="4181849" y="1606928"/>
                              <a:pt x="3892765" y="1627807"/>
                            </a:cubicBezTo>
                            <a:cubicBezTo>
                              <a:pt x="3603681" y="1648686"/>
                              <a:pt x="3643487" y="1586406"/>
                              <a:pt x="3522025" y="1627807"/>
                            </a:cubicBezTo>
                            <a:cubicBezTo>
                              <a:pt x="3400563" y="1669208"/>
                              <a:pt x="3166295" y="1608365"/>
                              <a:pt x="2942745" y="1627807"/>
                            </a:cubicBezTo>
                            <a:cubicBezTo>
                              <a:pt x="2719195" y="1647249"/>
                              <a:pt x="2534841" y="1589097"/>
                              <a:pt x="2363464" y="1627807"/>
                            </a:cubicBezTo>
                            <a:cubicBezTo>
                              <a:pt x="2192087" y="1666517"/>
                              <a:pt x="1818824" y="1586010"/>
                              <a:pt x="1679913" y="1627807"/>
                            </a:cubicBezTo>
                            <a:cubicBezTo>
                              <a:pt x="1541002" y="1669604"/>
                              <a:pt x="1139738" y="1597234"/>
                              <a:pt x="996362" y="1627807"/>
                            </a:cubicBezTo>
                            <a:cubicBezTo>
                              <a:pt x="852986" y="1658380"/>
                              <a:pt x="788007" y="1599689"/>
                              <a:pt x="625623" y="1627807"/>
                            </a:cubicBezTo>
                            <a:cubicBezTo>
                              <a:pt x="463239" y="1655925"/>
                              <a:pt x="162320" y="1553048"/>
                              <a:pt x="0" y="1627807"/>
                            </a:cubicBezTo>
                            <a:cubicBezTo>
                              <a:pt x="-17015" y="1510782"/>
                              <a:pt x="20236" y="1337489"/>
                              <a:pt x="0" y="1101483"/>
                            </a:cubicBezTo>
                            <a:cubicBezTo>
                              <a:pt x="-20236" y="865477"/>
                              <a:pt x="5003" y="775075"/>
                              <a:pt x="0" y="591437"/>
                            </a:cubicBezTo>
                            <a:cubicBezTo>
                              <a:pt x="-5003" y="407799"/>
                              <a:pt x="1316" y="19203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64C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70134" y="457876"/>
              <a:ext cx="624505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240 350 – 28 763 = ?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4261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221 587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49515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211 785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06463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211 875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8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197 697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197 769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187 689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178 769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2083603" y="212814"/>
                <a:ext cx="5991882" cy="131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Nga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215 623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ít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hơn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17 854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.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Hỏi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bao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nhiêu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endPara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11" action="ppaction://hlinksldjump"/>
            <a:extLst>
              <a:ext uri="{FF2B5EF4-FFF2-40B4-BE49-F238E27FC236}">
                <a16:creationId xmlns:a16="http://schemas.microsoft.com/office/drawing/2014/main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32 938</a:t>
              </a: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23 897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79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30 938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39 076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1772195" y="441383"/>
                <a:ext cx="6721161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000" b="1" i="0" dirty="0">
                    <a:solidFill>
                      <a:srgbClr val="222222"/>
                    </a:solidFill>
                    <a:effectLst/>
                    <a:latin typeface="Cambria" panose="02040503050406030204" pitchFamily="18" charset="0"/>
                  </a:rPr>
                  <a:t>83 379 – 52 441 = ?  </a:t>
                </a:r>
                <a:endPara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1" action="ppaction://hlinksldjump"/>
            <a:extLst>
              <a:ext uri="{FF2B5EF4-FFF2-40B4-BE49-F238E27FC236}">
                <a16:creationId xmlns:a16="http://schemas.microsoft.com/office/drawing/2014/main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12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120"/>
                            </p:stCondLst>
                            <p:childTnLst>
                              <p:par>
                                <p:cTn id="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199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200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299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99</a:t>
                </a:r>
                <a:endPara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8"/>
                            <a:gd name="connsiteY0" fmla="*/ 0 h 1627807"/>
                            <a:gd name="connsiteX1" fmla="*/ 370739 w 10427048"/>
                            <a:gd name="connsiteY1" fmla="*/ 0 h 1627807"/>
                            <a:gd name="connsiteX2" fmla="*/ 1054290 w 10427048"/>
                            <a:gd name="connsiteY2" fmla="*/ 0 h 1627807"/>
                            <a:gd name="connsiteX3" fmla="*/ 1842112 w 10427048"/>
                            <a:gd name="connsiteY3" fmla="*/ 0 h 1627807"/>
                            <a:gd name="connsiteX4" fmla="*/ 2629933 w 10427048"/>
                            <a:gd name="connsiteY4" fmla="*/ 0 h 1627807"/>
                            <a:gd name="connsiteX5" fmla="*/ 3313484 w 10427048"/>
                            <a:gd name="connsiteY5" fmla="*/ 0 h 1627807"/>
                            <a:gd name="connsiteX6" fmla="*/ 3892765 w 10427048"/>
                            <a:gd name="connsiteY6" fmla="*/ 0 h 1627807"/>
                            <a:gd name="connsiteX7" fmla="*/ 4680586 w 10427048"/>
                            <a:gd name="connsiteY7" fmla="*/ 0 h 1627807"/>
                            <a:gd name="connsiteX8" fmla="*/ 5051325 w 10427048"/>
                            <a:gd name="connsiteY8" fmla="*/ 0 h 1627807"/>
                            <a:gd name="connsiteX9" fmla="*/ 5526335 w 10427048"/>
                            <a:gd name="connsiteY9" fmla="*/ 0 h 1627807"/>
                            <a:gd name="connsiteX10" fmla="*/ 6001345 w 10427048"/>
                            <a:gd name="connsiteY10" fmla="*/ 0 h 1627807"/>
                            <a:gd name="connsiteX11" fmla="*/ 6372085 w 10427048"/>
                            <a:gd name="connsiteY11" fmla="*/ 0 h 1627807"/>
                            <a:gd name="connsiteX12" fmla="*/ 6951365 w 10427048"/>
                            <a:gd name="connsiteY12" fmla="*/ 0 h 1627807"/>
                            <a:gd name="connsiteX13" fmla="*/ 7322105 w 10427048"/>
                            <a:gd name="connsiteY13" fmla="*/ 0 h 1627807"/>
                            <a:gd name="connsiteX14" fmla="*/ 7901385 w 10427048"/>
                            <a:gd name="connsiteY14" fmla="*/ 0 h 1627807"/>
                            <a:gd name="connsiteX15" fmla="*/ 8584936 w 10427048"/>
                            <a:gd name="connsiteY15" fmla="*/ 0 h 1627807"/>
                            <a:gd name="connsiteX16" fmla="*/ 9372758 w 10427048"/>
                            <a:gd name="connsiteY16" fmla="*/ 0 h 1627807"/>
                            <a:gd name="connsiteX17" fmla="*/ 10427048 w 10427048"/>
                            <a:gd name="connsiteY17" fmla="*/ 0 h 1627807"/>
                            <a:gd name="connsiteX18" fmla="*/ 10427048 w 10427048"/>
                            <a:gd name="connsiteY18" fmla="*/ 558880 h 1627807"/>
                            <a:gd name="connsiteX19" fmla="*/ 10427048 w 10427048"/>
                            <a:gd name="connsiteY19" fmla="*/ 1068927 h 1627807"/>
                            <a:gd name="connsiteX20" fmla="*/ 10427048 w 10427048"/>
                            <a:gd name="connsiteY20" fmla="*/ 1627807 h 1627807"/>
                            <a:gd name="connsiteX21" fmla="*/ 9952038 w 10427048"/>
                            <a:gd name="connsiteY21" fmla="*/ 1627807 h 1627807"/>
                            <a:gd name="connsiteX22" fmla="*/ 9268487 w 10427048"/>
                            <a:gd name="connsiteY22" fmla="*/ 1627807 h 1627807"/>
                            <a:gd name="connsiteX23" fmla="*/ 8793477 w 10427048"/>
                            <a:gd name="connsiteY23" fmla="*/ 1627807 h 1627807"/>
                            <a:gd name="connsiteX24" fmla="*/ 8214197 w 10427048"/>
                            <a:gd name="connsiteY24" fmla="*/ 1627807 h 1627807"/>
                            <a:gd name="connsiteX25" fmla="*/ 7530646 w 10427048"/>
                            <a:gd name="connsiteY25" fmla="*/ 1627807 h 1627807"/>
                            <a:gd name="connsiteX26" fmla="*/ 7264177 w 10427048"/>
                            <a:gd name="connsiteY26" fmla="*/ 1627807 h 1627807"/>
                            <a:gd name="connsiteX27" fmla="*/ 6684896 w 10427048"/>
                            <a:gd name="connsiteY27" fmla="*/ 1627807 h 1627807"/>
                            <a:gd name="connsiteX28" fmla="*/ 6001345 w 10427048"/>
                            <a:gd name="connsiteY28" fmla="*/ 1627807 h 1627807"/>
                            <a:gd name="connsiteX29" fmla="*/ 5317794 w 10427048"/>
                            <a:gd name="connsiteY29" fmla="*/ 1627807 h 1627807"/>
                            <a:gd name="connsiteX30" fmla="*/ 4947055 w 10427048"/>
                            <a:gd name="connsiteY30" fmla="*/ 1627807 h 1627807"/>
                            <a:gd name="connsiteX31" fmla="*/ 4472045 w 10427048"/>
                            <a:gd name="connsiteY31" fmla="*/ 1627807 h 1627807"/>
                            <a:gd name="connsiteX32" fmla="*/ 3892765 w 10427048"/>
                            <a:gd name="connsiteY32" fmla="*/ 1627807 h 1627807"/>
                            <a:gd name="connsiteX33" fmla="*/ 3522025 w 10427048"/>
                            <a:gd name="connsiteY33" fmla="*/ 1627807 h 1627807"/>
                            <a:gd name="connsiteX34" fmla="*/ 2942745 w 10427048"/>
                            <a:gd name="connsiteY34" fmla="*/ 1627807 h 1627807"/>
                            <a:gd name="connsiteX35" fmla="*/ 2363464 w 10427048"/>
                            <a:gd name="connsiteY35" fmla="*/ 1627807 h 1627807"/>
                            <a:gd name="connsiteX36" fmla="*/ 1679913 w 10427048"/>
                            <a:gd name="connsiteY36" fmla="*/ 1627807 h 1627807"/>
                            <a:gd name="connsiteX37" fmla="*/ 996362 w 10427048"/>
                            <a:gd name="connsiteY37" fmla="*/ 1627807 h 1627807"/>
                            <a:gd name="connsiteX38" fmla="*/ 625623 w 10427048"/>
                            <a:gd name="connsiteY38" fmla="*/ 1627807 h 1627807"/>
                            <a:gd name="connsiteX39" fmla="*/ 0 w 10427048"/>
                            <a:gd name="connsiteY39" fmla="*/ 1627807 h 1627807"/>
                            <a:gd name="connsiteX40" fmla="*/ 0 w 10427048"/>
                            <a:gd name="connsiteY40" fmla="*/ 1101483 h 1627807"/>
                            <a:gd name="connsiteX41" fmla="*/ 0 w 10427048"/>
                            <a:gd name="connsiteY41" fmla="*/ 591437 h 1627807"/>
                            <a:gd name="connsiteX42" fmla="*/ 0 w 10427048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8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3332" y="50694"/>
                                <a:pt x="3892765" y="0"/>
                              </a:cubicBezTo>
                              <a:cubicBezTo>
                                <a:pt x="4182198" y="-50694"/>
                                <a:pt x="4426196" y="90823"/>
                                <a:pt x="4680586" y="0"/>
                              </a:cubicBezTo>
                              <a:cubicBezTo>
                                <a:pt x="4934976" y="-90823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0005" y="39322"/>
                                <a:pt x="6372085" y="0"/>
                              </a:cubicBezTo>
                              <a:cubicBezTo>
                                <a:pt x="6554165" y="-39322"/>
                                <a:pt x="6744580" y="20168"/>
                                <a:pt x="6951365" y="0"/>
                              </a:cubicBezTo>
                              <a:cubicBezTo>
                                <a:pt x="7158150" y="-20168"/>
                                <a:pt x="7171483" y="2788"/>
                                <a:pt x="7322105" y="0"/>
                              </a:cubicBezTo>
                              <a:cubicBezTo>
                                <a:pt x="7472727" y="-2788"/>
                                <a:pt x="7708912" y="42679"/>
                                <a:pt x="7901385" y="0"/>
                              </a:cubicBezTo>
                              <a:cubicBezTo>
                                <a:pt x="8093858" y="-42679"/>
                                <a:pt x="8398536" y="732"/>
                                <a:pt x="8584936" y="0"/>
                              </a:cubicBezTo>
                              <a:cubicBezTo>
                                <a:pt x="8771336" y="-732"/>
                                <a:pt x="9034919" y="13238"/>
                                <a:pt x="9372758" y="0"/>
                              </a:cubicBezTo>
                              <a:cubicBezTo>
                                <a:pt x="9710597" y="-13238"/>
                                <a:pt x="10145836" y="116504"/>
                                <a:pt x="10427048" y="0"/>
                              </a:cubicBezTo>
                              <a:cubicBezTo>
                                <a:pt x="10493719" y="179319"/>
                                <a:pt x="10380718" y="346951"/>
                                <a:pt x="10427048" y="558880"/>
                              </a:cubicBezTo>
                              <a:cubicBezTo>
                                <a:pt x="10473378" y="770809"/>
                                <a:pt x="10424973" y="962590"/>
                                <a:pt x="10427048" y="1068927"/>
                              </a:cubicBezTo>
                              <a:cubicBezTo>
                                <a:pt x="10429123" y="1175264"/>
                                <a:pt x="10394361" y="1458132"/>
                                <a:pt x="10427048" y="1627807"/>
                              </a:cubicBezTo>
                              <a:cubicBezTo>
                                <a:pt x="10297867" y="1637641"/>
                                <a:pt x="10167324" y="1611428"/>
                                <a:pt x="9952038" y="1627807"/>
                              </a:cubicBezTo>
                              <a:cubicBezTo>
                                <a:pt x="9736752" y="1644186"/>
                                <a:pt x="9472864" y="1610939"/>
                                <a:pt x="9268487" y="1627807"/>
                              </a:cubicBezTo>
                              <a:cubicBezTo>
                                <a:pt x="9064110" y="1644675"/>
                                <a:pt x="9016709" y="1597107"/>
                                <a:pt x="8793477" y="1627807"/>
                              </a:cubicBezTo>
                              <a:cubicBezTo>
                                <a:pt x="8570245" y="1658507"/>
                                <a:pt x="8380377" y="1609481"/>
                                <a:pt x="8214197" y="1627807"/>
                              </a:cubicBezTo>
                              <a:cubicBezTo>
                                <a:pt x="8048017" y="1646133"/>
                                <a:pt x="7804428" y="1588746"/>
                                <a:pt x="7530646" y="1627807"/>
                              </a:cubicBezTo>
                              <a:cubicBezTo>
                                <a:pt x="7256864" y="1666868"/>
                                <a:pt x="7332574" y="1616744"/>
                                <a:pt x="7264177" y="1627807"/>
                              </a:cubicBezTo>
                              <a:cubicBezTo>
                                <a:pt x="7195780" y="1638870"/>
                                <a:pt x="6859827" y="1607794"/>
                                <a:pt x="6684896" y="1627807"/>
                              </a:cubicBezTo>
                              <a:cubicBezTo>
                                <a:pt x="6509965" y="164782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181849" y="1606928"/>
                                <a:pt x="3892765" y="1627807"/>
                              </a:cubicBezTo>
                              <a:cubicBezTo>
                                <a:pt x="3603681" y="1648686"/>
                                <a:pt x="3643487" y="1586406"/>
                                <a:pt x="3522025" y="1627807"/>
                              </a:cubicBezTo>
                              <a:cubicBezTo>
                                <a:pt x="3400563" y="1669208"/>
                                <a:pt x="3166295" y="1608365"/>
                                <a:pt x="2942745" y="1627807"/>
                              </a:cubicBezTo>
                              <a:cubicBezTo>
                                <a:pt x="2719195" y="1647249"/>
                                <a:pt x="2534841" y="1589097"/>
                                <a:pt x="2363464" y="1627807"/>
                              </a:cubicBezTo>
                              <a:cubicBezTo>
                                <a:pt x="2192087" y="1666517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06565" y="345099"/>
                <a:ext cx="6855725" cy="900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Mai nghĩ 1 số có 3 chữ số mà tổng của các chữ số của nó bằng 19. Nếu trừ số đó đi 52, rồi lại trừ tiếp cho 48 thì được một số có 2 chữ số. Tìm số Mai đã nghĩ.</a:t>
                </a:r>
                <a:endParaRPr lang="en-US" sz="24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  <p:sp>
        <p:nvSpPr>
          <p:cNvPr id="36" name="Arrow: Right 35">
            <a:hlinkClick r:id="rId11" action="ppaction://hlinksldjump"/>
            <a:extLst>
              <a:ext uri="{FF2B5EF4-FFF2-40B4-BE49-F238E27FC236}">
                <a16:creationId xmlns:a16="http://schemas.microsoft.com/office/drawing/2014/main" id="{6BAB617F-26BA-70B1-2DED-2017C806856E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BDAF07-3428-C7DA-51A9-EB0D22EF00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6754" y="1323951"/>
            <a:ext cx="9492295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9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666</Words>
  <Application>Microsoft Macintosh PowerPoint</Application>
  <PresentationFormat>Widescreen</PresentationFormat>
  <Paragraphs>96</Paragraphs>
  <Slides>23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Calibri Light</vt:lpstr>
      <vt:lpstr>M PLUS Rounded 1c</vt:lpstr>
      <vt:lpstr>Fredoka One</vt:lpstr>
      <vt:lpstr>Cambria</vt:lpstr>
      <vt:lpstr>SVN-Newton</vt:lpstr>
      <vt:lpstr>Times New Roman</vt:lpstr>
      <vt:lpstr>思源黑体 CN Bold</vt:lpstr>
      <vt:lpstr>Vogue-ExtraBold</vt:lpstr>
      <vt:lpstr>Calibri</vt:lpstr>
      <vt:lpstr>#9Slide07 HoneyCream</vt:lpstr>
      <vt:lpstr>Arial</vt:lpstr>
      <vt:lpstr>SVN-Ready</vt:lpstr>
      <vt:lpstr>Office Theme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MNT;KhanhHuyen</dc:creator>
  <cp:keywords>MangNonTeam;MNT</cp:keywords>
  <cp:lastModifiedBy>Microsoft Office User</cp:lastModifiedBy>
  <cp:revision>21</cp:revision>
  <dcterms:created xsi:type="dcterms:W3CDTF">2023-07-26T09:04:35Z</dcterms:created>
  <dcterms:modified xsi:type="dcterms:W3CDTF">2023-11-16T15:39:01Z</dcterms:modified>
</cp:coreProperties>
</file>