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43"/>
    <a:srgbClr val="C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6"/>
  </p:normalViewPr>
  <p:slideViewPr>
    <p:cSldViewPr snapToGrid="0">
      <p:cViewPr varScale="1">
        <p:scale>
          <a:sx n="84" d="100"/>
          <a:sy n="84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3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1.svg"/><Relationship Id="rId5" Type="http://schemas.openxmlformats.org/officeDocument/2006/relationships/image" Target="../media/image21.svg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1.svg"/><Relationship Id="rId5" Type="http://schemas.openxmlformats.org/officeDocument/2006/relationships/image" Target="../media/image21.svg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7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7.svg"/><Relationship Id="rId5" Type="http://schemas.openxmlformats.org/officeDocument/2006/relationships/image" Target="../media/image21.svg"/><Relationship Id="rId10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1.pn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0.svg"/><Relationship Id="rId5" Type="http://schemas.openxmlformats.org/officeDocument/2006/relationships/image" Target="../media/image4.sv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21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8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21.sv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46.png"/><Relationship Id="rId17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5.png"/><Relationship Id="rId5" Type="http://schemas.openxmlformats.org/officeDocument/2006/relationships/image" Target="../media/image21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997363" y="-108065"/>
            <a:ext cx="4080611" cy="1587729"/>
          </a:xfrm>
          <a:custGeom>
            <a:avLst/>
            <a:gdLst/>
            <a:ahLst/>
            <a:cxnLst/>
            <a:rect l="l" t="t" r="r" b="b"/>
            <a:pathLst>
              <a:path w="6120917" h="2381593">
                <a:moveTo>
                  <a:pt x="0" y="0"/>
                </a:moveTo>
                <a:lnTo>
                  <a:pt x="6120917" y="0"/>
                </a:lnTo>
                <a:lnTo>
                  <a:pt x="6120917" y="2381593"/>
                </a:lnTo>
                <a:lnTo>
                  <a:pt x="0" y="238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8879" y="285553"/>
            <a:ext cx="3026659" cy="1177646"/>
          </a:xfrm>
          <a:custGeom>
            <a:avLst/>
            <a:gdLst/>
            <a:ahLst/>
            <a:cxnLst/>
            <a:rect l="l" t="t" r="r" b="b"/>
            <a:pathLst>
              <a:path w="4539989" h="1766469">
                <a:moveTo>
                  <a:pt x="4539989" y="0"/>
                </a:moveTo>
                <a:lnTo>
                  <a:pt x="0" y="0"/>
                </a:lnTo>
                <a:lnTo>
                  <a:pt x="0" y="1766469"/>
                </a:lnTo>
                <a:lnTo>
                  <a:pt x="4539989" y="1766469"/>
                </a:lnTo>
                <a:lnTo>
                  <a:pt x="45399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465969" y="357522"/>
            <a:ext cx="4975376" cy="6690603"/>
          </a:xfrm>
          <a:custGeom>
            <a:avLst/>
            <a:gdLst/>
            <a:ahLst/>
            <a:cxnLst/>
            <a:rect l="l" t="t" r="r" b="b"/>
            <a:pathLst>
              <a:path w="7463064" h="10035905">
                <a:moveTo>
                  <a:pt x="0" y="0"/>
                </a:moveTo>
                <a:lnTo>
                  <a:pt x="7463064" y="0"/>
                </a:lnTo>
                <a:lnTo>
                  <a:pt x="7463064" y="10035905"/>
                </a:lnTo>
                <a:lnTo>
                  <a:pt x="0" y="1003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65822" y="1615807"/>
            <a:ext cx="4039669" cy="5432318"/>
          </a:xfrm>
          <a:custGeom>
            <a:avLst/>
            <a:gdLst/>
            <a:ahLst/>
            <a:cxnLst/>
            <a:rect l="l" t="t" r="r" b="b"/>
            <a:pathLst>
              <a:path w="6059504" h="8148477">
                <a:moveTo>
                  <a:pt x="0" y="0"/>
                </a:moveTo>
                <a:lnTo>
                  <a:pt x="6059504" y="0"/>
                </a:lnTo>
                <a:lnTo>
                  <a:pt x="6059504" y="8148477"/>
                </a:lnTo>
                <a:lnTo>
                  <a:pt x="0" y="8148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900798" y="285553"/>
            <a:ext cx="1835982" cy="1118280"/>
          </a:xfrm>
          <a:custGeom>
            <a:avLst/>
            <a:gdLst/>
            <a:ahLst/>
            <a:cxnLst/>
            <a:rect l="l" t="t" r="r" b="b"/>
            <a:pathLst>
              <a:path w="2753973" h="1677420">
                <a:moveTo>
                  <a:pt x="0" y="0"/>
                </a:moveTo>
                <a:lnTo>
                  <a:pt x="2753974" y="0"/>
                </a:lnTo>
                <a:lnTo>
                  <a:pt x="2753974" y="1677420"/>
                </a:lnTo>
                <a:lnTo>
                  <a:pt x="0" y="1677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2367747" y="4549598"/>
            <a:ext cx="1160959" cy="707129"/>
          </a:xfrm>
          <a:custGeom>
            <a:avLst/>
            <a:gdLst/>
            <a:ahLst/>
            <a:cxnLst/>
            <a:rect l="l" t="t" r="r" b="b"/>
            <a:pathLst>
              <a:path w="1741438" h="1060694">
                <a:moveTo>
                  <a:pt x="1741438" y="0"/>
                </a:moveTo>
                <a:lnTo>
                  <a:pt x="0" y="0"/>
                </a:lnTo>
                <a:lnTo>
                  <a:pt x="0" y="1060695"/>
                </a:lnTo>
                <a:lnTo>
                  <a:pt x="1741438" y="1060695"/>
                </a:lnTo>
                <a:lnTo>
                  <a:pt x="17414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7FC326-615A-B99A-8915-53505F8C5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47" y="-187002"/>
            <a:ext cx="1666666" cy="1666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482760-A733-7081-137C-840554E99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480" y="750873"/>
            <a:ext cx="5005250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2A08C7-69C0-BAAA-F44F-CD14C16D6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0" y="1827922"/>
            <a:ext cx="8711939" cy="276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39124" y="2057400"/>
            <a:ext cx="5337673" cy="4990725"/>
          </a:xfrm>
          <a:custGeom>
            <a:avLst/>
            <a:gdLst/>
            <a:ahLst/>
            <a:cxnLst/>
            <a:rect l="l" t="t" r="r" b="b"/>
            <a:pathLst>
              <a:path w="8006510" h="7486087">
                <a:moveTo>
                  <a:pt x="0" y="0"/>
                </a:moveTo>
                <a:lnTo>
                  <a:pt x="8006510" y="0"/>
                </a:lnTo>
                <a:lnTo>
                  <a:pt x="8006510" y="7486087"/>
                </a:lnTo>
                <a:lnTo>
                  <a:pt x="0" y="748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a. Đọc lại bài làm của em để phát hiện lỗi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904961" y="2273133"/>
            <a:ext cx="9036574" cy="3423962"/>
          </a:xfrm>
          <a:custGeom>
            <a:avLst/>
            <a:gdLst/>
            <a:ahLst/>
            <a:cxnLst/>
            <a:rect l="l" t="t" r="r" b="b"/>
            <a:pathLst>
              <a:path w="13554861" h="5135943">
                <a:moveTo>
                  <a:pt x="0" y="0"/>
                </a:moveTo>
                <a:lnTo>
                  <a:pt x="13554861" y="0"/>
                </a:lnTo>
                <a:lnTo>
                  <a:pt x="13554861" y="5135943"/>
                </a:lnTo>
                <a:lnTo>
                  <a:pt x="0" y="5135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Đọc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soát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chỉnh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sửa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5540"/>
              </a:lnSpc>
            </a:pPr>
            <a:r>
              <a:rPr lang="en-US" sz="3957" dirty="0">
                <a:solidFill>
                  <a:srgbClr val="000000"/>
                </a:solidFill>
                <a:latin typeface="Cambria Bold"/>
              </a:rPr>
              <a:t>b.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Chỉnh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sửa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lỗi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nếu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57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957" dirty="0">
                <a:solidFill>
                  <a:srgbClr val="000000"/>
                </a:solidFill>
                <a:latin typeface="Cambria Bold"/>
              </a:rPr>
              <a:t>)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B5B85D-37EB-0ED0-F383-8D7F57D78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38" y="1709914"/>
            <a:ext cx="950448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33936" y="3801345"/>
            <a:ext cx="2632358" cy="2742040"/>
          </a:xfrm>
          <a:custGeom>
            <a:avLst/>
            <a:gdLst/>
            <a:ahLst/>
            <a:cxnLst/>
            <a:rect l="l" t="t" r="r" b="b"/>
            <a:pathLst>
              <a:path w="3948537" h="4113060">
                <a:moveTo>
                  <a:pt x="0" y="0"/>
                </a:moveTo>
                <a:lnTo>
                  <a:pt x="3948537" y="0"/>
                </a:lnTo>
                <a:lnTo>
                  <a:pt x="3948537" y="4113060"/>
                </a:lnTo>
                <a:lnTo>
                  <a:pt x="0" y="4113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8E002-6DD3-7770-2F4D-D57D6F77F98C}"/>
              </a:ext>
            </a:extLst>
          </p:cNvPr>
          <p:cNvGrpSpPr/>
          <p:nvPr/>
        </p:nvGrpSpPr>
        <p:grpSpPr>
          <a:xfrm>
            <a:off x="1987876" y="550456"/>
            <a:ext cx="7620485" cy="4591342"/>
            <a:chOff x="1987876" y="550456"/>
            <a:chExt cx="7620485" cy="4591342"/>
          </a:xfrm>
        </p:grpSpPr>
        <p:sp>
          <p:nvSpPr>
            <p:cNvPr id="14" name="Freeform 14"/>
            <p:cNvSpPr/>
            <p:nvPr/>
          </p:nvSpPr>
          <p:spPr>
            <a:xfrm>
              <a:off x="1987876" y="550456"/>
              <a:ext cx="7620485" cy="4591342"/>
            </a:xfrm>
            <a:custGeom>
              <a:avLst/>
              <a:gdLst/>
              <a:ahLst/>
              <a:cxnLst/>
              <a:rect l="l" t="t" r="r" b="b"/>
              <a:pathLst>
                <a:path w="11430727" h="6887013">
                  <a:moveTo>
                    <a:pt x="0" y="0"/>
                  </a:moveTo>
                  <a:lnTo>
                    <a:pt x="11430727" y="0"/>
                  </a:lnTo>
                  <a:lnTo>
                    <a:pt x="11430727" y="6887013"/>
                  </a:lnTo>
                  <a:lnTo>
                    <a:pt x="0" y="6887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93759" y="1511341"/>
              <a:ext cx="6408716" cy="276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40"/>
                </a:lnSpc>
                <a:spcBef>
                  <a:spcPct val="0"/>
                </a:spcBef>
              </a:pP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trao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đổi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679443" y="3332489"/>
            <a:ext cx="2826757" cy="3106327"/>
          </a:xfrm>
          <a:custGeom>
            <a:avLst/>
            <a:gdLst/>
            <a:ahLst/>
            <a:cxnLst/>
            <a:rect l="l" t="t" r="r" b="b"/>
            <a:pathLst>
              <a:path w="4240136" h="4659490">
                <a:moveTo>
                  <a:pt x="0" y="0"/>
                </a:moveTo>
                <a:lnTo>
                  <a:pt x="4240136" y="0"/>
                </a:lnTo>
                <a:lnTo>
                  <a:pt x="4240136" y="4659490"/>
                </a:lnTo>
                <a:lnTo>
                  <a:pt x="0" y="4659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42D75BE-2760-D53D-EF66-54147CFBD25D}"/>
              </a:ext>
            </a:extLst>
          </p:cNvPr>
          <p:cNvSpPr/>
          <p:nvPr/>
        </p:nvSpPr>
        <p:spPr>
          <a:xfrm>
            <a:off x="4361197" y="2007609"/>
            <a:ext cx="661160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106F55-B722-7E65-0373-49C51F1F1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7" y="304529"/>
            <a:ext cx="3426249" cy="624894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E2CBF6-BF08-0466-0FA7-D549B4F00623}"/>
              </a:ext>
            </a:extLst>
          </p:cNvPr>
          <p:cNvSpPr/>
          <p:nvPr/>
        </p:nvSpPr>
        <p:spPr>
          <a:xfrm>
            <a:off x="3610627" y="3429000"/>
            <a:ext cx="548765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80C85-618C-7609-9773-714A726F7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7407" y="516976"/>
            <a:ext cx="4474852" cy="1402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962443" y="-3157874"/>
            <a:ext cx="8130152" cy="10932967"/>
          </a:xfrm>
          <a:custGeom>
            <a:avLst/>
            <a:gdLst/>
            <a:ahLst/>
            <a:cxnLst/>
            <a:rect l="l" t="t" r="r" b="b"/>
            <a:pathLst>
              <a:path w="12195228" h="16399451">
                <a:moveTo>
                  <a:pt x="12195228" y="0"/>
                </a:moveTo>
                <a:lnTo>
                  <a:pt x="0" y="0"/>
                </a:lnTo>
                <a:lnTo>
                  <a:pt x="0" y="16399451"/>
                </a:lnTo>
                <a:lnTo>
                  <a:pt x="12195228" y="16399451"/>
                </a:lnTo>
                <a:lnTo>
                  <a:pt x="121952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0F49B-6A58-BC2D-30D3-EA7FEED36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708" y="1644990"/>
            <a:ext cx="9510584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-3243861" y="-1869319"/>
            <a:ext cx="6928007" cy="9316391"/>
          </a:xfrm>
          <a:custGeom>
            <a:avLst/>
            <a:gdLst/>
            <a:ahLst/>
            <a:cxnLst/>
            <a:rect l="l" t="t" r="r" b="b"/>
            <a:pathLst>
              <a:path w="10392011" h="13974587">
                <a:moveTo>
                  <a:pt x="10392011" y="0"/>
                </a:moveTo>
                <a:lnTo>
                  <a:pt x="0" y="0"/>
                </a:lnTo>
                <a:lnTo>
                  <a:pt x="0" y="13974587"/>
                </a:lnTo>
                <a:lnTo>
                  <a:pt x="10392011" y="13974587"/>
                </a:lnTo>
                <a:lnTo>
                  <a:pt x="10392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004290" y="2383365"/>
            <a:ext cx="1359713" cy="529052"/>
          </a:xfrm>
          <a:custGeom>
            <a:avLst/>
            <a:gdLst/>
            <a:ahLst/>
            <a:cxnLst/>
            <a:rect l="l" t="t" r="r" b="b"/>
            <a:pathLst>
              <a:path w="2039570" h="793578">
                <a:moveTo>
                  <a:pt x="0" y="0"/>
                </a:moveTo>
                <a:lnTo>
                  <a:pt x="2039570" y="0"/>
                </a:lnTo>
                <a:lnTo>
                  <a:pt x="2039570" y="793579"/>
                </a:lnTo>
                <a:lnTo>
                  <a:pt x="0" y="793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16724" y="-212908"/>
            <a:ext cx="3420999" cy="1331080"/>
          </a:xfrm>
          <a:custGeom>
            <a:avLst/>
            <a:gdLst/>
            <a:ahLst/>
            <a:cxnLst/>
            <a:rect l="l" t="t" r="r" b="b"/>
            <a:pathLst>
              <a:path w="5131499" h="1996620">
                <a:moveTo>
                  <a:pt x="5131499" y="0"/>
                </a:moveTo>
                <a:lnTo>
                  <a:pt x="0" y="0"/>
                </a:lnTo>
                <a:lnTo>
                  <a:pt x="0" y="1996619"/>
                </a:lnTo>
                <a:lnTo>
                  <a:pt x="5131499" y="1996619"/>
                </a:lnTo>
                <a:lnTo>
                  <a:pt x="51314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204827" y="140149"/>
            <a:ext cx="2024008" cy="787523"/>
          </a:xfrm>
          <a:custGeom>
            <a:avLst/>
            <a:gdLst/>
            <a:ahLst/>
            <a:cxnLst/>
            <a:rect l="l" t="t" r="r" b="b"/>
            <a:pathLst>
              <a:path w="3036012" h="1181285">
                <a:moveTo>
                  <a:pt x="0" y="0"/>
                </a:moveTo>
                <a:lnTo>
                  <a:pt x="3036012" y="0"/>
                </a:lnTo>
                <a:lnTo>
                  <a:pt x="3036012" y="1181284"/>
                </a:lnTo>
                <a:lnTo>
                  <a:pt x="0" y="1181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F997-AE99-20E4-625C-92497937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979" y="213172"/>
            <a:ext cx="6297714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3E05-E3D5-6D23-FA43-9C36DABF7E7C}"/>
              </a:ext>
            </a:extLst>
          </p:cNvPr>
          <p:cNvSpPr txBox="1"/>
          <p:nvPr/>
        </p:nvSpPr>
        <p:spPr>
          <a:xfrm>
            <a:off x="1286304" y="1353752"/>
            <a:ext cx="990600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Viết được bài văn miêu tả con vật dựa vào dàn ý đã lập.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tìm đọc thêm các bài văn miêu tả con vật, trao đổi với người thân về đặc điểm con vật trong bài văn của mình.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giải quyết vấn đề sáng tạo.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nhiệm, yêu quý động vật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163605" y="4680301"/>
            <a:ext cx="2057400" cy="2197223"/>
          </a:xfrm>
          <a:custGeom>
            <a:avLst/>
            <a:gdLst/>
            <a:ahLst/>
            <a:cxnLst/>
            <a:rect l="l" t="t" r="r" b="b"/>
            <a:pathLst>
              <a:path w="5431253" h="5800367">
                <a:moveTo>
                  <a:pt x="0" y="0"/>
                </a:moveTo>
                <a:lnTo>
                  <a:pt x="5431253" y="0"/>
                </a:lnTo>
                <a:lnTo>
                  <a:pt x="5431253" y="5800367"/>
                </a:lnTo>
                <a:lnTo>
                  <a:pt x="0" y="580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224B59-8C26-BFFA-D97E-4D632411E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656" y="1509167"/>
            <a:ext cx="9504488" cy="2310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6882" y="30452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0D8B761-C81A-B254-9D96-D37D7DFD088F}"/>
              </a:ext>
            </a:extLst>
          </p:cNvPr>
          <p:cNvSpPr/>
          <p:nvPr/>
        </p:nvSpPr>
        <p:spPr>
          <a:xfrm>
            <a:off x="3345135" y="666751"/>
            <a:ext cx="7029448" cy="1277655"/>
          </a:xfrm>
          <a:prstGeom prst="wedgeRoundRectCallout">
            <a:avLst>
              <a:gd name="adj1" fmla="val -55406"/>
              <a:gd name="adj2" fmla="val 30119"/>
              <a:gd name="adj3" fmla="val 16667"/>
            </a:avLst>
          </a:prstGeom>
          <a:solidFill>
            <a:schemeClr val="bg1"/>
          </a:solidFill>
          <a:ln w="38100">
            <a:solidFill>
              <a:srgbClr val="94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F20071-78A4-01A1-7CE9-97859E2DC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807" y="304529"/>
            <a:ext cx="3426249" cy="6248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3EBF2-3D9C-3C7C-E33C-7683A945F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1745" y="2743140"/>
            <a:ext cx="68220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9F90C-A0DD-62F9-7214-9677B1F6C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87" y="1674440"/>
            <a:ext cx="950448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8800" y="314615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32138" y="1823891"/>
            <a:ext cx="920601" cy="1352167"/>
          </a:xfrm>
          <a:custGeom>
            <a:avLst/>
            <a:gdLst/>
            <a:ahLst/>
            <a:cxnLst/>
            <a:rect l="l" t="t" r="r" b="b"/>
            <a:pathLst>
              <a:path w="1380901" h="2028251">
                <a:moveTo>
                  <a:pt x="0" y="0"/>
                </a:moveTo>
                <a:lnTo>
                  <a:pt x="1380901" y="0"/>
                </a:lnTo>
                <a:lnTo>
                  <a:pt x="1380901" y="2028251"/>
                </a:lnTo>
                <a:lnTo>
                  <a:pt x="0" y="2028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7420" y="3927646"/>
            <a:ext cx="1097342" cy="1386846"/>
          </a:xfrm>
          <a:custGeom>
            <a:avLst/>
            <a:gdLst/>
            <a:ahLst/>
            <a:cxnLst/>
            <a:rect l="l" t="t" r="r" b="b"/>
            <a:pathLst>
              <a:path w="1646013" h="2080269">
                <a:moveTo>
                  <a:pt x="0" y="0"/>
                </a:moveTo>
                <a:lnTo>
                  <a:pt x="1646013" y="0"/>
                </a:lnTo>
                <a:lnTo>
                  <a:pt x="1646013" y="2080269"/>
                </a:lnTo>
                <a:lnTo>
                  <a:pt x="0" y="208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8079" y="663274"/>
            <a:ext cx="787334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Chọn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đề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dưới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đây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87876" y="1658170"/>
            <a:ext cx="7922862" cy="1683608"/>
            <a:chOff x="0" y="0"/>
            <a:chExt cx="15845724" cy="33672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45724" cy="3367216"/>
            </a:xfrm>
            <a:custGeom>
              <a:avLst/>
              <a:gdLst/>
              <a:ahLst/>
              <a:cxnLst/>
              <a:rect l="l" t="t" r="r" b="b"/>
              <a:pathLst>
                <a:path w="15845724" h="3367216">
                  <a:moveTo>
                    <a:pt x="0" y="0"/>
                  </a:moveTo>
                  <a:lnTo>
                    <a:pt x="15845724" y="0"/>
                  </a:lnTo>
                  <a:lnTo>
                    <a:pt x="15845724" y="3367216"/>
                  </a:lnTo>
                  <a:lnTo>
                    <a:pt x="0" y="33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6714" y="641448"/>
              <a:ext cx="15092298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chăm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sóc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gắn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bó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28078" y="3570378"/>
            <a:ext cx="9278122" cy="1971601"/>
            <a:chOff x="0" y="0"/>
            <a:chExt cx="18556244" cy="39432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56244" cy="3943202"/>
            </a:xfrm>
            <a:custGeom>
              <a:avLst/>
              <a:gdLst/>
              <a:ahLst/>
              <a:cxnLst/>
              <a:rect l="l" t="t" r="r" b="b"/>
              <a:pathLst>
                <a:path w="18556244" h="3943202">
                  <a:moveTo>
                    <a:pt x="0" y="0"/>
                  </a:moveTo>
                  <a:lnTo>
                    <a:pt x="18556244" y="0"/>
                  </a:lnTo>
                  <a:lnTo>
                    <a:pt x="18556244" y="3943202"/>
                  </a:lnTo>
                  <a:lnTo>
                    <a:pt x="0" y="394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97856" y="408740"/>
              <a:ext cx="16316864" cy="3154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>
                  <a:solidFill>
                    <a:srgbClr val="000000"/>
                  </a:solidFill>
                  <a:latin typeface="Cambria Bold"/>
                </a:rPr>
                <a:t>Miêu tả một con vật em đã được quan sát trên ti vi hoặc phim ảnh mà em yêu thích.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03367" y="388139"/>
            <a:ext cx="8425031" cy="2787919"/>
            <a:chOff x="0" y="0"/>
            <a:chExt cx="16850062" cy="55758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50062" cy="5575839"/>
            </a:xfrm>
            <a:custGeom>
              <a:avLst/>
              <a:gdLst/>
              <a:ahLst/>
              <a:cxnLst/>
              <a:rect l="l" t="t" r="r" b="b"/>
              <a:pathLst>
                <a:path w="16850062" h="5575839">
                  <a:moveTo>
                    <a:pt x="0" y="0"/>
                  </a:moveTo>
                  <a:lnTo>
                    <a:pt x="16850062" y="0"/>
                  </a:lnTo>
                  <a:lnTo>
                    <a:pt x="16850062" y="5575839"/>
                  </a:lnTo>
                  <a:lnTo>
                    <a:pt x="0" y="557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3724" y="585696"/>
              <a:ext cx="15123274" cy="3658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855"/>
                </a:lnSpc>
                <a:spcBef>
                  <a:spcPct val="0"/>
                </a:spcBef>
              </a:pPr>
              <a:r>
                <a:rPr lang="en-US" sz="3468">
                  <a:solidFill>
                    <a:srgbClr val="000000"/>
                  </a:solidFill>
                  <a:latin typeface="Cambria Bold"/>
                </a:rPr>
                <a:t>Dựa vào dàn ý đã lập trong hoạt động Viết ở Bài 28, viết bài văn miêu tả con vật mà em yêu thích.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01949" y="796172"/>
            <a:ext cx="985927" cy="985927"/>
          </a:xfrm>
          <a:custGeom>
            <a:avLst/>
            <a:gdLst/>
            <a:ahLst/>
            <a:cxnLst/>
            <a:rect l="l" t="t" r="r" b="b"/>
            <a:pathLst>
              <a:path w="1478891" h="1478891">
                <a:moveTo>
                  <a:pt x="0" y="0"/>
                </a:moveTo>
                <a:lnTo>
                  <a:pt x="1478891" y="0"/>
                </a:lnTo>
                <a:lnTo>
                  <a:pt x="1478891" y="1478890"/>
                </a:lnTo>
                <a:lnTo>
                  <a:pt x="0" y="1478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3935" y="3605742"/>
            <a:ext cx="13005335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456" lvl="1" indent="-377228" defTabSz="609630">
              <a:lnSpc>
                <a:spcPts val="4892"/>
              </a:lnSpc>
              <a:spcBef>
                <a:spcPct val="0"/>
              </a:spcBef>
              <a:buFont typeface="Arial"/>
              <a:buChar char="•"/>
            </a:pP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Đọc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lại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dàn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ý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đã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lập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trong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hoạt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động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viết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ở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Bài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936" y="4396280"/>
            <a:ext cx="11172265" cy="12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540" lvl="1" indent="-375770" algn="ctr" defTabSz="609630">
              <a:lnSpc>
                <a:spcPts val="4873"/>
              </a:lnSpc>
              <a:spcBef>
                <a:spcPct val="0"/>
              </a:spcBef>
              <a:buFont typeface="Arial"/>
              <a:buChar char="•"/>
            </a:pPr>
            <a:r>
              <a:rPr lang="en-US" sz="3481">
                <a:solidFill>
                  <a:srgbClr val="EE826C"/>
                </a:solidFill>
                <a:latin typeface="Cambria Bold"/>
              </a:rPr>
              <a:t>Dựa vào dàn ý đã lập trong hoạt độn viết ở Bài 28, viết bài văn có đủ mở bài, thân bài, kết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108811">
            <a:off x="-2099455" y="-3480345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1389614">
            <a:off x="9124060" y="-281798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8" name="Freeform 8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2587319" flipH="1">
            <a:off x="-220828" y="4117300"/>
            <a:ext cx="2135031" cy="2965322"/>
          </a:xfrm>
          <a:custGeom>
            <a:avLst/>
            <a:gdLst/>
            <a:ahLst/>
            <a:cxnLst/>
            <a:rect l="l" t="t" r="r" b="b"/>
            <a:pathLst>
              <a:path w="3202547" h="4447983">
                <a:moveTo>
                  <a:pt x="3202547" y="0"/>
                </a:moveTo>
                <a:lnTo>
                  <a:pt x="0" y="0"/>
                </a:lnTo>
                <a:lnTo>
                  <a:pt x="0" y="4447982"/>
                </a:lnTo>
                <a:lnTo>
                  <a:pt x="3202547" y="4447982"/>
                </a:lnTo>
                <a:lnTo>
                  <a:pt x="32025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969075" flipH="1">
            <a:off x="10163571" y="3624804"/>
            <a:ext cx="2615139" cy="3632137"/>
          </a:xfrm>
          <a:custGeom>
            <a:avLst/>
            <a:gdLst/>
            <a:ahLst/>
            <a:cxnLst/>
            <a:rect l="l" t="t" r="r" b="b"/>
            <a:pathLst>
              <a:path w="3922708" h="5448206">
                <a:moveTo>
                  <a:pt x="3922709" y="0"/>
                </a:moveTo>
                <a:lnTo>
                  <a:pt x="0" y="0"/>
                </a:lnTo>
                <a:lnTo>
                  <a:pt x="0" y="5448206"/>
                </a:lnTo>
                <a:lnTo>
                  <a:pt x="3922709" y="5448206"/>
                </a:lnTo>
                <a:lnTo>
                  <a:pt x="39227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95080" y="4704689"/>
            <a:ext cx="597379" cy="597379"/>
          </a:xfrm>
          <a:custGeom>
            <a:avLst/>
            <a:gdLst/>
            <a:ahLst/>
            <a:cxnLst/>
            <a:rect l="l" t="t" r="r" b="b"/>
            <a:pathLst>
              <a:path w="896068" h="896068">
                <a:moveTo>
                  <a:pt x="0" y="0"/>
                </a:moveTo>
                <a:lnTo>
                  <a:pt x="896068" y="0"/>
                </a:lnTo>
                <a:lnTo>
                  <a:pt x="896068" y="896067"/>
                </a:lnTo>
                <a:lnTo>
                  <a:pt x="0" y="896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00242" y="4816841"/>
            <a:ext cx="958871" cy="958871"/>
          </a:xfrm>
          <a:custGeom>
            <a:avLst/>
            <a:gdLst/>
            <a:ahLst/>
            <a:cxnLst/>
            <a:rect l="l" t="t" r="r" b="b"/>
            <a:pathLst>
              <a:path w="1438307" h="1438307">
                <a:moveTo>
                  <a:pt x="0" y="0"/>
                </a:moveTo>
                <a:lnTo>
                  <a:pt x="1438307" y="0"/>
                </a:lnTo>
                <a:lnTo>
                  <a:pt x="1438307" y="1438307"/>
                </a:lnTo>
                <a:lnTo>
                  <a:pt x="0" y="1438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73671" y="4108106"/>
            <a:ext cx="596583" cy="596583"/>
          </a:xfrm>
          <a:custGeom>
            <a:avLst/>
            <a:gdLst/>
            <a:ahLst/>
            <a:cxnLst/>
            <a:rect l="l" t="t" r="r" b="b"/>
            <a:pathLst>
              <a:path w="894874" h="894874">
                <a:moveTo>
                  <a:pt x="0" y="0"/>
                </a:moveTo>
                <a:lnTo>
                  <a:pt x="894873" y="0"/>
                </a:lnTo>
                <a:lnTo>
                  <a:pt x="894873" y="894874"/>
                </a:lnTo>
                <a:lnTo>
                  <a:pt x="0" y="894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71735" y="4298521"/>
            <a:ext cx="834844" cy="834844"/>
          </a:xfrm>
          <a:custGeom>
            <a:avLst/>
            <a:gdLst/>
            <a:ahLst/>
            <a:cxnLst/>
            <a:rect l="l" t="t" r="r" b="b"/>
            <a:pathLst>
              <a:path w="1252266" h="1252266">
                <a:moveTo>
                  <a:pt x="0" y="0"/>
                </a:moveTo>
                <a:lnTo>
                  <a:pt x="1252266" y="0"/>
                </a:lnTo>
                <a:lnTo>
                  <a:pt x="1252266" y="1252266"/>
                </a:lnTo>
                <a:lnTo>
                  <a:pt x="0" y="125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60906" y="2389154"/>
            <a:ext cx="9870189" cy="2315535"/>
            <a:chOff x="0" y="0"/>
            <a:chExt cx="19740379" cy="46310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9740379" cy="4631069"/>
              <a:chOff x="0" y="0"/>
              <a:chExt cx="3899334" cy="91477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899334" cy="914779"/>
              </a:xfrm>
              <a:custGeom>
                <a:avLst/>
                <a:gdLst/>
                <a:ahLst/>
                <a:cxnLst/>
                <a:rect l="l" t="t" r="r" b="b"/>
                <a:pathLst>
                  <a:path w="3899334" h="914779">
                    <a:moveTo>
                      <a:pt x="26669" y="0"/>
                    </a:moveTo>
                    <a:lnTo>
                      <a:pt x="3872666" y="0"/>
                    </a:lnTo>
                    <a:cubicBezTo>
                      <a:pt x="3879738" y="0"/>
                      <a:pt x="3886522" y="2810"/>
                      <a:pt x="3891523" y="7811"/>
                    </a:cubicBezTo>
                    <a:cubicBezTo>
                      <a:pt x="3896524" y="12812"/>
                      <a:pt x="3899334" y="19596"/>
                      <a:pt x="3899334" y="26669"/>
                    </a:cubicBezTo>
                    <a:lnTo>
                      <a:pt x="3899334" y="888110"/>
                    </a:lnTo>
                    <a:cubicBezTo>
                      <a:pt x="3899334" y="895183"/>
                      <a:pt x="3896524" y="901967"/>
                      <a:pt x="3891523" y="906968"/>
                    </a:cubicBezTo>
                    <a:cubicBezTo>
                      <a:pt x="3886522" y="911969"/>
                      <a:pt x="3879738" y="914779"/>
                      <a:pt x="3872666" y="914779"/>
                    </a:cubicBezTo>
                    <a:lnTo>
                      <a:pt x="26669" y="914779"/>
                    </a:lnTo>
                    <a:cubicBezTo>
                      <a:pt x="19596" y="914779"/>
                      <a:pt x="12812" y="911969"/>
                      <a:pt x="7811" y="906968"/>
                    </a:cubicBezTo>
                    <a:cubicBezTo>
                      <a:pt x="2810" y="901967"/>
                      <a:pt x="0" y="895183"/>
                      <a:pt x="0" y="888110"/>
                    </a:cubicBezTo>
                    <a:lnTo>
                      <a:pt x="0" y="26669"/>
                    </a:lnTo>
                    <a:cubicBezTo>
                      <a:pt x="0" y="19596"/>
                      <a:pt x="2810" y="12812"/>
                      <a:pt x="7811" y="7811"/>
                    </a:cubicBezTo>
                    <a:cubicBezTo>
                      <a:pt x="12812" y="2810"/>
                      <a:pt x="19596" y="0"/>
                      <a:pt x="26669" y="0"/>
                    </a:cubicBezTo>
                    <a:close/>
                  </a:path>
                </a:pathLst>
              </a:custGeom>
              <a:solidFill>
                <a:srgbClr val="859D6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28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74472" y="450492"/>
              <a:ext cx="18236953" cy="299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66"/>
                </a:lnSpc>
                <a:spcBef>
                  <a:spcPct val="0"/>
                </a:spcBef>
              </a:pP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Sử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dụng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các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biện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pháp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so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sánh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,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hoá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để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văn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sinh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động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hơn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097B-508B-3F5A-8145-708D2C953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3412" y="998847"/>
            <a:ext cx="4304149" cy="1310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98503" y="47784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72115" y="3770908"/>
            <a:ext cx="2053687" cy="2649919"/>
          </a:xfrm>
          <a:custGeom>
            <a:avLst/>
            <a:gdLst/>
            <a:ahLst/>
            <a:cxnLst/>
            <a:rect l="l" t="t" r="r" b="b"/>
            <a:pathLst>
              <a:path w="3080531" h="3974879">
                <a:moveTo>
                  <a:pt x="0" y="0"/>
                </a:moveTo>
                <a:lnTo>
                  <a:pt x="3080531" y="0"/>
                </a:lnTo>
                <a:lnTo>
                  <a:pt x="3080531" y="3974879"/>
                </a:lnTo>
                <a:lnTo>
                  <a:pt x="0" y="3974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21526" y="967864"/>
            <a:ext cx="2420868" cy="2245355"/>
          </a:xfrm>
          <a:custGeom>
            <a:avLst/>
            <a:gdLst/>
            <a:ahLst/>
            <a:cxnLst/>
            <a:rect l="l" t="t" r="r" b="b"/>
            <a:pathLst>
              <a:path w="3631302" h="3368033">
                <a:moveTo>
                  <a:pt x="0" y="0"/>
                </a:moveTo>
                <a:lnTo>
                  <a:pt x="3631302" y="0"/>
                </a:lnTo>
                <a:lnTo>
                  <a:pt x="3631302" y="3368033"/>
                </a:lnTo>
                <a:lnTo>
                  <a:pt x="0" y="3368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571213" y="4257558"/>
            <a:ext cx="2496425" cy="2600442"/>
          </a:xfrm>
          <a:custGeom>
            <a:avLst/>
            <a:gdLst/>
            <a:ahLst/>
            <a:cxnLst/>
            <a:rect l="l" t="t" r="r" b="b"/>
            <a:pathLst>
              <a:path w="3744637" h="3900663">
                <a:moveTo>
                  <a:pt x="0" y="0"/>
                </a:moveTo>
                <a:lnTo>
                  <a:pt x="3744637" y="0"/>
                </a:lnTo>
                <a:lnTo>
                  <a:pt x="3744637" y="3900663"/>
                </a:lnTo>
                <a:lnTo>
                  <a:pt x="0" y="3900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352745" y="3755466"/>
            <a:ext cx="6529241" cy="2963498"/>
          </a:xfrm>
          <a:custGeom>
            <a:avLst/>
            <a:gdLst/>
            <a:ahLst/>
            <a:cxnLst/>
            <a:rect l="l" t="t" r="r" b="b"/>
            <a:pathLst>
              <a:path w="9414901" h="4201400">
                <a:moveTo>
                  <a:pt x="0" y="0"/>
                </a:moveTo>
                <a:lnTo>
                  <a:pt x="9414901" y="0"/>
                </a:lnTo>
                <a:lnTo>
                  <a:pt x="9414901" y="4201399"/>
                </a:lnTo>
                <a:lnTo>
                  <a:pt x="0" y="4201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E6F008-0390-31BE-60E4-BB5D47418172}"/>
              </a:ext>
            </a:extLst>
          </p:cNvPr>
          <p:cNvGrpSpPr/>
          <p:nvPr/>
        </p:nvGrpSpPr>
        <p:grpSpPr>
          <a:xfrm>
            <a:off x="2858619" y="641081"/>
            <a:ext cx="8335628" cy="2787919"/>
            <a:chOff x="2858619" y="641081"/>
            <a:chExt cx="8335628" cy="2787919"/>
          </a:xfrm>
        </p:grpSpPr>
        <p:sp>
          <p:nvSpPr>
            <p:cNvPr id="15" name="Freeform 15"/>
            <p:cNvSpPr/>
            <p:nvPr/>
          </p:nvSpPr>
          <p:spPr>
            <a:xfrm>
              <a:off x="2858619" y="641081"/>
              <a:ext cx="8335628" cy="2787919"/>
            </a:xfrm>
            <a:custGeom>
              <a:avLst/>
              <a:gdLst/>
              <a:ahLst/>
              <a:cxnLst/>
              <a:rect l="l" t="t" r="r" b="b"/>
              <a:pathLst>
                <a:path w="12503442" h="4181879">
                  <a:moveTo>
                    <a:pt x="0" y="0"/>
                  </a:moveTo>
                  <a:lnTo>
                    <a:pt x="12503442" y="0"/>
                  </a:lnTo>
                  <a:lnTo>
                    <a:pt x="12503442" y="4181879"/>
                  </a:lnTo>
                  <a:lnTo>
                    <a:pt x="0" y="4181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r="-107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858619" y="1110991"/>
              <a:ext cx="7561637" cy="1413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</a:p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vở</a:t>
              </a:r>
              <a:endParaRPr lang="en-US" sz="4601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305</Words>
  <Application>Microsoft Macintosh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KhanhHuyen;MNT;MANGNONTEAM</dc:creator>
  <cp:keywords>MNT</cp:keywords>
  <cp:lastModifiedBy>Microsoft Office User</cp:lastModifiedBy>
  <cp:revision>14</cp:revision>
  <dcterms:created xsi:type="dcterms:W3CDTF">2023-10-14T14:29:09Z</dcterms:created>
  <dcterms:modified xsi:type="dcterms:W3CDTF">2023-12-12T01:50:16Z</dcterms:modified>
</cp:coreProperties>
</file>