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4"/>
  </p:notesMasterIdLst>
  <p:sldIdLst>
    <p:sldId id="257" r:id="rId4"/>
    <p:sldId id="259" r:id="rId5"/>
    <p:sldId id="260" r:id="rId6"/>
    <p:sldId id="261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84" r:id="rId17"/>
    <p:sldId id="262" r:id="rId18"/>
    <p:sldId id="263" r:id="rId19"/>
    <p:sldId id="285" r:id="rId20"/>
    <p:sldId id="286" r:id="rId21"/>
    <p:sldId id="264" r:id="rId22"/>
    <p:sldId id="265" r:id="rId23"/>
    <p:sldId id="287" r:id="rId24"/>
    <p:sldId id="288" r:id="rId25"/>
    <p:sldId id="266" r:id="rId26"/>
    <p:sldId id="267" r:id="rId27"/>
    <p:sldId id="289" r:id="rId28"/>
    <p:sldId id="268" r:id="rId29"/>
    <p:sldId id="269" r:id="rId30"/>
    <p:sldId id="270" r:id="rId31"/>
    <p:sldId id="271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F1"/>
    <a:srgbClr val="D4F2FF"/>
    <a:srgbClr val="2EA0D5"/>
    <a:srgbClr val="E6E3D6"/>
    <a:srgbClr val="E0D5CF"/>
    <a:srgbClr val="CDB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03" autoAdjust="0"/>
    <p:restoredTop sz="94660"/>
  </p:normalViewPr>
  <p:slideViewPr>
    <p:cSldViewPr snapToGrid="0">
      <p:cViewPr>
        <p:scale>
          <a:sx n="66" d="100"/>
          <a:sy n="66" d="100"/>
        </p:scale>
        <p:origin x="2736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slide" Target="slide24.xml"/><Relationship Id="rId18" Type="http://schemas.openxmlformats.org/officeDocument/2006/relationships/image" Target="../media/image21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23.xml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slide" Target="slide20.xml"/><Relationship Id="rId5" Type="http://schemas.openxmlformats.org/officeDocument/2006/relationships/image" Target="../media/image10.png"/><Relationship Id="rId15" Type="http://schemas.openxmlformats.org/officeDocument/2006/relationships/slide" Target="slide27.xml"/><Relationship Id="rId10" Type="http://schemas.openxmlformats.org/officeDocument/2006/relationships/image" Target="../media/image15.svg"/><Relationship Id="rId19" Type="http://schemas.openxmlformats.org/officeDocument/2006/relationships/image" Target="../media/image47.gif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47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48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21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49.png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8.gif"/><Relationship Id="rId3" Type="http://schemas.openxmlformats.org/officeDocument/2006/relationships/slide" Target="slide20.xml"/><Relationship Id="rId21" Type="http://schemas.openxmlformats.org/officeDocument/2006/relationships/image" Target="../media/image21.gif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7.svg"/><Relationship Id="rId2" Type="http://schemas.openxmlformats.org/officeDocument/2006/relationships/image" Target="../media/image7.gif"/><Relationship Id="rId16" Type="http://schemas.openxmlformats.org/officeDocument/2006/relationships/image" Target="../media/image16.pn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2.png"/><Relationship Id="rId5" Type="http://schemas.openxmlformats.org/officeDocument/2006/relationships/slide" Target="slide24.xml"/><Relationship Id="rId15" Type="http://schemas.openxmlformats.org/officeDocument/2006/relationships/slide" Target="slide27.xml"/><Relationship Id="rId10" Type="http://schemas.openxmlformats.org/officeDocument/2006/relationships/image" Target="../media/image11.svg"/><Relationship Id="rId19" Type="http://schemas.openxmlformats.org/officeDocument/2006/relationships/image" Target="../media/image19.gif"/><Relationship Id="rId4" Type="http://schemas.openxmlformats.org/officeDocument/2006/relationships/slide" Target="slide23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49.png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4.xml"/><Relationship Id="rId18" Type="http://schemas.openxmlformats.org/officeDocument/2006/relationships/image" Target="../media/image19.gi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0.xml"/><Relationship Id="rId5" Type="http://schemas.openxmlformats.org/officeDocument/2006/relationships/image" Target="../media/image11.svg"/><Relationship Id="rId15" Type="http://schemas.openxmlformats.org/officeDocument/2006/relationships/slide" Target="slide27.xml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19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1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g"/><Relationship Id="rId5" Type="http://schemas.openxmlformats.org/officeDocument/2006/relationships/audio" Target="../media/audio1.wav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g"/><Relationship Id="rId5" Type="http://schemas.openxmlformats.org/officeDocument/2006/relationships/audio" Target="../media/audio2.wav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slide" Target="slide23.xml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slide" Target="slide20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9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" Target="slide24.xml"/><Relationship Id="rId9" Type="http://schemas.openxmlformats.org/officeDocument/2006/relationships/image" Target="../media/image11.svg"/><Relationship Id="rId14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7.xml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slide" Target="slide10.xml"/><Relationship Id="rId5" Type="http://schemas.openxmlformats.org/officeDocument/2006/relationships/slide" Target="slide8.xml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slide" Target="slide9.xml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E14252-4698-4147-A3AE-6BDC12F6DBF8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0D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D639DE-7308-6141-A108-869D7352B528}"/>
              </a:ext>
            </a:extLst>
          </p:cNvPr>
          <p:cNvSpPr/>
          <p:nvPr/>
        </p:nvSpPr>
        <p:spPr>
          <a:xfrm>
            <a:off x="-593858" y="6673973"/>
            <a:ext cx="1723052" cy="554345"/>
          </a:xfrm>
          <a:prstGeom prst="rect">
            <a:avLst/>
          </a:prstGeom>
          <a:solidFill>
            <a:srgbClr val="E0D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F31612C-19FB-F543-80C8-E34FD199321E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7CA540DC-5AB0-5649-89F9-E1DC75920A6C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FC6A87C-8E4E-4F47-9D8A-807ECA527A34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618709E-E0B7-724C-BE12-6E20045A7D2B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77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aprica Script" pitchFamily="2" charset="77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aprica Scrip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B1CE472-2AA2-594F-9BC9-6A1DFAA44BF0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D7A913D-07EB-7C4E-A38A-50754BE6E780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0E4DEE3-C5E3-C648-B5C0-5291E3E37893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F11BEF1-CC5A-F048-8290-77C7971AC3BA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5980B01-865B-1847-BB1E-4035473EA2DD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398749-7F23-504A-BC15-E0397BFED286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826D69E-402D-0545-A436-C42F00BAFEBF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DD5E6FC-B694-884A-A63F-38BF821B12B9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4 547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90CCB46-3AAB-CC42-8516-1DFC07D4AB61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9A4B1AFC-C00E-314D-8099-67CC9E9099A0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B0BAFF4-9FFF-7C44-928B-DE724E51337C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E19E337-1505-504B-9871-01FEA68D5412}"/>
              </a:ext>
            </a:extLst>
          </p:cNvPr>
          <p:cNvSpPr/>
          <p:nvPr/>
        </p:nvSpPr>
        <p:spPr>
          <a:xfrm>
            <a:off x="10543592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D99A14-D85A-A94F-A89B-D6CE321904C6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2EA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B2E11-9DCD-734D-80A9-C4F59EC4CDEA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2EA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1DF4092-4C79-0E47-8494-83ACC5C293C8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2EA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E356741-90CC-5C41-8110-C286830AD84B}"/>
              </a:ext>
            </a:extLst>
          </p:cNvPr>
          <p:cNvSpPr/>
          <p:nvPr/>
        </p:nvSpPr>
        <p:spPr>
          <a:xfrm>
            <a:off x="10543592" y="0"/>
            <a:ext cx="1723052" cy="554345"/>
          </a:xfrm>
          <a:prstGeom prst="rect">
            <a:avLst/>
          </a:prstGeom>
          <a:solidFill>
            <a:srgbClr val="2EA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10A5D88-413B-D347-8BD2-5A4A59EC3753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  <a:endParaRPr kumimoji="0" lang="en-US" sz="6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5C88D6C-898C-CB42-A469-728F798A1CD8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191C445-AF62-F944-85C4-8906F9BF70AE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E6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4A6887-A7FE-9F45-ACDF-E1D88D1DD4BC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D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7AC486-971E-2B42-AEF2-791D268DD3F0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FFF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24" y="1561946"/>
            <a:ext cx="841820" cy="841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574" y="2403766"/>
            <a:ext cx="802498" cy="660337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3C57A65-B587-8A40-85EA-FF4AF259213F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D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4CB447D-FD53-2A41-B36C-EBA8620CDEA6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D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DA08585-FA4A-9E47-B617-BC433FCF182F}"/>
              </a:ext>
            </a:extLst>
          </p:cNvPr>
          <p:cNvSpPr/>
          <p:nvPr/>
        </p:nvSpPr>
        <p:spPr>
          <a:xfrm>
            <a:off x="10524931" y="0"/>
            <a:ext cx="1723052" cy="554345"/>
          </a:xfrm>
          <a:prstGeom prst="rect">
            <a:avLst/>
          </a:prstGeom>
          <a:solidFill>
            <a:srgbClr val="D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757</Words>
  <Application>Microsoft Macintosh PowerPoint</Application>
  <PresentationFormat>Widescreen</PresentationFormat>
  <Paragraphs>171</Paragraphs>
  <Slides>30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等线</vt:lpstr>
      <vt:lpstr>#9Slide05 Aphrodite Pro</vt:lpstr>
      <vt:lpstr>#9Slide07 HoneyCream</vt:lpstr>
      <vt:lpstr>Arial</vt:lpstr>
      <vt:lpstr>Calibri</vt:lpstr>
      <vt:lpstr>Calibri Light</vt:lpstr>
      <vt:lpstr>Cambria</vt:lpstr>
      <vt:lpstr>SVN-Caprica Script</vt:lpstr>
      <vt:lpstr>SVN-Newton</vt:lpstr>
      <vt:lpstr>Tahoma</vt:lpstr>
      <vt:lpstr>Times New Roman</vt:lpstr>
      <vt:lpstr>UTM Brewers KT</vt:lpstr>
      <vt:lpstr>UTM Thanh Nhac TL</vt:lpstr>
      <vt:lpstr>1_Office Theme</vt:lpstr>
      <vt:lpstr>Office 테마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Microsoft Office User</cp:lastModifiedBy>
  <cp:revision>18</cp:revision>
  <dcterms:created xsi:type="dcterms:W3CDTF">2023-11-22T14:45:48Z</dcterms:created>
  <dcterms:modified xsi:type="dcterms:W3CDTF">2024-01-13T06:54:59Z</dcterms:modified>
</cp:coreProperties>
</file>