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2.xml" ContentType="application/vnd.openxmlformats-officedocument.presentationml.tags+xml"/>
  <Override PartName="/ppt/notesSlides/notesSlide11.xml" ContentType="application/vnd.openxmlformats-officedocument.presentationml.notesSlide+xml"/>
  <Override PartName="/ppt/tags/tag63.xml" ContentType="application/vnd.openxmlformats-officedocument.presentationml.tags+xml"/>
  <Override PartName="/ppt/notesSlides/notesSlide12.xml" ContentType="application/vnd.openxmlformats-officedocument.presentationml.notesSlide+xml"/>
  <Override PartName="/ppt/tags/tag64.xml" ContentType="application/vnd.openxmlformats-officedocument.presentationml.tags+xml"/>
  <Override PartName="/ppt/notesSlides/notesSlide13.xml" ContentType="application/vnd.openxmlformats-officedocument.presentationml.notesSlide+xml"/>
  <Override PartName="/ppt/tags/tag65.xml" ContentType="application/vnd.openxmlformats-officedocument.presentationml.tags+xml"/>
  <Override PartName="/ppt/notesSlides/notesSlide1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8" r:id="rId3"/>
    <p:sldMasterId id="2147483710" r:id="rId4"/>
  </p:sldMasterIdLst>
  <p:notesMasterIdLst>
    <p:notesMasterId r:id="rId49"/>
  </p:notesMasterIdLst>
  <p:sldIdLst>
    <p:sldId id="340" r:id="rId5"/>
    <p:sldId id="344" r:id="rId6"/>
    <p:sldId id="345" r:id="rId7"/>
    <p:sldId id="346" r:id="rId8"/>
    <p:sldId id="347" r:id="rId9"/>
    <p:sldId id="348" r:id="rId10"/>
    <p:sldId id="349" r:id="rId11"/>
    <p:sldId id="350" r:id="rId12"/>
    <p:sldId id="343" r:id="rId13"/>
    <p:sldId id="313" r:id="rId14"/>
    <p:sldId id="351" r:id="rId15"/>
    <p:sldId id="283" r:id="rId16"/>
    <p:sldId id="315" r:id="rId17"/>
    <p:sldId id="316" r:id="rId18"/>
    <p:sldId id="317" r:id="rId19"/>
    <p:sldId id="319" r:id="rId20"/>
    <p:sldId id="320" r:id="rId21"/>
    <p:sldId id="321" r:id="rId22"/>
    <p:sldId id="322" r:id="rId23"/>
    <p:sldId id="323" r:id="rId24"/>
    <p:sldId id="352" r:id="rId25"/>
    <p:sldId id="287" r:id="rId26"/>
    <p:sldId id="291" r:id="rId27"/>
    <p:sldId id="292" r:id="rId28"/>
    <p:sldId id="293" r:id="rId29"/>
    <p:sldId id="310" r:id="rId30"/>
    <p:sldId id="294" r:id="rId31"/>
    <p:sldId id="324" r:id="rId32"/>
    <p:sldId id="325" r:id="rId33"/>
    <p:sldId id="326" r:id="rId34"/>
    <p:sldId id="353" r:id="rId35"/>
    <p:sldId id="327" r:id="rId36"/>
    <p:sldId id="328" r:id="rId37"/>
    <p:sldId id="329" r:id="rId38"/>
    <p:sldId id="330" r:id="rId39"/>
    <p:sldId id="331" r:id="rId40"/>
    <p:sldId id="354" r:id="rId41"/>
    <p:sldId id="334" r:id="rId42"/>
    <p:sldId id="335" r:id="rId43"/>
    <p:sldId id="336" r:id="rId44"/>
    <p:sldId id="337" r:id="rId45"/>
    <p:sldId id="338" r:id="rId46"/>
    <p:sldId id="332" r:id="rId47"/>
    <p:sldId id="35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0" autoAdjust="0"/>
    <p:restoredTop sz="94660"/>
  </p:normalViewPr>
  <p:slideViewPr>
    <p:cSldViewPr>
      <p:cViewPr>
        <p:scale>
          <a:sx n="46" d="100"/>
          <a:sy n="46" d="100"/>
        </p:scale>
        <p:origin x="2478" y="768"/>
      </p:cViewPr>
      <p:guideLst>
        <p:guide orient="horz" pos="2160"/>
        <p:guide pos="2880"/>
      </p:guideLst>
    </p:cSldViewPr>
  </p:slideViewPr>
  <p:notesTextViewPr>
    <p:cViewPr>
      <p:scale>
        <a:sx n="1" d="1"/>
        <a:sy n="1" d="1"/>
      </p:scale>
      <p:origin x="0" y="0"/>
    </p:cViewPr>
  </p:notesTextViewPr>
  <p:sorterViewPr>
    <p:cViewPr>
      <p:scale>
        <a:sx n="58" d="100"/>
        <a:sy n="5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632FC0-5AA2-4BC3-8905-1734356F9BCC}" type="datetimeFigureOut">
              <a:rPr lang="en-US" smtClean="0"/>
              <a:t>11/21/2021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361D8A-6470-4868-AE66-8DEDC3125F96}" type="slidenum">
              <a:rPr lang="en-US" smtClean="0"/>
              <a:t>‹#›</a:t>
            </a:fld>
            <a:endParaRPr lang="en-US"/>
          </a:p>
        </p:txBody>
      </p:sp>
    </p:spTree>
    <p:extLst>
      <p:ext uri="{BB962C8B-B14F-4D97-AF65-F5344CB8AC3E}">
        <p14:creationId xmlns:p14="http://schemas.microsoft.com/office/powerpoint/2010/main" val="2685082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Ấn</a:t>
            </a:r>
            <a:r>
              <a:rPr lang="en-US" dirty="0"/>
              <a:t> ô </a:t>
            </a:r>
            <a:r>
              <a:rPr lang="en-US" dirty="0" err="1"/>
              <a:t>cửa</a:t>
            </a:r>
            <a:r>
              <a:rPr lang="en-US" dirty="0"/>
              <a:t> </a:t>
            </a:r>
            <a:r>
              <a:rPr lang="en-US" dirty="0" err="1"/>
              <a:t>bí</a:t>
            </a:r>
            <a:r>
              <a:rPr lang="en-US" dirty="0"/>
              <a:t> </a:t>
            </a:r>
            <a:r>
              <a:rPr lang="en-US" dirty="0" err="1"/>
              <a:t>mật</a:t>
            </a:r>
            <a:r>
              <a:rPr lang="en-US" dirty="0"/>
              <a:t> </a:t>
            </a:r>
            <a:r>
              <a:rPr lang="en-US" dirty="0" err="1"/>
              <a:t>để</a:t>
            </a:r>
            <a:r>
              <a:rPr lang="en-US" dirty="0"/>
              <a:t> ra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C6361D8A-6470-4868-AE66-8DEDC3125F96}" type="slidenum">
              <a:rPr lang="en-US" smtClean="0"/>
              <a:t>4</a:t>
            </a:fld>
            <a:endParaRPr lang="en-US"/>
          </a:p>
        </p:txBody>
      </p:sp>
    </p:spTree>
    <p:extLst>
      <p:ext uri="{BB962C8B-B14F-4D97-AF65-F5344CB8AC3E}">
        <p14:creationId xmlns:p14="http://schemas.microsoft.com/office/powerpoint/2010/main" val="154670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32</a:t>
            </a:fld>
            <a:endParaRPr lang="zh-CN" altLang="en-US"/>
          </a:p>
        </p:txBody>
      </p:sp>
    </p:spTree>
    <p:extLst>
      <p:ext uri="{BB962C8B-B14F-4D97-AF65-F5344CB8AC3E}">
        <p14:creationId xmlns:p14="http://schemas.microsoft.com/office/powerpoint/2010/main" val="2540456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33</a:t>
            </a:fld>
            <a:endParaRPr lang="zh-CN" altLang="en-US"/>
          </a:p>
        </p:txBody>
      </p:sp>
    </p:spTree>
    <p:extLst>
      <p:ext uri="{BB962C8B-B14F-4D97-AF65-F5344CB8AC3E}">
        <p14:creationId xmlns:p14="http://schemas.microsoft.com/office/powerpoint/2010/main" val="418763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34</a:t>
            </a:fld>
            <a:endParaRPr lang="zh-CN" altLang="en-US"/>
          </a:p>
        </p:txBody>
      </p:sp>
    </p:spTree>
    <p:extLst>
      <p:ext uri="{BB962C8B-B14F-4D97-AF65-F5344CB8AC3E}">
        <p14:creationId xmlns:p14="http://schemas.microsoft.com/office/powerpoint/2010/main" val="2393631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35</a:t>
            </a:fld>
            <a:endParaRPr lang="zh-CN" altLang="en-US"/>
          </a:p>
        </p:txBody>
      </p:sp>
    </p:spTree>
    <p:extLst>
      <p:ext uri="{BB962C8B-B14F-4D97-AF65-F5344CB8AC3E}">
        <p14:creationId xmlns:p14="http://schemas.microsoft.com/office/powerpoint/2010/main" val="3816019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36</a:t>
            </a:fld>
            <a:endParaRPr lang="zh-CN" altLang="en-US"/>
          </a:p>
        </p:txBody>
      </p:sp>
    </p:spTree>
    <p:extLst>
      <p:ext uri="{BB962C8B-B14F-4D97-AF65-F5344CB8AC3E}">
        <p14:creationId xmlns:p14="http://schemas.microsoft.com/office/powerpoint/2010/main" val="681779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43</a:t>
            </a:fld>
            <a:endParaRPr lang="zh-CN" altLang="en-US"/>
          </a:p>
        </p:txBody>
      </p:sp>
    </p:spTree>
    <p:extLst>
      <p:ext uri="{BB962C8B-B14F-4D97-AF65-F5344CB8AC3E}">
        <p14:creationId xmlns:p14="http://schemas.microsoft.com/office/powerpoint/2010/main" val="390606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10</a:t>
            </a:fld>
            <a:endParaRPr lang="zh-CN" altLang="en-US"/>
          </a:p>
        </p:txBody>
      </p:sp>
    </p:spTree>
    <p:extLst>
      <p:ext uri="{BB962C8B-B14F-4D97-AF65-F5344CB8AC3E}">
        <p14:creationId xmlns:p14="http://schemas.microsoft.com/office/powerpoint/2010/main" val="1713667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13</a:t>
            </a:fld>
            <a:endParaRPr lang="zh-CN" altLang="en-US"/>
          </a:p>
        </p:txBody>
      </p:sp>
    </p:spTree>
    <p:extLst>
      <p:ext uri="{BB962C8B-B14F-4D97-AF65-F5344CB8AC3E}">
        <p14:creationId xmlns:p14="http://schemas.microsoft.com/office/powerpoint/2010/main" val="274937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14</a:t>
            </a:fld>
            <a:endParaRPr lang="zh-CN" altLang="en-US"/>
          </a:p>
        </p:txBody>
      </p:sp>
    </p:spTree>
    <p:extLst>
      <p:ext uri="{BB962C8B-B14F-4D97-AF65-F5344CB8AC3E}">
        <p14:creationId xmlns:p14="http://schemas.microsoft.com/office/powerpoint/2010/main" val="253362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15</a:t>
            </a:fld>
            <a:endParaRPr lang="zh-CN" altLang="en-US"/>
          </a:p>
        </p:txBody>
      </p:sp>
    </p:spTree>
    <p:extLst>
      <p:ext uri="{BB962C8B-B14F-4D97-AF65-F5344CB8AC3E}">
        <p14:creationId xmlns:p14="http://schemas.microsoft.com/office/powerpoint/2010/main" val="494714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17</a:t>
            </a:fld>
            <a:endParaRPr lang="zh-CN" altLang="en-US"/>
          </a:p>
        </p:txBody>
      </p:sp>
    </p:spTree>
    <p:extLst>
      <p:ext uri="{BB962C8B-B14F-4D97-AF65-F5344CB8AC3E}">
        <p14:creationId xmlns:p14="http://schemas.microsoft.com/office/powerpoint/2010/main" val="793262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20</a:t>
            </a:fld>
            <a:endParaRPr lang="zh-CN" altLang="en-US"/>
          </a:p>
        </p:txBody>
      </p:sp>
    </p:spTree>
    <p:extLst>
      <p:ext uri="{BB962C8B-B14F-4D97-AF65-F5344CB8AC3E}">
        <p14:creationId xmlns:p14="http://schemas.microsoft.com/office/powerpoint/2010/main" val="160987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43809-2B8D-4F89-AA90-42471D75D2CB}" type="slidenum">
              <a:rPr lang="zh-CN" altLang="en-US" smtClean="0"/>
              <a:t>28</a:t>
            </a:fld>
            <a:endParaRPr lang="zh-CN" altLang="en-US"/>
          </a:p>
        </p:txBody>
      </p:sp>
    </p:spTree>
    <p:extLst>
      <p:ext uri="{BB962C8B-B14F-4D97-AF65-F5344CB8AC3E}">
        <p14:creationId xmlns:p14="http://schemas.microsoft.com/office/powerpoint/2010/main" val="178566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30</a:t>
            </a:fld>
            <a:endParaRPr lang="zh-CN" altLang="en-US"/>
          </a:p>
        </p:txBody>
      </p:sp>
    </p:spTree>
    <p:extLst>
      <p:ext uri="{BB962C8B-B14F-4D97-AF65-F5344CB8AC3E}">
        <p14:creationId xmlns:p14="http://schemas.microsoft.com/office/powerpoint/2010/main" val="3065702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F36ECA-2A78-4BAC-BD5E-EE613653428E}"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3651285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36ECA-2A78-4BAC-BD5E-EE613653428E}"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208906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36ECA-2A78-4BAC-BD5E-EE613653428E}"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238365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6553200" y="3116087"/>
            <a:ext cx="2679700" cy="3775780"/>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a:off x="5328580" y="5716554"/>
            <a:ext cx="1225402" cy="975444"/>
          </a:xfrm>
          <a:prstGeom prst="rect">
            <a:avLst/>
          </a:prstGeom>
        </p:spPr>
      </p:pic>
    </p:spTree>
    <p:extLst>
      <p:ext uri="{BB962C8B-B14F-4D97-AF65-F5344CB8AC3E}">
        <p14:creationId xmlns:p14="http://schemas.microsoft.com/office/powerpoint/2010/main" val="2782080595"/>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178"/>
            <a:ext cx="7772400" cy="1468853"/>
          </a:xfrm>
        </p:spPr>
        <p:txBody>
          <a:bodyPr/>
          <a:lstStyle/>
          <a:p>
            <a:r>
              <a:rPr lang="en-US"/>
              <a:t>Click to edit Master title style</a:t>
            </a:r>
          </a:p>
        </p:txBody>
      </p:sp>
      <p:sp>
        <p:nvSpPr>
          <p:cNvPr id="3" name="Subtitle 2"/>
          <p:cNvSpPr>
            <a:spLocks noGrp="1"/>
          </p:cNvSpPr>
          <p:nvPr>
            <p:ph type="subTitle" idx="1"/>
          </p:nvPr>
        </p:nvSpPr>
        <p:spPr>
          <a:xfrm>
            <a:off x="1371600" y="3886759"/>
            <a:ext cx="6400800" cy="175222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CD535C-BD31-432B-A5CD-698FBE666B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39151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EC8E9A-42DB-4445-92F7-6600CE35EC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1586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558"/>
            <a:ext cx="7772400" cy="136321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7527"/>
            <a:ext cx="7772400" cy="149903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DF5F9-B45B-4915-B201-7039FD5FB8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427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99641"/>
            <a:ext cx="4038600" cy="452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99641"/>
            <a:ext cx="4038600" cy="452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D488A7-28DB-4DD0-8A34-02FA8CC0D8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836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927"/>
            <a:ext cx="4040188" cy="6388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778"/>
            <a:ext cx="4040188" cy="395215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927"/>
            <a:ext cx="4041775" cy="6388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778"/>
            <a:ext cx="4041775" cy="395215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EA201F-C5EB-4124-9857-46284BE28C7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78971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334587-DD96-4102-8599-FB7AFF2F96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541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DB944-1251-43D5-B119-06429644D15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160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36ECA-2A78-4BAC-BD5E-EE613653428E}"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314811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318"/>
            <a:ext cx="3008313" cy="116200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14"/>
            <a:ext cx="5111750" cy="58536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321"/>
            <a:ext cx="3008313" cy="46916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262E8-28B8-4CDA-94C2-2ADB18727E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48878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4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02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53"/>
            <a:ext cx="5486400" cy="804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350542-D1FA-4CA0-8E3B-DDD4D361AF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36442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2E57EF-8503-4020-85BB-2716B347CF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619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91"/>
            <a:ext cx="2057400" cy="58519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91"/>
            <a:ext cx="6019800" cy="58519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A6F3D8-23DB-4B68-A7E8-A0D9F1F65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5471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6553200" y="3116087"/>
            <a:ext cx="2679700" cy="3775780"/>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a:off x="5328580" y="5716554"/>
            <a:ext cx="1225402" cy="975444"/>
          </a:xfrm>
          <a:prstGeom prst="rect">
            <a:avLst/>
          </a:prstGeom>
        </p:spPr>
      </p:pic>
    </p:spTree>
    <p:extLst>
      <p:ext uri="{BB962C8B-B14F-4D97-AF65-F5344CB8AC3E}">
        <p14:creationId xmlns:p14="http://schemas.microsoft.com/office/powerpoint/2010/main" val="3663410100"/>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38524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32719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45458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314419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88000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F36ECA-2A78-4BAC-BD5E-EE613653428E}"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290747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14061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52265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65997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39722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731653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11/21/2021</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304234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41091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86603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523091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9513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36ECA-2A78-4BAC-BD5E-EE613653428E}"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568353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798425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855305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72984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903555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92293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28895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498967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7"/>
            <a:ext cx="4040188" cy="3951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7"/>
            <a:ext cx="4041775" cy="3951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F36ECA-2A78-4BAC-BD5E-EE613653428E}"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685206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F36ECA-2A78-4BAC-BD5E-EE613653428E}"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99151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36ECA-2A78-4BAC-BD5E-EE613653428E}"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230551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F36ECA-2A78-4BAC-BD5E-EE613653428E}"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40298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1"/>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F36ECA-2A78-4BAC-BD5E-EE613653428E}"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841E-E7E4-4440-82B3-5DE7327EF89A}" type="slidenum">
              <a:rPr lang="en-US" smtClean="0"/>
              <a:t>‹#›</a:t>
            </a:fld>
            <a:endParaRPr lang="en-US"/>
          </a:p>
        </p:txBody>
      </p:sp>
    </p:spTree>
    <p:extLst>
      <p:ext uri="{BB962C8B-B14F-4D97-AF65-F5344CB8AC3E}">
        <p14:creationId xmlns:p14="http://schemas.microsoft.com/office/powerpoint/2010/main" val="371729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4"/>
          </a:xfrm>
          <a:prstGeom prst="rect">
            <a:avLst/>
          </a:prstGeom>
        </p:spPr>
        <p:txBody>
          <a:bodyPr vert="horz" lIns="91440" tIns="45720" rIns="91440" bIns="45720" rtlCol="0" anchor="ctr"/>
          <a:lstStyle>
            <a:lvl1pPr algn="l">
              <a:defRPr sz="1200">
                <a:solidFill>
                  <a:schemeClr val="tx1">
                    <a:tint val="75000"/>
                  </a:schemeClr>
                </a:solidFill>
              </a:defRPr>
            </a:lvl1pPr>
          </a:lstStyle>
          <a:p>
            <a:fld id="{B5F36ECA-2A78-4BAC-BD5E-EE613653428E}" type="datetimeFigureOut">
              <a:rPr lang="en-US" smtClean="0"/>
              <a:t>11/21/2021</a:t>
            </a:fld>
            <a:endParaRPr lang="en-US"/>
          </a:p>
        </p:txBody>
      </p:sp>
      <p:sp>
        <p:nvSpPr>
          <p:cNvPr id="5" name="Footer Placeholder 4"/>
          <p:cNvSpPr>
            <a:spLocks noGrp="1"/>
          </p:cNvSpPr>
          <p:nvPr>
            <p:ph type="ftr" sz="quarter" idx="3"/>
          </p:nvPr>
        </p:nvSpPr>
        <p:spPr>
          <a:xfrm>
            <a:off x="3124200" y="6356354"/>
            <a:ext cx="2895600" cy="36512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4"/>
          </a:xfrm>
          <a:prstGeom prst="rect">
            <a:avLst/>
          </a:prstGeom>
        </p:spPr>
        <p:txBody>
          <a:bodyPr vert="horz" lIns="91440" tIns="45720" rIns="91440" bIns="45720" rtlCol="0" anchor="ctr"/>
          <a:lstStyle>
            <a:lvl1pPr algn="r">
              <a:defRPr sz="1200">
                <a:solidFill>
                  <a:schemeClr val="tx1">
                    <a:tint val="75000"/>
                  </a:schemeClr>
                </a:solidFill>
              </a:defRPr>
            </a:lvl1pPr>
          </a:lstStyle>
          <a:p>
            <a:fld id="{9944841E-E7E4-4440-82B3-5DE7327EF89A}" type="slidenum">
              <a:rPr lang="en-US" smtClean="0"/>
              <a:t>‹#›</a:t>
            </a:fld>
            <a:endParaRPr lang="en-US"/>
          </a:p>
        </p:txBody>
      </p:sp>
      <p:pic>
        <p:nvPicPr>
          <p:cNvPr id="9" name="Picture 8" descr="A picture containing logo&#10;&#10;Description automatically generated">
            <a:extLst>
              <a:ext uri="{FF2B5EF4-FFF2-40B4-BE49-F238E27FC236}">
                <a16:creationId xmlns:a16="http://schemas.microsoft.com/office/drawing/2014/main" id="{22620769-0A85-4990-B9D3-31E3900A81D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23753" y="15240"/>
            <a:ext cx="1923753" cy="1923753"/>
          </a:xfrm>
          <a:prstGeom prst="rect">
            <a:avLst/>
          </a:prstGeom>
        </p:spPr>
      </p:pic>
    </p:spTree>
    <p:extLst>
      <p:ext uri="{BB962C8B-B14F-4D97-AF65-F5344CB8AC3E}">
        <p14:creationId xmlns:p14="http://schemas.microsoft.com/office/powerpoint/2010/main" val="3641100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994"/>
            <a:ext cx="8229600" cy="11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599641"/>
            <a:ext cx="8229600" cy="45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982"/>
            <a:ext cx="2133600" cy="47620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982"/>
            <a:ext cx="2895600" cy="47620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982"/>
            <a:ext cx="2133600" cy="47620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charset="0"/>
              </a:defRPr>
            </a:lvl1pPr>
          </a:lstStyle>
          <a:p>
            <a:pPr fontAlgn="base">
              <a:spcBef>
                <a:spcPct val="0"/>
              </a:spcBef>
              <a:spcAft>
                <a:spcPct val="0"/>
              </a:spcAft>
              <a:defRPr/>
            </a:pPr>
            <a:fld id="{DA5992E4-22C1-4DDC-9F08-4E8C501260C9}"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pic>
        <p:nvPicPr>
          <p:cNvPr id="7" name="Picture 6" descr="A picture containing logo&#10;&#10;Description automatically generated">
            <a:extLst>
              <a:ext uri="{FF2B5EF4-FFF2-40B4-BE49-F238E27FC236}">
                <a16:creationId xmlns:a16="http://schemas.microsoft.com/office/drawing/2014/main" id="{90615C52-BAC9-4780-B374-C0D3C3393F9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23753" y="15240"/>
            <a:ext cx="1923753" cy="1923753"/>
          </a:xfrm>
          <a:prstGeom prst="rect">
            <a:avLst/>
          </a:prstGeom>
        </p:spPr>
      </p:pic>
    </p:spTree>
    <p:extLst>
      <p:ext uri="{BB962C8B-B14F-4D97-AF65-F5344CB8AC3E}">
        <p14:creationId xmlns:p14="http://schemas.microsoft.com/office/powerpoint/2010/main" val="4279467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FA6248-9075-44F6-BABA-ACCDFFA54742}" type="datetimeFigureOut">
              <a:rPr lang="en-US" smtClean="0"/>
              <a:t>11/21/2021</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D0A7C2-3364-4B6C-B187-A7ABF31AEE8C}" type="slidenum">
              <a:rPr lang="en-US" smtClean="0"/>
              <a:t>‹#›</a:t>
            </a:fld>
            <a:endParaRPr lang="en-US"/>
          </a:p>
        </p:txBody>
      </p:sp>
      <p:pic>
        <p:nvPicPr>
          <p:cNvPr id="7" name="Picture 6" descr="A picture containing logo&#10;&#10;Description automatically generated">
            <a:extLst>
              <a:ext uri="{FF2B5EF4-FFF2-40B4-BE49-F238E27FC236}">
                <a16:creationId xmlns:a16="http://schemas.microsoft.com/office/drawing/2014/main" id="{AD5A56FC-0973-40B1-8BE6-6B3F28AA706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23753" y="15240"/>
            <a:ext cx="1923753" cy="1923753"/>
          </a:xfrm>
          <a:prstGeom prst="rect">
            <a:avLst/>
          </a:prstGeom>
        </p:spPr>
      </p:pic>
    </p:spTree>
    <p:extLst>
      <p:ext uri="{BB962C8B-B14F-4D97-AF65-F5344CB8AC3E}">
        <p14:creationId xmlns:p14="http://schemas.microsoft.com/office/powerpoint/2010/main" val="7371425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11/21/2021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pic>
        <p:nvPicPr>
          <p:cNvPr id="7" name="Picture 6" descr="A picture containing logo&#10;&#10;Description automatically generated">
            <a:extLst>
              <a:ext uri="{FF2B5EF4-FFF2-40B4-BE49-F238E27FC236}">
                <a16:creationId xmlns:a16="http://schemas.microsoft.com/office/drawing/2014/main" id="{CFFA86E6-E5A4-4222-B8DD-15200610789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23753" y="15240"/>
            <a:ext cx="1923753" cy="1923753"/>
          </a:xfrm>
          <a:prstGeom prst="rect">
            <a:avLst/>
          </a:prstGeom>
        </p:spPr>
      </p:pic>
    </p:spTree>
    <p:extLst>
      <p:ext uri="{BB962C8B-B14F-4D97-AF65-F5344CB8AC3E}">
        <p14:creationId xmlns:p14="http://schemas.microsoft.com/office/powerpoint/2010/main" val="43910433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xml"/><Relationship Id="rId7"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slideLayout" Target="../slideLayouts/slideLayout24.xml"/><Relationship Id="rId3" Type="http://schemas.openxmlformats.org/officeDocument/2006/relationships/tags" Target="../tags/tag9.xml"/><Relationship Id="rId21" Type="http://schemas.openxmlformats.org/officeDocument/2006/relationships/image" Target="../media/image3.png"/><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image" Target="../media/image14.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image" Target="../media/image15.png"/><Relationship Id="rId10" Type="http://schemas.openxmlformats.org/officeDocument/2006/relationships/tags" Target="../tags/tag16.xml"/><Relationship Id="rId19" Type="http://schemas.openxmlformats.org/officeDocument/2006/relationships/notesSlide" Target="../notesSlides/notesSlide3.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notesSlide" Target="../notesSlides/notesSlide5.xml"/><Relationship Id="rId3" Type="http://schemas.openxmlformats.org/officeDocument/2006/relationships/tags" Target="../tags/tag28.xml"/><Relationship Id="rId21" Type="http://schemas.openxmlformats.org/officeDocument/2006/relationships/image" Target="../media/image20.png"/><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slideLayout" Target="../slideLayouts/slideLayout24.xml"/><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image" Target="../media/image14.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tags" Target="../tags/tag40.xml"/><Relationship Id="rId10" Type="http://schemas.openxmlformats.org/officeDocument/2006/relationships/tags" Target="../tags/tag35.xml"/><Relationship Id="rId19" Type="http://schemas.openxmlformats.org/officeDocument/2006/relationships/image" Target="../media/image15.pn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image" Target="../media/image14.png"/><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15.png"/><Relationship Id="rId2" Type="http://schemas.openxmlformats.org/officeDocument/2006/relationships/tags" Target="../tags/tag43.xml"/><Relationship Id="rId16" Type="http://schemas.openxmlformats.org/officeDocument/2006/relationships/image" Target="../media/image24.jpeg"/><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notesSlide" Target="../notesSlides/notesSlide6.xml"/><Relationship Id="rId5" Type="http://schemas.openxmlformats.org/officeDocument/2006/relationships/tags" Target="../tags/tag46.xml"/><Relationship Id="rId15" Type="http://schemas.openxmlformats.org/officeDocument/2006/relationships/image" Target="../media/image23.png"/><Relationship Id="rId10" Type="http://schemas.openxmlformats.org/officeDocument/2006/relationships/slideLayout" Target="../slideLayouts/slideLayout24.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14.pn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5.png"/><Relationship Id="rId2" Type="http://schemas.openxmlformats.org/officeDocument/2006/relationships/tags" Target="../tags/tag52.xml"/><Relationship Id="rId16" Type="http://schemas.openxmlformats.org/officeDocument/2006/relationships/image" Target="../media/image28.jpe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notesSlide" Target="../notesSlides/notesSlide7.xml"/><Relationship Id="rId5" Type="http://schemas.openxmlformats.org/officeDocument/2006/relationships/tags" Target="../tags/tag55.xml"/><Relationship Id="rId15" Type="http://schemas.openxmlformats.org/officeDocument/2006/relationships/image" Target="../media/image23.png"/><Relationship Id="rId10" Type="http://schemas.openxmlformats.org/officeDocument/2006/relationships/slideLayout" Target="../slideLayouts/slideLayout24.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62.xml"/><Relationship Id="rId5" Type="http://schemas.openxmlformats.org/officeDocument/2006/relationships/image" Target="../media/image14.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63.xml"/><Relationship Id="rId5" Type="http://schemas.openxmlformats.org/officeDocument/2006/relationships/image" Target="../media/image14.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64.xml"/><Relationship Id="rId5" Type="http://schemas.openxmlformats.org/officeDocument/2006/relationships/image" Target="../media/image14.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65.xml"/><Relationship Id="rId5" Type="http://schemas.openxmlformats.org/officeDocument/2006/relationships/image" Target="../media/image14.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1.wav"/><Relationship Id="rId1" Type="http://schemas.openxmlformats.org/officeDocument/2006/relationships/slideLayout" Target="../slideLayouts/slideLayout25.xml"/><Relationship Id="rId5" Type="http://schemas.openxmlformats.org/officeDocument/2006/relationships/image" Target="../media/image39.gif"/><Relationship Id="rId4" Type="http://schemas.openxmlformats.org/officeDocument/2006/relationships/image" Target="../media/image38.gif"/></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9.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8.gif"/><Relationship Id="rId5" Type="http://schemas.openxmlformats.org/officeDocument/2006/relationships/image" Target="../media/image41.gif"/><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6.png"/><Relationship Id="rId7"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9.xml"/><Relationship Id="rId10" Type="http://schemas.openxmlformats.org/officeDocument/2006/relationships/slide" Target="slide8.xml"/><Relationship Id="rId4" Type="http://schemas.openxmlformats.org/officeDocument/2006/relationships/image" Target="../media/image7.jpg"/><Relationship Id="rId9"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38.gif"/><Relationship Id="rId5" Type="http://schemas.openxmlformats.org/officeDocument/2006/relationships/image" Target="../media/image41.gif"/><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38.gif"/><Relationship Id="rId5" Type="http://schemas.openxmlformats.org/officeDocument/2006/relationships/image" Target="../media/image41.gif"/><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0.png"/><Relationship Id="rId1" Type="http://schemas.openxmlformats.org/officeDocument/2006/relationships/slideLayout" Target="../slideLayouts/slideLayout26.xml"/><Relationship Id="rId4" Type="http://schemas.openxmlformats.org/officeDocument/2006/relationships/image" Target="../media/image39.gif"/></Relationships>
</file>

<file path=ppt/slides/_rels/slide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36.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7275B-C5D3-4703-98F9-995AC26A61F8}"/>
              </a:ext>
            </a:extLst>
          </p:cNvPr>
          <p:cNvSpPr txBox="1"/>
          <p:nvPr/>
        </p:nvSpPr>
        <p:spPr>
          <a:xfrm>
            <a:off x="2133600" y="304800"/>
            <a:ext cx="3471015" cy="584775"/>
          </a:xfrm>
          <a:prstGeom prst="rect">
            <a:avLst/>
          </a:prstGeom>
          <a:noFill/>
        </p:spPr>
        <p:txBody>
          <a:bodyPr wrap="none" rtlCol="0">
            <a:spAutoFit/>
          </a:bodyPr>
          <a:lstStyle/>
          <a:p>
            <a:r>
              <a:rPr lang="en-US" sz="3200" dirty="0" err="1"/>
              <a:t>Trường</a:t>
            </a:r>
            <a:r>
              <a:rPr lang="en-US" sz="3200" dirty="0"/>
              <a:t> </a:t>
            </a:r>
            <a:r>
              <a:rPr lang="en-US" sz="3200" dirty="0" err="1"/>
              <a:t>Tiểu</a:t>
            </a:r>
            <a:r>
              <a:rPr lang="en-US" sz="3200" dirty="0"/>
              <a:t> </a:t>
            </a:r>
            <a:r>
              <a:rPr lang="en-US" sz="3200" dirty="0" err="1"/>
              <a:t>học</a:t>
            </a:r>
            <a:r>
              <a:rPr lang="en-US" sz="3200" dirty="0"/>
              <a:t>……</a:t>
            </a:r>
          </a:p>
        </p:txBody>
      </p:sp>
      <p:sp>
        <p:nvSpPr>
          <p:cNvPr id="4" name="TextBox 3">
            <a:extLst>
              <a:ext uri="{FF2B5EF4-FFF2-40B4-BE49-F238E27FC236}">
                <a16:creationId xmlns:a16="http://schemas.microsoft.com/office/drawing/2014/main" id="{C9627977-9ED1-43A7-9BF7-AFFE55FFBF58}"/>
              </a:ext>
            </a:extLst>
          </p:cNvPr>
          <p:cNvSpPr txBox="1"/>
          <p:nvPr/>
        </p:nvSpPr>
        <p:spPr>
          <a:xfrm>
            <a:off x="2667000" y="2209800"/>
            <a:ext cx="4190571" cy="1446550"/>
          </a:xfrm>
          <a:prstGeom prst="rect">
            <a:avLst/>
          </a:prstGeom>
          <a:noFill/>
        </p:spPr>
        <p:txBody>
          <a:bodyPr wrap="none" rtlCol="0">
            <a:spAutoFit/>
          </a:bodyPr>
          <a:lstStyle/>
          <a:p>
            <a:r>
              <a:rPr lang="en-US" sz="8800" dirty="0"/>
              <a:t>TẬP ĐỌC</a:t>
            </a:r>
          </a:p>
        </p:txBody>
      </p:sp>
    </p:spTree>
    <p:extLst>
      <p:ext uri="{BB962C8B-B14F-4D97-AF65-F5344CB8AC3E}">
        <p14:creationId xmlns:p14="http://schemas.microsoft.com/office/powerpoint/2010/main" val="116713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CC31AF2-C01E-4434-B9DF-A631E61ECF8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206" y="1035050"/>
            <a:ext cx="3804553" cy="4806950"/>
          </a:xfrm>
          <a:prstGeom prst="rect">
            <a:avLst/>
          </a:prstGeom>
        </p:spPr>
      </p:pic>
      <p:pic>
        <p:nvPicPr>
          <p:cNvPr id="4" name="图片 3">
            <a:extLst>
              <a:ext uri="{FF2B5EF4-FFF2-40B4-BE49-F238E27FC236}">
                <a16:creationId xmlns:a16="http://schemas.microsoft.com/office/drawing/2014/main" id="{069A36B4-04D6-4669-B1B9-736A330A1C5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114" t="90522" b="291"/>
          <a:stretch/>
        </p:blipFill>
        <p:spPr>
          <a:xfrm>
            <a:off x="8878064" y="1035050"/>
            <a:ext cx="227837" cy="4806950"/>
          </a:xfrm>
          <a:prstGeom prst="rect">
            <a:avLst/>
          </a:prstGeom>
        </p:spPr>
      </p:pic>
      <p:pic>
        <p:nvPicPr>
          <p:cNvPr id="5" name="图片 4">
            <a:extLst>
              <a:ext uri="{FF2B5EF4-FFF2-40B4-BE49-F238E27FC236}">
                <a16:creationId xmlns:a16="http://schemas.microsoft.com/office/drawing/2014/main" id="{CDAD5370-F13E-4FC8-954E-28BDF8D5379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281" t="90522" b="680"/>
          <a:stretch/>
        </p:blipFill>
        <p:spPr>
          <a:xfrm rot="5400000">
            <a:off x="5819827" y="-2059625"/>
            <a:ext cx="226606" cy="6152504"/>
          </a:xfrm>
          <a:prstGeom prst="rect">
            <a:avLst/>
          </a:prstGeom>
        </p:spPr>
      </p:pic>
      <p:pic>
        <p:nvPicPr>
          <p:cNvPr id="6" name="图片 5">
            <a:extLst>
              <a:ext uri="{FF2B5EF4-FFF2-40B4-BE49-F238E27FC236}">
                <a16:creationId xmlns:a16="http://schemas.microsoft.com/office/drawing/2014/main" id="{32766D6D-760B-4029-B1FF-E47961D3106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281" t="90522" b="680"/>
          <a:stretch/>
        </p:blipFill>
        <p:spPr>
          <a:xfrm rot="5400000">
            <a:off x="5819966" y="2758019"/>
            <a:ext cx="226606" cy="6152504"/>
          </a:xfrm>
          <a:prstGeom prst="rect">
            <a:avLst/>
          </a:prstGeom>
        </p:spPr>
      </p:pic>
      <p:sp>
        <p:nvSpPr>
          <p:cNvPr id="10" name="文本框 9">
            <a:extLst>
              <a:ext uri="{FF2B5EF4-FFF2-40B4-BE49-F238E27FC236}">
                <a16:creationId xmlns:a16="http://schemas.microsoft.com/office/drawing/2014/main" id="{49EEA855-E31E-4C64-A3F3-97BFD72129DD}"/>
              </a:ext>
            </a:extLst>
          </p:cNvPr>
          <p:cNvSpPr txBox="1"/>
          <p:nvPr/>
        </p:nvSpPr>
        <p:spPr>
          <a:xfrm>
            <a:off x="5119168" y="2684942"/>
            <a:ext cx="757448" cy="461665"/>
          </a:xfrm>
          <a:prstGeom prst="rect">
            <a:avLst/>
          </a:prstGeom>
          <a:noFill/>
        </p:spPr>
        <p:txBody>
          <a:bodyPr wrap="square" rtlCol="0">
            <a:spAutoFit/>
          </a:bodyPr>
          <a:lstStyle/>
          <a:p>
            <a:pPr algn="ctr"/>
            <a:r>
              <a:rPr lang="en-US" altLang="zh-CN" sz="24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01</a:t>
            </a:r>
            <a:endParaRPr lang="zh-CN" altLang="en-US" sz="12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endParaRPr>
          </a:p>
        </p:txBody>
      </p:sp>
      <p:pic>
        <p:nvPicPr>
          <p:cNvPr id="41" name="PA_图片 40">
            <a:extLst>
              <a:ext uri="{FF2B5EF4-FFF2-40B4-BE49-F238E27FC236}">
                <a16:creationId xmlns:a16="http://schemas.microsoft.com/office/drawing/2014/main" id="{A321A888-926E-4ECB-AAD6-3B0108658AE7}"/>
              </a:ext>
            </a:extLst>
          </p:cNvPr>
          <p:cNvPicPr>
            <a:picLocks noChangeAspect="1"/>
          </p:cNvPicPr>
          <p:nvPr>
            <p:custDataLst>
              <p:tags r:id="rId1"/>
            </p:custDataLst>
          </p:nvPr>
        </p:nvPicPr>
        <p:blipFill>
          <a:blip r:embed="rId11" cstate="screen">
            <a:extLst>
              <a:ext uri="{28A0092B-C50C-407E-A947-70E740481C1C}">
                <a14:useLocalDpi xmlns:a14="http://schemas.microsoft.com/office/drawing/2010/main"/>
              </a:ext>
            </a:extLst>
          </a:blip>
          <a:stretch>
            <a:fillRect/>
          </a:stretch>
        </p:blipFill>
        <p:spPr>
          <a:xfrm>
            <a:off x="4534676" y="2731723"/>
            <a:ext cx="680514" cy="521361"/>
          </a:xfrm>
          <a:prstGeom prst="rect">
            <a:avLst/>
          </a:prstGeom>
        </p:spPr>
      </p:pic>
      <p:sp>
        <p:nvSpPr>
          <p:cNvPr id="49" name="文本框 48">
            <a:extLst>
              <a:ext uri="{FF2B5EF4-FFF2-40B4-BE49-F238E27FC236}">
                <a16:creationId xmlns:a16="http://schemas.microsoft.com/office/drawing/2014/main" id="{7E550D99-AC67-42E9-A716-7DC05D4FB54A}"/>
              </a:ext>
            </a:extLst>
          </p:cNvPr>
          <p:cNvSpPr txBox="1"/>
          <p:nvPr/>
        </p:nvSpPr>
        <p:spPr>
          <a:xfrm>
            <a:off x="5119168" y="3303757"/>
            <a:ext cx="757448" cy="461665"/>
          </a:xfrm>
          <a:prstGeom prst="rect">
            <a:avLst/>
          </a:prstGeom>
          <a:noFill/>
        </p:spPr>
        <p:txBody>
          <a:bodyPr wrap="square" rtlCol="0">
            <a:spAutoFit/>
          </a:bodyPr>
          <a:lstStyle/>
          <a:p>
            <a:pPr algn="ctr"/>
            <a:r>
              <a:rPr lang="en-US" altLang="zh-CN" sz="24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02</a:t>
            </a:r>
            <a:endParaRPr lang="zh-CN" altLang="en-US" sz="12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endParaRPr>
          </a:p>
        </p:txBody>
      </p:sp>
      <p:pic>
        <p:nvPicPr>
          <p:cNvPr id="52" name="PA_图片 51">
            <a:extLst>
              <a:ext uri="{FF2B5EF4-FFF2-40B4-BE49-F238E27FC236}">
                <a16:creationId xmlns:a16="http://schemas.microsoft.com/office/drawing/2014/main" id="{F2C80946-CD6C-419B-BD6F-3D8FB7E1F3CB}"/>
              </a:ext>
            </a:extLst>
          </p:cNvPr>
          <p:cNvPicPr>
            <a:picLocks noChangeAspect="1"/>
          </p:cNvPicPr>
          <p:nvPr>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4534676" y="3350538"/>
            <a:ext cx="680514" cy="521361"/>
          </a:xfrm>
          <a:prstGeom prst="rect">
            <a:avLst/>
          </a:prstGeom>
        </p:spPr>
      </p:pic>
      <p:sp>
        <p:nvSpPr>
          <p:cNvPr id="55" name="文本框 54">
            <a:extLst>
              <a:ext uri="{FF2B5EF4-FFF2-40B4-BE49-F238E27FC236}">
                <a16:creationId xmlns:a16="http://schemas.microsoft.com/office/drawing/2014/main" id="{CBF182EA-E550-41BA-B3D0-B5DD64D6425E}"/>
              </a:ext>
            </a:extLst>
          </p:cNvPr>
          <p:cNvSpPr txBox="1"/>
          <p:nvPr/>
        </p:nvSpPr>
        <p:spPr>
          <a:xfrm>
            <a:off x="5119168" y="3922572"/>
            <a:ext cx="757448" cy="461665"/>
          </a:xfrm>
          <a:prstGeom prst="rect">
            <a:avLst/>
          </a:prstGeom>
          <a:noFill/>
        </p:spPr>
        <p:txBody>
          <a:bodyPr wrap="square" rtlCol="0">
            <a:spAutoFit/>
          </a:bodyPr>
          <a:lstStyle/>
          <a:p>
            <a:pPr algn="ctr"/>
            <a:r>
              <a:rPr lang="en-US" altLang="zh-CN" sz="24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03</a:t>
            </a:r>
            <a:endParaRPr lang="zh-CN" altLang="en-US" sz="12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endParaRPr>
          </a:p>
        </p:txBody>
      </p:sp>
      <p:pic>
        <p:nvPicPr>
          <p:cNvPr id="58" name="PA_图片 57">
            <a:extLst>
              <a:ext uri="{FF2B5EF4-FFF2-40B4-BE49-F238E27FC236}">
                <a16:creationId xmlns:a16="http://schemas.microsoft.com/office/drawing/2014/main" id="{78398B5A-D603-4C2F-BA60-CA942CDE25D5}"/>
              </a:ext>
            </a:extLst>
          </p:cNvPr>
          <p:cNvPicPr>
            <a:picLocks noChangeAspect="1"/>
          </p:cNvPicPr>
          <p:nvPr>
            <p:custDataLst>
              <p:tags r:id="rId3"/>
            </p:custDataLst>
          </p:nvPr>
        </p:nvPicPr>
        <p:blipFill>
          <a:blip r:embed="rId11" cstate="screen">
            <a:extLst>
              <a:ext uri="{28A0092B-C50C-407E-A947-70E740481C1C}">
                <a14:useLocalDpi xmlns:a14="http://schemas.microsoft.com/office/drawing/2010/main"/>
              </a:ext>
            </a:extLst>
          </a:blip>
          <a:stretch>
            <a:fillRect/>
          </a:stretch>
        </p:blipFill>
        <p:spPr>
          <a:xfrm>
            <a:off x="4534676" y="3969353"/>
            <a:ext cx="680514" cy="521361"/>
          </a:xfrm>
          <a:prstGeom prst="rect">
            <a:avLst/>
          </a:prstGeom>
        </p:spPr>
      </p:pic>
      <p:cxnSp>
        <p:nvCxnSpPr>
          <p:cNvPr id="44" name="PA_直接连接符 43">
            <a:extLst>
              <a:ext uri="{FF2B5EF4-FFF2-40B4-BE49-F238E27FC236}">
                <a16:creationId xmlns:a16="http://schemas.microsoft.com/office/drawing/2014/main" id="{53156C6F-6C70-4B26-A135-C585B09F6A4A}"/>
              </a:ext>
            </a:extLst>
          </p:cNvPr>
          <p:cNvCxnSpPr>
            <a:cxnSpLocks/>
          </p:cNvCxnSpPr>
          <p:nvPr>
            <p:custDataLst>
              <p:tags r:id="rId4"/>
            </p:custDataLst>
          </p:nvPr>
        </p:nvCxnSpPr>
        <p:spPr>
          <a:xfrm>
            <a:off x="5205664" y="3119640"/>
            <a:ext cx="2909636"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cxnSp>
        <p:nvCxnSpPr>
          <p:cNvPr id="53" name="PA_直接连接符 43">
            <a:extLst>
              <a:ext uri="{FF2B5EF4-FFF2-40B4-BE49-F238E27FC236}">
                <a16:creationId xmlns:a16="http://schemas.microsoft.com/office/drawing/2014/main" id="{41002E28-32FB-4B25-8B66-523D40413586}"/>
              </a:ext>
            </a:extLst>
          </p:cNvPr>
          <p:cNvCxnSpPr>
            <a:cxnSpLocks/>
          </p:cNvCxnSpPr>
          <p:nvPr>
            <p:custDataLst>
              <p:tags r:id="rId5"/>
            </p:custDataLst>
          </p:nvPr>
        </p:nvCxnSpPr>
        <p:spPr>
          <a:xfrm>
            <a:off x="5205664" y="3738455"/>
            <a:ext cx="2909636"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cxnSp>
        <p:nvCxnSpPr>
          <p:cNvPr id="59" name="PA_直接连接符 43">
            <a:extLst>
              <a:ext uri="{FF2B5EF4-FFF2-40B4-BE49-F238E27FC236}">
                <a16:creationId xmlns:a16="http://schemas.microsoft.com/office/drawing/2014/main" id="{F28E1811-E854-4A5F-9954-85992916CB2C}"/>
              </a:ext>
            </a:extLst>
          </p:cNvPr>
          <p:cNvCxnSpPr>
            <a:cxnSpLocks/>
          </p:cNvCxnSpPr>
          <p:nvPr>
            <p:custDataLst>
              <p:tags r:id="rId6"/>
            </p:custDataLst>
          </p:nvPr>
        </p:nvCxnSpPr>
        <p:spPr>
          <a:xfrm>
            <a:off x="5205664" y="4357270"/>
            <a:ext cx="2909636"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937519" y="1258468"/>
            <a:ext cx="4338735" cy="861815"/>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mj-lt"/>
              </a:rPr>
              <a:t>NỘI DUNG CHÍNH</a:t>
            </a:r>
          </a:p>
        </p:txBody>
      </p:sp>
      <p:sp>
        <p:nvSpPr>
          <p:cNvPr id="3" name="Rectangle 2"/>
          <p:cNvSpPr/>
          <p:nvPr/>
        </p:nvSpPr>
        <p:spPr>
          <a:xfrm>
            <a:off x="5977953" y="2740239"/>
            <a:ext cx="1721946" cy="461665"/>
          </a:xfrm>
          <a:prstGeom prst="rect">
            <a:avLst/>
          </a:prstGeom>
        </p:spPr>
        <p:txBody>
          <a:bodyPr wrap="none">
            <a:spAutoFit/>
          </a:bodyPr>
          <a:lstStyle/>
          <a:p>
            <a:r>
              <a:rPr lang="en-US" sz="2400" b="1" dirty="0" err="1">
                <a:latin typeface="Arial" panose="020B0604020202020204" pitchFamily="34" charset="0"/>
                <a:cs typeface="Arial" panose="020B0604020202020204" pitchFamily="34" charset="0"/>
              </a:rPr>
              <a:t>Luyện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endParaRPr lang="en-US" sz="2400" b="1" dirty="0">
              <a:latin typeface="Arial" panose="020B0604020202020204" pitchFamily="34" charset="0"/>
              <a:cs typeface="Arial" panose="020B0604020202020204" pitchFamily="34" charset="0"/>
            </a:endParaRPr>
          </a:p>
        </p:txBody>
      </p:sp>
      <p:sp>
        <p:nvSpPr>
          <p:cNvPr id="7" name="Rectangle 6"/>
          <p:cNvSpPr/>
          <p:nvPr/>
        </p:nvSpPr>
        <p:spPr>
          <a:xfrm>
            <a:off x="5876617" y="3366915"/>
            <a:ext cx="1976823" cy="461665"/>
          </a:xfrm>
          <a:prstGeom prst="rect">
            <a:avLst/>
          </a:prstGeom>
        </p:spPr>
        <p:txBody>
          <a:bodyPr wrap="none">
            <a:spAutoFit/>
          </a:bodyPr>
          <a:lstStyle/>
          <a:p>
            <a:r>
              <a:rPr lang="en-US" sz="2400" b="1" dirty="0" err="1">
                <a:latin typeface="Arial" panose="020B0604020202020204" pitchFamily="34" charset="0"/>
                <a:cs typeface="Arial" panose="020B0604020202020204" pitchFamily="34" charset="0"/>
              </a:rPr>
              <a:t>Tìm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hiểu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endParaRPr lang="en-US" sz="2400" b="1" dirty="0">
              <a:latin typeface="Arial" panose="020B0604020202020204" pitchFamily="34" charset="0"/>
              <a:cs typeface="Arial" panose="020B0604020202020204" pitchFamily="34" charset="0"/>
            </a:endParaRPr>
          </a:p>
        </p:txBody>
      </p:sp>
      <p:sp>
        <p:nvSpPr>
          <p:cNvPr id="8" name="Rectangle 7"/>
          <p:cNvSpPr/>
          <p:nvPr/>
        </p:nvSpPr>
        <p:spPr>
          <a:xfrm>
            <a:off x="5727136" y="3972122"/>
            <a:ext cx="3140603" cy="461665"/>
          </a:xfrm>
          <a:prstGeom prst="rect">
            <a:avLst/>
          </a:prstGeom>
        </p:spPr>
        <p:txBody>
          <a:bodyPr wrap="none">
            <a:spAutoFit/>
          </a:bodyPr>
          <a:lstStyle/>
          <a:p>
            <a:r>
              <a:rPr lang="en-US" sz="2400" b="1" dirty="0" err="1">
                <a:latin typeface="Arial" panose="020B0604020202020204" pitchFamily="34" charset="0"/>
                <a:cs typeface="Arial" panose="020B0604020202020204" pitchFamily="34" charset="0"/>
              </a:rPr>
              <a:t>Luyện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diễn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cảm</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44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par>
                          <p:cTn id="22" fill="hold">
                            <p:stCondLst>
                              <p:cond delay="2500"/>
                            </p:stCondLst>
                            <p:childTnLst>
                              <p:par>
                                <p:cTn id="23" presetID="37" presetClass="entr" presetSubtype="0"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anim calcmode="lin" valueType="num">
                                      <p:cBhvr>
                                        <p:cTn id="26" dur="500" fill="hold"/>
                                        <p:tgtEl>
                                          <p:spTgt spid="41"/>
                                        </p:tgtEl>
                                        <p:attrNameLst>
                                          <p:attrName>ppt_x</p:attrName>
                                        </p:attrNameLst>
                                      </p:cBhvr>
                                      <p:tavLst>
                                        <p:tav tm="0">
                                          <p:val>
                                            <p:strVal val="#ppt_x"/>
                                          </p:val>
                                        </p:tav>
                                        <p:tav tm="100000">
                                          <p:val>
                                            <p:strVal val="#ppt_x"/>
                                          </p:val>
                                        </p:tav>
                                      </p:tavLst>
                                    </p:anim>
                                    <p:anim calcmode="lin" valueType="num">
                                      <p:cBhvr>
                                        <p:cTn id="27" dur="450" decel="100000" fill="hold"/>
                                        <p:tgtEl>
                                          <p:spTgt spid="41"/>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anim calcmode="lin" valueType="num">
                                      <p:cBhvr>
                                        <p:cTn id="32" dur="500" fill="hold"/>
                                        <p:tgtEl>
                                          <p:spTgt spid="52"/>
                                        </p:tgtEl>
                                        <p:attrNameLst>
                                          <p:attrName>ppt_x</p:attrName>
                                        </p:attrNameLst>
                                      </p:cBhvr>
                                      <p:tavLst>
                                        <p:tav tm="0">
                                          <p:val>
                                            <p:strVal val="#ppt_x"/>
                                          </p:val>
                                        </p:tav>
                                        <p:tav tm="100000">
                                          <p:val>
                                            <p:strVal val="#ppt_x"/>
                                          </p:val>
                                        </p:tav>
                                      </p:tavLst>
                                    </p:anim>
                                    <p:anim calcmode="lin" valueType="num">
                                      <p:cBhvr>
                                        <p:cTn id="33" dur="450" decel="100000" fill="hold"/>
                                        <p:tgtEl>
                                          <p:spTgt spid="52"/>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52"/>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anim calcmode="lin" valueType="num">
                                      <p:cBhvr>
                                        <p:cTn id="38" dur="500" fill="hold"/>
                                        <p:tgtEl>
                                          <p:spTgt spid="58"/>
                                        </p:tgtEl>
                                        <p:attrNameLst>
                                          <p:attrName>ppt_x</p:attrName>
                                        </p:attrNameLst>
                                      </p:cBhvr>
                                      <p:tavLst>
                                        <p:tav tm="0">
                                          <p:val>
                                            <p:strVal val="#ppt_x"/>
                                          </p:val>
                                        </p:tav>
                                        <p:tav tm="100000">
                                          <p:val>
                                            <p:strVal val="#ppt_x"/>
                                          </p:val>
                                        </p:tav>
                                      </p:tavLst>
                                    </p:anim>
                                    <p:anim calcmode="lin" valueType="num">
                                      <p:cBhvr>
                                        <p:cTn id="39" dur="450" decel="100000" fill="hold"/>
                                        <p:tgtEl>
                                          <p:spTgt spid="58"/>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58"/>
                                        </p:tgtEl>
                                        <p:attrNameLst>
                                          <p:attrName>ppt_y</p:attrName>
                                        </p:attrNameLst>
                                      </p:cBhvr>
                                      <p:tavLst>
                                        <p:tav tm="0">
                                          <p:val>
                                            <p:strVal val="#ppt_y-.03"/>
                                          </p:val>
                                        </p:tav>
                                        <p:tav tm="100000">
                                          <p:val>
                                            <p:strVal val="#ppt_y"/>
                                          </p:val>
                                        </p:tav>
                                      </p:tavLst>
                                    </p:anim>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left)">
                                      <p:cBhvr>
                                        <p:cTn id="44" dur="500"/>
                                        <p:tgtEl>
                                          <p:spTgt spid="44"/>
                                        </p:tgtEl>
                                      </p:cBhvr>
                                    </p:animEffect>
                                  </p:childTnLst>
                                </p:cTn>
                              </p:par>
                              <p:par>
                                <p:cTn id="45" presetID="22" presetClass="entr" presetSubtype="8"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par>
                                <p:cTn id="48" presetID="22" presetClass="entr" presetSubtype="8"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wipe(left)">
                                      <p:cBhvr>
                                        <p:cTn id="50" dur="500"/>
                                        <p:tgtEl>
                                          <p:spTgt spid="59"/>
                                        </p:tgtEl>
                                      </p:cBhvr>
                                    </p:animEffect>
                                  </p:childTnLst>
                                </p:cTn>
                              </p:par>
                            </p:childTnLst>
                          </p:cTn>
                        </p:par>
                        <p:par>
                          <p:cTn id="51" fill="hold">
                            <p:stCondLst>
                              <p:cond delay="3500"/>
                            </p:stCondLst>
                            <p:childTnLst>
                              <p:par>
                                <p:cTn id="52" presetID="2" presetClass="entr" presetSubtype="2"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1+#ppt_w/2"/>
                                          </p:val>
                                        </p:tav>
                                        <p:tav tm="100000">
                                          <p:val>
                                            <p:strVal val="#ppt_x"/>
                                          </p:val>
                                        </p:tav>
                                      </p:tavLst>
                                    </p:anim>
                                    <p:anim calcmode="lin" valueType="num">
                                      <p:cBhvr additive="base">
                                        <p:cTn id="55" dur="500" fill="hold"/>
                                        <p:tgtEl>
                                          <p:spTgt spid="10"/>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 calcmode="lin" valueType="num">
                                      <p:cBhvr additive="base">
                                        <p:cTn id="58" dur="500" fill="hold"/>
                                        <p:tgtEl>
                                          <p:spTgt spid="49"/>
                                        </p:tgtEl>
                                        <p:attrNameLst>
                                          <p:attrName>ppt_x</p:attrName>
                                        </p:attrNameLst>
                                      </p:cBhvr>
                                      <p:tavLst>
                                        <p:tav tm="0">
                                          <p:val>
                                            <p:strVal val="1+#ppt_w/2"/>
                                          </p:val>
                                        </p:tav>
                                        <p:tav tm="100000">
                                          <p:val>
                                            <p:strVal val="#ppt_x"/>
                                          </p:val>
                                        </p:tav>
                                      </p:tavLst>
                                    </p:anim>
                                    <p:anim calcmode="lin" valueType="num">
                                      <p:cBhvr additive="base">
                                        <p:cTn id="59" dur="500" fill="hold"/>
                                        <p:tgtEl>
                                          <p:spTgt spid="49"/>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additive="base">
                                        <p:cTn id="62" dur="500" fill="hold"/>
                                        <p:tgtEl>
                                          <p:spTgt spid="55"/>
                                        </p:tgtEl>
                                        <p:attrNameLst>
                                          <p:attrName>ppt_x</p:attrName>
                                        </p:attrNameLst>
                                      </p:cBhvr>
                                      <p:tavLst>
                                        <p:tav tm="0">
                                          <p:val>
                                            <p:strVal val="1+#ppt_w/2"/>
                                          </p:val>
                                        </p:tav>
                                        <p:tav tm="100000">
                                          <p:val>
                                            <p:strVal val="#ppt_x"/>
                                          </p:val>
                                        </p:tav>
                                      </p:tavLst>
                                    </p:anim>
                                    <p:anim calcmode="lin" valueType="num">
                                      <p:cBhvr additive="base">
                                        <p:cTn id="63"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barn(inVertical)">
                                      <p:cBhvr>
                                        <p:cTn id="68" dur="5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barn(inVertical)">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9" grpId="0"/>
      <p:bldP spid="55" grpId="0"/>
      <p:bldP spid="3"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297CED0-9EFA-4E56-80FB-03ADE47F5739}"/>
              </a:ext>
            </a:extLst>
          </p:cNvPr>
          <p:cNvSpPr/>
          <p:nvPr/>
        </p:nvSpPr>
        <p:spPr>
          <a:xfrm>
            <a:off x="1600200" y="1447800"/>
            <a:ext cx="5943600" cy="251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C9627977-9ED1-43A7-9BF7-AFFE55FFBF58}"/>
              </a:ext>
            </a:extLst>
          </p:cNvPr>
          <p:cNvSpPr txBox="1"/>
          <p:nvPr/>
        </p:nvSpPr>
        <p:spPr>
          <a:xfrm>
            <a:off x="2136076" y="1752600"/>
            <a:ext cx="5287025"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a:ea typeface="+mn-ea"/>
                <a:cs typeface="+mn-cs"/>
              </a:rPr>
              <a:t>KHÁM PHÁ</a:t>
            </a:r>
          </a:p>
        </p:txBody>
      </p:sp>
    </p:spTree>
    <p:extLst>
      <p:ext uri="{BB962C8B-B14F-4D97-AF65-F5344CB8AC3E}">
        <p14:creationId xmlns:p14="http://schemas.microsoft.com/office/powerpoint/2010/main" val="4213255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extBox 3"/>
          <p:cNvSpPr txBox="1">
            <a:spLocks noChangeArrowheads="1"/>
          </p:cNvSpPr>
          <p:nvPr/>
        </p:nvSpPr>
        <p:spPr bwMode="auto">
          <a:xfrm>
            <a:off x="1676400" y="13418"/>
            <a:ext cx="63246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pPr>
            <a:r>
              <a:rPr lang="en-US" altLang="en-US" sz="3000" b="1">
                <a:solidFill>
                  <a:srgbClr val="FF0000"/>
                </a:solidFill>
              </a:rPr>
              <a:t>Hành trình của bầy ong</a:t>
            </a:r>
          </a:p>
          <a:p>
            <a:pPr algn="ctr" fontAlgn="base">
              <a:spcBef>
                <a:spcPct val="0"/>
              </a:spcBef>
              <a:spcAft>
                <a:spcPct val="0"/>
              </a:spcAft>
            </a:pPr>
            <a:r>
              <a:rPr lang="en-US" altLang="en-US" sz="2800" b="1" i="1">
                <a:solidFill>
                  <a:srgbClr val="FF0000"/>
                </a:solidFill>
              </a:rPr>
              <a:t>(Trích)</a:t>
            </a:r>
          </a:p>
        </p:txBody>
      </p:sp>
      <p:sp>
        <p:nvSpPr>
          <p:cNvPr id="29699" name="TextBox 4"/>
          <p:cNvSpPr txBox="1">
            <a:spLocks noChangeArrowheads="1"/>
          </p:cNvSpPr>
          <p:nvPr/>
        </p:nvSpPr>
        <p:spPr bwMode="auto">
          <a:xfrm>
            <a:off x="-87313" y="1270994"/>
            <a:ext cx="5116513"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2300" dirty="0">
                <a:solidFill>
                  <a:srgbClr val="000000"/>
                </a:solidFill>
              </a:rPr>
              <a:t>        </a:t>
            </a:r>
            <a:r>
              <a:rPr lang="en-US" altLang="en-US" sz="2100" dirty="0" err="1">
                <a:solidFill>
                  <a:srgbClr val="000000"/>
                </a:solidFill>
              </a:rPr>
              <a:t>Với</a:t>
            </a:r>
            <a:r>
              <a:rPr lang="en-US" altLang="en-US" sz="2100" dirty="0">
                <a:solidFill>
                  <a:srgbClr val="000000"/>
                </a:solidFill>
              </a:rPr>
              <a:t> </a:t>
            </a:r>
            <a:r>
              <a:rPr lang="en-US" altLang="en-US" sz="2100" dirty="0" err="1">
                <a:solidFill>
                  <a:srgbClr val="000000"/>
                </a:solidFill>
              </a:rPr>
              <a:t>đôi</a:t>
            </a:r>
            <a:r>
              <a:rPr lang="en-US" altLang="en-US" sz="2100" dirty="0">
                <a:solidFill>
                  <a:srgbClr val="000000"/>
                </a:solidFill>
              </a:rPr>
              <a:t> </a:t>
            </a:r>
            <a:r>
              <a:rPr lang="en-US" altLang="en-US" sz="2100" dirty="0" err="1">
                <a:solidFill>
                  <a:srgbClr val="000000"/>
                </a:solidFill>
              </a:rPr>
              <a:t>cánh</a:t>
            </a:r>
            <a:r>
              <a:rPr lang="en-US" altLang="en-US" sz="2100" dirty="0">
                <a:solidFill>
                  <a:srgbClr val="000000"/>
                </a:solidFill>
              </a:rPr>
              <a:t> </a:t>
            </a:r>
            <a:r>
              <a:rPr lang="en-US" altLang="en-US" sz="2100" dirty="0" err="1">
                <a:solidFill>
                  <a:srgbClr val="000000"/>
                </a:solidFill>
              </a:rPr>
              <a:t>đẫm</a:t>
            </a:r>
            <a:r>
              <a:rPr lang="en-US" altLang="en-US" sz="2100" dirty="0">
                <a:solidFill>
                  <a:srgbClr val="000000"/>
                </a:solidFill>
              </a:rPr>
              <a:t> </a:t>
            </a:r>
            <a:r>
              <a:rPr lang="en-US" altLang="en-US" sz="2100" dirty="0" err="1">
                <a:solidFill>
                  <a:srgbClr val="000000"/>
                </a:solidFill>
              </a:rPr>
              <a:t>nắng</a:t>
            </a:r>
            <a:r>
              <a:rPr lang="en-US" altLang="en-US" sz="2100" dirty="0">
                <a:solidFill>
                  <a:srgbClr val="000000"/>
                </a:solidFill>
              </a:rPr>
              <a:t> </a:t>
            </a:r>
            <a:r>
              <a:rPr lang="en-US" altLang="en-US" sz="2100" dirty="0" err="1">
                <a:solidFill>
                  <a:srgbClr val="000000"/>
                </a:solidFill>
              </a:rPr>
              <a:t>trời</a:t>
            </a:r>
            <a:r>
              <a:rPr lang="en-US" altLang="en-US" sz="2100" dirty="0">
                <a:solidFill>
                  <a:srgbClr val="000000"/>
                </a:solidFill>
              </a:rPr>
              <a:t> </a:t>
            </a: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Bầy</a:t>
            </a:r>
            <a:r>
              <a:rPr lang="en-US" altLang="en-US" sz="2100" dirty="0">
                <a:solidFill>
                  <a:srgbClr val="000000"/>
                </a:solidFill>
              </a:rPr>
              <a:t> </a:t>
            </a:r>
            <a:r>
              <a:rPr lang="en-US" altLang="en-US" sz="2100" dirty="0" err="1">
                <a:solidFill>
                  <a:srgbClr val="000000"/>
                </a:solidFill>
              </a:rPr>
              <a:t>ong</a:t>
            </a:r>
            <a:r>
              <a:rPr lang="en-US" altLang="en-US" sz="2100" dirty="0">
                <a:solidFill>
                  <a:srgbClr val="000000"/>
                </a:solidFill>
              </a:rPr>
              <a:t> bay </a:t>
            </a:r>
            <a:r>
              <a:rPr lang="en-US" altLang="en-US" sz="2100" dirty="0" err="1">
                <a:solidFill>
                  <a:srgbClr val="000000"/>
                </a:solidFill>
              </a:rPr>
              <a:t>đến</a:t>
            </a:r>
            <a:r>
              <a:rPr lang="en-US" altLang="en-US" sz="2100" dirty="0">
                <a:solidFill>
                  <a:srgbClr val="000000"/>
                </a:solidFill>
              </a:rPr>
              <a:t> </a:t>
            </a:r>
            <a:r>
              <a:rPr lang="en-US" altLang="en-US" sz="2100" dirty="0" err="1">
                <a:solidFill>
                  <a:srgbClr val="000000"/>
                </a:solidFill>
              </a:rPr>
              <a:t>trọn</a:t>
            </a:r>
            <a:r>
              <a:rPr lang="en-US" altLang="en-US" sz="2100" dirty="0">
                <a:solidFill>
                  <a:srgbClr val="000000"/>
                </a:solidFill>
              </a:rPr>
              <a:t> </a:t>
            </a:r>
            <a:r>
              <a:rPr lang="en-US" altLang="en-US" sz="2100" dirty="0" err="1">
                <a:solidFill>
                  <a:srgbClr val="000000"/>
                </a:solidFill>
              </a:rPr>
              <a:t>đời</a:t>
            </a:r>
            <a:r>
              <a:rPr lang="en-US" altLang="en-US" sz="2100" dirty="0">
                <a:solidFill>
                  <a:srgbClr val="000000"/>
                </a:solidFill>
              </a:rPr>
              <a:t> </a:t>
            </a:r>
            <a:r>
              <a:rPr lang="en-US" altLang="en-US" sz="2100" dirty="0" err="1">
                <a:solidFill>
                  <a:srgbClr val="000000"/>
                </a:solidFill>
              </a:rPr>
              <a:t>tìm</a:t>
            </a:r>
            <a:r>
              <a:rPr lang="en-US" altLang="en-US" sz="2100" dirty="0">
                <a:solidFill>
                  <a:srgbClr val="000000"/>
                </a:solidFill>
              </a:rPr>
              <a:t> </a:t>
            </a:r>
            <a:r>
              <a:rPr lang="en-US" altLang="en-US" sz="2100" dirty="0" err="1">
                <a:solidFill>
                  <a:srgbClr val="000000"/>
                </a:solidFill>
              </a:rPr>
              <a:t>hoa</a:t>
            </a:r>
            <a:r>
              <a:rPr lang="en-US" altLang="en-US" sz="2100" dirty="0">
                <a:solidFill>
                  <a:srgbClr val="000000"/>
                </a:solidFill>
              </a:rPr>
              <a:t>.</a:t>
            </a: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Không</a:t>
            </a:r>
            <a:r>
              <a:rPr lang="en-US" altLang="en-US" sz="2100" dirty="0">
                <a:solidFill>
                  <a:srgbClr val="000000"/>
                </a:solidFill>
              </a:rPr>
              <a:t> </a:t>
            </a:r>
            <a:r>
              <a:rPr lang="en-US" altLang="en-US" sz="2100" dirty="0" err="1">
                <a:solidFill>
                  <a:srgbClr val="000000"/>
                </a:solidFill>
              </a:rPr>
              <a:t>gian</a:t>
            </a:r>
            <a:r>
              <a:rPr lang="en-US" altLang="en-US" sz="2100" dirty="0">
                <a:solidFill>
                  <a:srgbClr val="000000"/>
                </a:solidFill>
              </a:rPr>
              <a:t> </a:t>
            </a:r>
            <a:r>
              <a:rPr lang="en-US" altLang="en-US" sz="2100" dirty="0" err="1">
                <a:solidFill>
                  <a:srgbClr val="000000"/>
                </a:solidFill>
              </a:rPr>
              <a:t>là</a:t>
            </a:r>
            <a:r>
              <a:rPr lang="en-US" altLang="en-US" sz="2100" dirty="0">
                <a:solidFill>
                  <a:srgbClr val="000000"/>
                </a:solidFill>
              </a:rPr>
              <a:t> </a:t>
            </a:r>
            <a:r>
              <a:rPr lang="en-US" altLang="en-US" sz="2100" dirty="0" err="1">
                <a:solidFill>
                  <a:srgbClr val="000000"/>
                </a:solidFill>
              </a:rPr>
              <a:t>nẻo</a:t>
            </a:r>
            <a:r>
              <a:rPr lang="en-US" altLang="en-US" sz="2100" dirty="0">
                <a:solidFill>
                  <a:srgbClr val="000000"/>
                </a:solidFill>
              </a:rPr>
              <a:t> </a:t>
            </a:r>
            <a:r>
              <a:rPr lang="en-US" altLang="en-US" sz="2100" dirty="0" err="1">
                <a:solidFill>
                  <a:srgbClr val="000000"/>
                </a:solidFill>
              </a:rPr>
              <a:t>đường</a:t>
            </a:r>
            <a:r>
              <a:rPr lang="en-US" altLang="en-US" sz="2100" dirty="0">
                <a:solidFill>
                  <a:srgbClr val="000000"/>
                </a:solidFill>
              </a:rPr>
              <a:t> </a:t>
            </a:r>
            <a:r>
              <a:rPr lang="en-US" altLang="en-US" sz="2100" dirty="0" err="1">
                <a:solidFill>
                  <a:srgbClr val="000000"/>
                </a:solidFill>
              </a:rPr>
              <a:t>xa</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Thời</a:t>
            </a:r>
            <a:r>
              <a:rPr lang="en-US" altLang="en-US" sz="2100" dirty="0">
                <a:solidFill>
                  <a:srgbClr val="000000"/>
                </a:solidFill>
              </a:rPr>
              <a:t> </a:t>
            </a:r>
            <a:r>
              <a:rPr lang="en-US" altLang="en-US" sz="2100" dirty="0" err="1">
                <a:solidFill>
                  <a:srgbClr val="000000"/>
                </a:solidFill>
              </a:rPr>
              <a:t>gian</a:t>
            </a:r>
            <a:r>
              <a:rPr lang="en-US" altLang="en-US" sz="2100" dirty="0">
                <a:solidFill>
                  <a:srgbClr val="000000"/>
                </a:solidFill>
              </a:rPr>
              <a:t> </a:t>
            </a:r>
            <a:r>
              <a:rPr lang="en-US" altLang="en-US" sz="2100" dirty="0" err="1">
                <a:solidFill>
                  <a:srgbClr val="000000"/>
                </a:solidFill>
              </a:rPr>
              <a:t>vô</a:t>
            </a:r>
            <a:r>
              <a:rPr lang="en-US" altLang="en-US" sz="2100" dirty="0">
                <a:solidFill>
                  <a:srgbClr val="000000"/>
                </a:solidFill>
              </a:rPr>
              <a:t> </a:t>
            </a:r>
            <a:r>
              <a:rPr lang="en-US" altLang="en-US" sz="2100" dirty="0" err="1">
                <a:solidFill>
                  <a:srgbClr val="000000"/>
                </a:solidFill>
              </a:rPr>
              <a:t>tận</a:t>
            </a:r>
            <a:r>
              <a:rPr lang="en-US" altLang="en-US" sz="2100" dirty="0">
                <a:solidFill>
                  <a:srgbClr val="000000"/>
                </a:solidFill>
              </a:rPr>
              <a:t> </a:t>
            </a:r>
            <a:r>
              <a:rPr lang="en-US" altLang="en-US" sz="2100" dirty="0" err="1">
                <a:solidFill>
                  <a:srgbClr val="000000"/>
                </a:solidFill>
              </a:rPr>
              <a:t>mở</a:t>
            </a:r>
            <a:r>
              <a:rPr lang="en-US" altLang="en-US" sz="2100" dirty="0">
                <a:solidFill>
                  <a:srgbClr val="000000"/>
                </a:solidFill>
              </a:rPr>
              <a:t> </a:t>
            </a:r>
            <a:r>
              <a:rPr lang="en-US" altLang="en-US" sz="2100" dirty="0" err="1">
                <a:solidFill>
                  <a:srgbClr val="000000"/>
                </a:solidFill>
              </a:rPr>
              <a:t>ra</a:t>
            </a:r>
            <a:r>
              <a:rPr lang="en-US" altLang="en-US" sz="2100" dirty="0">
                <a:solidFill>
                  <a:srgbClr val="000000"/>
                </a:solidFill>
              </a:rPr>
              <a:t> </a:t>
            </a:r>
            <a:r>
              <a:rPr lang="en-US" altLang="en-US" sz="2100" dirty="0" err="1">
                <a:solidFill>
                  <a:srgbClr val="000000"/>
                </a:solidFill>
              </a:rPr>
              <a:t>sắc</a:t>
            </a:r>
            <a:r>
              <a:rPr lang="en-US" altLang="en-US" sz="2100" dirty="0">
                <a:solidFill>
                  <a:srgbClr val="000000"/>
                </a:solidFill>
              </a:rPr>
              <a:t> </a:t>
            </a:r>
            <a:r>
              <a:rPr lang="en-US" altLang="en-US" sz="2100" dirty="0" err="1">
                <a:solidFill>
                  <a:srgbClr val="000000"/>
                </a:solidFill>
              </a:rPr>
              <a:t>màu</a:t>
            </a:r>
            <a:r>
              <a:rPr lang="en-US" altLang="en-US" sz="2100" dirty="0">
                <a:solidFill>
                  <a:srgbClr val="000000"/>
                </a:solidFill>
              </a:rPr>
              <a:t>.</a:t>
            </a:r>
          </a:p>
          <a:p>
            <a:pPr fontAlgn="base">
              <a:spcBef>
                <a:spcPct val="0"/>
              </a:spcBef>
              <a:spcAft>
                <a:spcPct val="0"/>
              </a:spcAft>
            </a:pP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Tìm</a:t>
            </a:r>
            <a:r>
              <a:rPr lang="en-US" altLang="en-US" sz="2100" dirty="0">
                <a:solidFill>
                  <a:srgbClr val="000000"/>
                </a:solidFill>
              </a:rPr>
              <a:t> </a:t>
            </a:r>
            <a:r>
              <a:rPr lang="en-US" altLang="en-US" sz="2100" dirty="0" err="1">
                <a:solidFill>
                  <a:srgbClr val="000000"/>
                </a:solidFill>
              </a:rPr>
              <a:t>nơi</a:t>
            </a:r>
            <a:r>
              <a:rPr lang="en-US" altLang="en-US" sz="2100" dirty="0">
                <a:solidFill>
                  <a:srgbClr val="000000"/>
                </a:solidFill>
              </a:rPr>
              <a:t> </a:t>
            </a:r>
            <a:r>
              <a:rPr lang="en-US" altLang="en-US" sz="2100" dirty="0" err="1">
                <a:solidFill>
                  <a:srgbClr val="000000"/>
                </a:solidFill>
              </a:rPr>
              <a:t>thăm</a:t>
            </a:r>
            <a:r>
              <a:rPr lang="en-US" altLang="en-US" sz="2100" dirty="0">
                <a:solidFill>
                  <a:srgbClr val="000000"/>
                </a:solidFill>
              </a:rPr>
              <a:t> </a:t>
            </a:r>
            <a:r>
              <a:rPr lang="en-US" altLang="en-US" sz="2100" dirty="0" err="1">
                <a:solidFill>
                  <a:srgbClr val="000000"/>
                </a:solidFill>
              </a:rPr>
              <a:t>thẳm</a:t>
            </a:r>
            <a:r>
              <a:rPr lang="en-US" altLang="en-US" sz="2100" dirty="0">
                <a:solidFill>
                  <a:srgbClr val="000000"/>
                </a:solidFill>
              </a:rPr>
              <a:t> </a:t>
            </a:r>
            <a:r>
              <a:rPr lang="en-US" altLang="en-US" sz="2100" dirty="0" err="1">
                <a:solidFill>
                  <a:srgbClr val="000000"/>
                </a:solidFill>
              </a:rPr>
              <a:t>rừng</a:t>
            </a:r>
            <a:r>
              <a:rPr lang="en-US" altLang="en-US" sz="2100" dirty="0">
                <a:solidFill>
                  <a:srgbClr val="000000"/>
                </a:solidFill>
              </a:rPr>
              <a:t> </a:t>
            </a:r>
            <a:r>
              <a:rPr lang="en-US" altLang="en-US" sz="2100" dirty="0" err="1">
                <a:solidFill>
                  <a:srgbClr val="000000"/>
                </a:solidFill>
              </a:rPr>
              <a:t>sâu</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Bập</a:t>
            </a:r>
            <a:r>
              <a:rPr lang="en-US" altLang="en-US" sz="2100" dirty="0">
                <a:solidFill>
                  <a:srgbClr val="000000"/>
                </a:solidFill>
              </a:rPr>
              <a:t> </a:t>
            </a:r>
            <a:r>
              <a:rPr lang="en-US" altLang="en-US" sz="2100" dirty="0" err="1">
                <a:solidFill>
                  <a:srgbClr val="000000"/>
                </a:solidFill>
              </a:rPr>
              <a:t>bùng</a:t>
            </a:r>
            <a:r>
              <a:rPr lang="en-US" altLang="en-US" sz="2100" dirty="0">
                <a:solidFill>
                  <a:srgbClr val="000000"/>
                </a:solidFill>
              </a:rPr>
              <a:t> </a:t>
            </a:r>
            <a:r>
              <a:rPr lang="en-US" altLang="en-US" sz="2100" dirty="0" err="1">
                <a:solidFill>
                  <a:srgbClr val="000000"/>
                </a:solidFill>
              </a:rPr>
              <a:t>hoa</a:t>
            </a:r>
            <a:r>
              <a:rPr lang="en-US" altLang="en-US" sz="2100" dirty="0">
                <a:solidFill>
                  <a:srgbClr val="000000"/>
                </a:solidFill>
              </a:rPr>
              <a:t> </a:t>
            </a:r>
            <a:r>
              <a:rPr lang="en-US" altLang="en-US" sz="2100" dirty="0" err="1">
                <a:solidFill>
                  <a:srgbClr val="000000"/>
                </a:solidFill>
              </a:rPr>
              <a:t>chuối</a:t>
            </a:r>
            <a:r>
              <a:rPr lang="en-US" altLang="en-US" sz="2100" dirty="0">
                <a:solidFill>
                  <a:srgbClr val="000000"/>
                </a:solidFill>
              </a:rPr>
              <a:t>, </a:t>
            </a:r>
            <a:r>
              <a:rPr lang="en-US" altLang="en-US" sz="2100" dirty="0" err="1">
                <a:solidFill>
                  <a:srgbClr val="000000"/>
                </a:solidFill>
              </a:rPr>
              <a:t>trắng</a:t>
            </a:r>
            <a:r>
              <a:rPr lang="en-US" altLang="en-US" sz="2100" dirty="0">
                <a:solidFill>
                  <a:srgbClr val="000000"/>
                </a:solidFill>
              </a:rPr>
              <a:t> </a:t>
            </a:r>
            <a:r>
              <a:rPr lang="en-US" altLang="en-US" sz="2100" dirty="0" err="1">
                <a:solidFill>
                  <a:srgbClr val="000000"/>
                </a:solidFill>
              </a:rPr>
              <a:t>màu</a:t>
            </a:r>
            <a:r>
              <a:rPr lang="en-US" altLang="en-US" sz="2100" dirty="0">
                <a:solidFill>
                  <a:srgbClr val="000000"/>
                </a:solidFill>
              </a:rPr>
              <a:t> </a:t>
            </a:r>
            <a:r>
              <a:rPr lang="en-US" altLang="en-US" sz="2100" dirty="0" err="1">
                <a:solidFill>
                  <a:srgbClr val="000000"/>
                </a:solidFill>
              </a:rPr>
              <a:t>hoa</a:t>
            </a:r>
            <a:r>
              <a:rPr lang="en-US" altLang="en-US" sz="2100" dirty="0">
                <a:solidFill>
                  <a:srgbClr val="000000"/>
                </a:solidFill>
              </a:rPr>
              <a:t> ban.</a:t>
            </a: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Tìm</a:t>
            </a:r>
            <a:r>
              <a:rPr lang="en-US" altLang="en-US" sz="2100" dirty="0">
                <a:solidFill>
                  <a:srgbClr val="000000"/>
                </a:solidFill>
              </a:rPr>
              <a:t> </a:t>
            </a:r>
            <a:r>
              <a:rPr lang="en-US" altLang="en-US" sz="2100" dirty="0" err="1">
                <a:solidFill>
                  <a:srgbClr val="000000"/>
                </a:solidFill>
              </a:rPr>
              <a:t>nơi</a:t>
            </a:r>
            <a:r>
              <a:rPr lang="en-US" altLang="en-US" sz="2100" dirty="0">
                <a:solidFill>
                  <a:srgbClr val="000000"/>
                </a:solidFill>
              </a:rPr>
              <a:t> </a:t>
            </a:r>
            <a:r>
              <a:rPr lang="en-US" altLang="en-US" sz="2100" dirty="0" err="1">
                <a:solidFill>
                  <a:srgbClr val="000000"/>
                </a:solidFill>
              </a:rPr>
              <a:t>bờ</a:t>
            </a:r>
            <a:r>
              <a:rPr lang="en-US" altLang="en-US" sz="2100" dirty="0">
                <a:solidFill>
                  <a:srgbClr val="000000"/>
                </a:solidFill>
              </a:rPr>
              <a:t> </a:t>
            </a:r>
            <a:r>
              <a:rPr lang="en-US" altLang="en-US" sz="2100" dirty="0" err="1">
                <a:solidFill>
                  <a:srgbClr val="000000"/>
                </a:solidFill>
              </a:rPr>
              <a:t>biển</a:t>
            </a:r>
            <a:r>
              <a:rPr lang="en-US" altLang="en-US" sz="2100" dirty="0">
                <a:solidFill>
                  <a:srgbClr val="000000"/>
                </a:solidFill>
              </a:rPr>
              <a:t> </a:t>
            </a:r>
            <a:r>
              <a:rPr lang="en-US" altLang="en-US" sz="2100" dirty="0" err="1">
                <a:solidFill>
                  <a:srgbClr val="000000"/>
                </a:solidFill>
              </a:rPr>
              <a:t>sóng</a:t>
            </a:r>
            <a:r>
              <a:rPr lang="en-US" altLang="en-US" sz="2100" dirty="0">
                <a:solidFill>
                  <a:srgbClr val="000000"/>
                </a:solidFill>
              </a:rPr>
              <a:t> </a:t>
            </a:r>
            <a:r>
              <a:rPr lang="en-US" altLang="en-US" sz="2100" dirty="0" err="1">
                <a:solidFill>
                  <a:srgbClr val="000000"/>
                </a:solidFill>
              </a:rPr>
              <a:t>tràn</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Hàng</a:t>
            </a:r>
            <a:r>
              <a:rPr lang="en-US" altLang="en-US" sz="2100" dirty="0">
                <a:solidFill>
                  <a:srgbClr val="000000"/>
                </a:solidFill>
              </a:rPr>
              <a:t> </a:t>
            </a:r>
            <a:r>
              <a:rPr lang="en-US" altLang="en-US" sz="2100" dirty="0" err="1">
                <a:solidFill>
                  <a:srgbClr val="000000"/>
                </a:solidFill>
              </a:rPr>
              <a:t>cây</a:t>
            </a:r>
            <a:r>
              <a:rPr lang="en-US" altLang="en-US" sz="2100" dirty="0">
                <a:solidFill>
                  <a:srgbClr val="000000"/>
                </a:solidFill>
              </a:rPr>
              <a:t> </a:t>
            </a:r>
            <a:r>
              <a:rPr lang="en-US" altLang="en-US" sz="2100" dirty="0" err="1">
                <a:solidFill>
                  <a:srgbClr val="000000"/>
                </a:solidFill>
              </a:rPr>
              <a:t>chắn</a:t>
            </a:r>
            <a:r>
              <a:rPr lang="en-US" altLang="en-US" sz="2100" dirty="0">
                <a:solidFill>
                  <a:srgbClr val="000000"/>
                </a:solidFill>
              </a:rPr>
              <a:t> </a:t>
            </a:r>
            <a:r>
              <a:rPr lang="en-US" altLang="en-US" sz="2100" dirty="0" err="1">
                <a:solidFill>
                  <a:srgbClr val="000000"/>
                </a:solidFill>
              </a:rPr>
              <a:t>bão</a:t>
            </a:r>
            <a:r>
              <a:rPr lang="en-US" altLang="en-US" sz="2100" dirty="0">
                <a:solidFill>
                  <a:srgbClr val="000000"/>
                </a:solidFill>
              </a:rPr>
              <a:t> </a:t>
            </a:r>
            <a:r>
              <a:rPr lang="en-US" altLang="en-US" sz="2100" dirty="0" err="1">
                <a:solidFill>
                  <a:srgbClr val="000000"/>
                </a:solidFill>
              </a:rPr>
              <a:t>dịu</a:t>
            </a:r>
            <a:r>
              <a:rPr lang="en-US" altLang="en-US" sz="2100" dirty="0">
                <a:solidFill>
                  <a:srgbClr val="000000"/>
                </a:solidFill>
              </a:rPr>
              <a:t> </a:t>
            </a:r>
            <a:r>
              <a:rPr lang="en-US" altLang="en-US" sz="2100" dirty="0" err="1">
                <a:solidFill>
                  <a:srgbClr val="000000"/>
                </a:solidFill>
              </a:rPr>
              <a:t>dàng</a:t>
            </a:r>
            <a:r>
              <a:rPr lang="en-US" altLang="en-US" sz="2100" dirty="0">
                <a:solidFill>
                  <a:srgbClr val="000000"/>
                </a:solidFill>
              </a:rPr>
              <a:t> </a:t>
            </a:r>
            <a:r>
              <a:rPr lang="en-US" altLang="en-US" sz="2100" dirty="0" err="1">
                <a:solidFill>
                  <a:srgbClr val="000000"/>
                </a:solidFill>
              </a:rPr>
              <a:t>mùa</a:t>
            </a:r>
            <a:r>
              <a:rPr lang="en-US" altLang="en-US" sz="2100" dirty="0">
                <a:solidFill>
                  <a:srgbClr val="000000"/>
                </a:solidFill>
              </a:rPr>
              <a:t> </a:t>
            </a:r>
            <a:r>
              <a:rPr lang="en-US" altLang="en-US" sz="2100" dirty="0" err="1">
                <a:solidFill>
                  <a:srgbClr val="000000"/>
                </a:solidFill>
              </a:rPr>
              <a:t>hoa</a:t>
            </a:r>
            <a:r>
              <a:rPr lang="en-US" altLang="en-US" sz="2100" dirty="0">
                <a:solidFill>
                  <a:srgbClr val="000000"/>
                </a:solidFill>
              </a:rPr>
              <a:t>.</a:t>
            </a: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Tìm</a:t>
            </a:r>
            <a:r>
              <a:rPr lang="en-US" altLang="en-US" sz="2100" dirty="0">
                <a:solidFill>
                  <a:srgbClr val="000000"/>
                </a:solidFill>
              </a:rPr>
              <a:t> </a:t>
            </a:r>
            <a:r>
              <a:rPr lang="en-US" altLang="en-US" sz="2100" dirty="0" err="1">
                <a:solidFill>
                  <a:srgbClr val="000000"/>
                </a:solidFill>
              </a:rPr>
              <a:t>nơi</a:t>
            </a:r>
            <a:r>
              <a:rPr lang="en-US" altLang="en-US" sz="2100" dirty="0">
                <a:solidFill>
                  <a:srgbClr val="000000"/>
                </a:solidFill>
              </a:rPr>
              <a:t> </a:t>
            </a:r>
            <a:r>
              <a:rPr lang="en-US" altLang="en-US" sz="2100" dirty="0" err="1">
                <a:solidFill>
                  <a:srgbClr val="000000"/>
                </a:solidFill>
              </a:rPr>
              <a:t>quần</a:t>
            </a:r>
            <a:r>
              <a:rPr lang="en-US" altLang="en-US" sz="2100" dirty="0">
                <a:solidFill>
                  <a:srgbClr val="000000"/>
                </a:solidFill>
              </a:rPr>
              <a:t> </a:t>
            </a:r>
            <a:r>
              <a:rPr lang="en-US" altLang="en-US" sz="2100" dirty="0" err="1">
                <a:solidFill>
                  <a:srgbClr val="000000"/>
                </a:solidFill>
              </a:rPr>
              <a:t>đảo</a:t>
            </a:r>
            <a:r>
              <a:rPr lang="en-US" altLang="en-US" sz="2100" dirty="0">
                <a:solidFill>
                  <a:srgbClr val="000000"/>
                </a:solidFill>
              </a:rPr>
              <a:t> </a:t>
            </a:r>
            <a:r>
              <a:rPr lang="en-US" altLang="en-US" sz="2100" dirty="0" err="1">
                <a:solidFill>
                  <a:srgbClr val="000000"/>
                </a:solidFill>
              </a:rPr>
              <a:t>khơi</a:t>
            </a:r>
            <a:r>
              <a:rPr lang="en-US" altLang="en-US" sz="2100" dirty="0">
                <a:solidFill>
                  <a:srgbClr val="000000"/>
                </a:solidFill>
              </a:rPr>
              <a:t> </a:t>
            </a:r>
            <a:r>
              <a:rPr lang="en-US" altLang="en-US" sz="2100" dirty="0" err="1">
                <a:solidFill>
                  <a:srgbClr val="000000"/>
                </a:solidFill>
              </a:rPr>
              <a:t>xa</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Có</a:t>
            </a:r>
            <a:r>
              <a:rPr lang="en-US" altLang="en-US" sz="2100" dirty="0">
                <a:solidFill>
                  <a:srgbClr val="000000"/>
                </a:solidFill>
              </a:rPr>
              <a:t> </a:t>
            </a:r>
            <a:r>
              <a:rPr lang="en-US" altLang="en-US" sz="2100" dirty="0" err="1">
                <a:solidFill>
                  <a:srgbClr val="000000"/>
                </a:solidFill>
              </a:rPr>
              <a:t>loài</a:t>
            </a:r>
            <a:r>
              <a:rPr lang="en-US" altLang="en-US" sz="2100" dirty="0">
                <a:solidFill>
                  <a:srgbClr val="000000"/>
                </a:solidFill>
              </a:rPr>
              <a:t> </a:t>
            </a:r>
            <a:r>
              <a:rPr lang="en-US" altLang="en-US" sz="2100" dirty="0" err="1">
                <a:solidFill>
                  <a:srgbClr val="000000"/>
                </a:solidFill>
              </a:rPr>
              <a:t>hoa</a:t>
            </a:r>
            <a:r>
              <a:rPr lang="en-US" altLang="en-US" sz="2100" dirty="0">
                <a:solidFill>
                  <a:srgbClr val="000000"/>
                </a:solidFill>
              </a:rPr>
              <a:t> </a:t>
            </a:r>
            <a:r>
              <a:rPr lang="en-US" altLang="en-US" sz="2100" dirty="0" err="1">
                <a:solidFill>
                  <a:srgbClr val="000000"/>
                </a:solidFill>
              </a:rPr>
              <a:t>nở</a:t>
            </a:r>
            <a:r>
              <a:rPr lang="en-US" altLang="en-US" sz="2100" dirty="0">
                <a:solidFill>
                  <a:srgbClr val="000000"/>
                </a:solidFill>
              </a:rPr>
              <a:t> </a:t>
            </a:r>
            <a:r>
              <a:rPr lang="en-US" altLang="en-US" sz="2100" dirty="0" err="1">
                <a:solidFill>
                  <a:srgbClr val="000000"/>
                </a:solidFill>
              </a:rPr>
              <a:t>như</a:t>
            </a:r>
            <a:r>
              <a:rPr lang="en-US" altLang="en-US" sz="2100" dirty="0">
                <a:solidFill>
                  <a:srgbClr val="000000"/>
                </a:solidFill>
              </a:rPr>
              <a:t> </a:t>
            </a:r>
            <a:r>
              <a:rPr lang="en-US" altLang="en-US" sz="2100" dirty="0" err="1">
                <a:solidFill>
                  <a:srgbClr val="000000"/>
                </a:solidFill>
              </a:rPr>
              <a:t>là</a:t>
            </a:r>
            <a:r>
              <a:rPr lang="en-US" altLang="en-US" sz="2100" dirty="0">
                <a:solidFill>
                  <a:srgbClr val="000000"/>
                </a:solidFill>
              </a:rPr>
              <a:t> </a:t>
            </a:r>
            <a:r>
              <a:rPr lang="en-US" altLang="en-US" sz="2100" dirty="0" err="1">
                <a:solidFill>
                  <a:srgbClr val="000000"/>
                </a:solidFill>
              </a:rPr>
              <a:t>không</a:t>
            </a:r>
            <a:r>
              <a:rPr lang="en-US" altLang="en-US" sz="2100" dirty="0">
                <a:solidFill>
                  <a:srgbClr val="000000"/>
                </a:solidFill>
              </a:rPr>
              <a:t> </a:t>
            </a:r>
            <a:r>
              <a:rPr lang="en-US" altLang="en-US" sz="2100" dirty="0" err="1">
                <a:solidFill>
                  <a:srgbClr val="000000"/>
                </a:solidFill>
              </a:rPr>
              <a:t>tên</a:t>
            </a:r>
            <a:r>
              <a:rPr lang="en-US" altLang="en-US" sz="2100" dirty="0">
                <a:solidFill>
                  <a:srgbClr val="000000"/>
                </a:solidFill>
              </a:rPr>
              <a:t> …</a:t>
            </a:r>
          </a:p>
          <a:p>
            <a:pPr algn="ctr" fontAlgn="base">
              <a:spcBef>
                <a:spcPct val="0"/>
              </a:spcBef>
              <a:spcAft>
                <a:spcPct val="0"/>
              </a:spcAft>
            </a:pPr>
            <a:endParaRPr lang="en-US" altLang="en-US" sz="2400" dirty="0">
              <a:solidFill>
                <a:srgbClr val="000000"/>
              </a:solidFill>
            </a:endParaRPr>
          </a:p>
          <a:p>
            <a:pPr algn="ctr" fontAlgn="base">
              <a:spcBef>
                <a:spcPct val="0"/>
              </a:spcBef>
              <a:spcAft>
                <a:spcPct val="0"/>
              </a:spcAft>
            </a:pPr>
            <a:endParaRPr lang="en-US" altLang="en-US" sz="2400" dirty="0">
              <a:solidFill>
                <a:srgbClr val="000000"/>
              </a:solidFill>
            </a:endParaRPr>
          </a:p>
          <a:p>
            <a:pPr algn="ctr" fontAlgn="base">
              <a:spcBef>
                <a:spcPct val="0"/>
              </a:spcBef>
              <a:spcAft>
                <a:spcPct val="0"/>
              </a:spcAft>
            </a:pPr>
            <a:endParaRPr lang="en-US" altLang="en-US" sz="2400" dirty="0">
              <a:solidFill>
                <a:srgbClr val="000000"/>
              </a:solidFill>
            </a:endParaRPr>
          </a:p>
        </p:txBody>
      </p:sp>
      <p:sp>
        <p:nvSpPr>
          <p:cNvPr id="29700" name="TextBox 5"/>
          <p:cNvSpPr txBox="1">
            <a:spLocks noChangeArrowheads="1"/>
          </p:cNvSpPr>
          <p:nvPr/>
        </p:nvSpPr>
        <p:spPr bwMode="auto">
          <a:xfrm>
            <a:off x="4343400" y="1369924"/>
            <a:ext cx="49530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2100" dirty="0">
                <a:solidFill>
                  <a:srgbClr val="000000"/>
                </a:solidFill>
              </a:rPr>
              <a:t>       </a:t>
            </a:r>
            <a:r>
              <a:rPr lang="en-US" altLang="en-US" sz="2100" dirty="0" err="1">
                <a:solidFill>
                  <a:srgbClr val="000000"/>
                </a:solidFill>
              </a:rPr>
              <a:t>Bầy</a:t>
            </a:r>
            <a:r>
              <a:rPr lang="en-US" altLang="en-US" sz="2100" dirty="0">
                <a:solidFill>
                  <a:srgbClr val="000000"/>
                </a:solidFill>
              </a:rPr>
              <a:t> </a:t>
            </a:r>
            <a:r>
              <a:rPr lang="en-US" altLang="en-US" sz="2100" dirty="0" err="1">
                <a:solidFill>
                  <a:srgbClr val="000000"/>
                </a:solidFill>
              </a:rPr>
              <a:t>ong</a:t>
            </a:r>
            <a:r>
              <a:rPr lang="en-US" altLang="en-US" sz="2100" dirty="0">
                <a:solidFill>
                  <a:srgbClr val="000000"/>
                </a:solidFill>
              </a:rPr>
              <a:t> </a:t>
            </a:r>
            <a:r>
              <a:rPr lang="en-US" altLang="en-US" sz="2100" dirty="0" err="1">
                <a:solidFill>
                  <a:srgbClr val="000000"/>
                </a:solidFill>
              </a:rPr>
              <a:t>rong</a:t>
            </a:r>
            <a:r>
              <a:rPr lang="en-US" altLang="en-US" sz="2100" dirty="0">
                <a:solidFill>
                  <a:srgbClr val="000000"/>
                </a:solidFill>
              </a:rPr>
              <a:t> </a:t>
            </a:r>
            <a:r>
              <a:rPr lang="en-US" altLang="en-US" sz="2100" dirty="0" err="1">
                <a:solidFill>
                  <a:srgbClr val="000000"/>
                </a:solidFill>
              </a:rPr>
              <a:t>ruổi</a:t>
            </a:r>
            <a:r>
              <a:rPr lang="en-US" altLang="en-US" sz="2100" dirty="0">
                <a:solidFill>
                  <a:srgbClr val="000000"/>
                </a:solidFill>
              </a:rPr>
              <a:t> </a:t>
            </a:r>
            <a:r>
              <a:rPr lang="en-US" altLang="en-US" sz="2100" dirty="0" err="1">
                <a:solidFill>
                  <a:srgbClr val="000000"/>
                </a:solidFill>
              </a:rPr>
              <a:t>trăm</a:t>
            </a:r>
            <a:r>
              <a:rPr lang="en-US" altLang="en-US" sz="2100" dirty="0">
                <a:solidFill>
                  <a:srgbClr val="000000"/>
                </a:solidFill>
              </a:rPr>
              <a:t> </a:t>
            </a:r>
            <a:r>
              <a:rPr lang="en-US" altLang="en-US" sz="2100" dirty="0" err="1">
                <a:solidFill>
                  <a:srgbClr val="000000"/>
                </a:solidFill>
              </a:rPr>
              <a:t>miền</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Rù</a:t>
            </a:r>
            <a:r>
              <a:rPr lang="en-US" altLang="en-US" sz="2100" dirty="0">
                <a:solidFill>
                  <a:srgbClr val="000000"/>
                </a:solidFill>
              </a:rPr>
              <a:t> </a:t>
            </a:r>
            <a:r>
              <a:rPr lang="en-US" altLang="en-US" sz="2100" dirty="0" err="1">
                <a:solidFill>
                  <a:srgbClr val="000000"/>
                </a:solidFill>
              </a:rPr>
              <a:t>rì</a:t>
            </a:r>
            <a:r>
              <a:rPr lang="en-US" altLang="en-US" sz="2100" dirty="0">
                <a:solidFill>
                  <a:srgbClr val="000000"/>
                </a:solidFill>
              </a:rPr>
              <a:t> </a:t>
            </a:r>
            <a:r>
              <a:rPr lang="en-US" altLang="en-US" sz="2100" dirty="0" err="1">
                <a:solidFill>
                  <a:srgbClr val="000000"/>
                </a:solidFill>
              </a:rPr>
              <a:t>đôi</a:t>
            </a:r>
            <a:r>
              <a:rPr lang="en-US" altLang="en-US" sz="2100" dirty="0">
                <a:solidFill>
                  <a:srgbClr val="000000"/>
                </a:solidFill>
              </a:rPr>
              <a:t> </a:t>
            </a:r>
            <a:r>
              <a:rPr lang="en-US" altLang="en-US" sz="2100" dirty="0" err="1">
                <a:solidFill>
                  <a:srgbClr val="000000"/>
                </a:solidFill>
              </a:rPr>
              <a:t>cánh</a:t>
            </a:r>
            <a:r>
              <a:rPr lang="en-US" altLang="en-US" sz="2100" dirty="0">
                <a:solidFill>
                  <a:srgbClr val="000000"/>
                </a:solidFill>
              </a:rPr>
              <a:t> </a:t>
            </a:r>
            <a:r>
              <a:rPr lang="en-US" altLang="en-US" sz="2100" dirty="0" err="1">
                <a:solidFill>
                  <a:srgbClr val="000000"/>
                </a:solidFill>
              </a:rPr>
              <a:t>nối</a:t>
            </a:r>
            <a:r>
              <a:rPr lang="en-US" altLang="en-US" sz="2100" dirty="0">
                <a:solidFill>
                  <a:srgbClr val="000000"/>
                </a:solidFill>
              </a:rPr>
              <a:t> </a:t>
            </a:r>
            <a:r>
              <a:rPr lang="en-US" altLang="en-US" sz="2100" dirty="0" err="1">
                <a:solidFill>
                  <a:srgbClr val="000000"/>
                </a:solidFill>
              </a:rPr>
              <a:t>liền</a:t>
            </a:r>
            <a:r>
              <a:rPr lang="en-US" altLang="en-US" sz="2100" dirty="0">
                <a:solidFill>
                  <a:srgbClr val="000000"/>
                </a:solidFill>
              </a:rPr>
              <a:t> </a:t>
            </a:r>
            <a:r>
              <a:rPr lang="en-US" altLang="en-US" sz="2100" dirty="0" err="1">
                <a:solidFill>
                  <a:srgbClr val="000000"/>
                </a:solidFill>
              </a:rPr>
              <a:t>mùa</a:t>
            </a:r>
            <a:r>
              <a:rPr lang="en-US" altLang="en-US" sz="2100" dirty="0">
                <a:solidFill>
                  <a:srgbClr val="000000"/>
                </a:solidFill>
              </a:rPr>
              <a:t> </a:t>
            </a:r>
            <a:r>
              <a:rPr lang="en-US" altLang="en-US" sz="2100" dirty="0" err="1">
                <a:solidFill>
                  <a:srgbClr val="000000"/>
                </a:solidFill>
              </a:rPr>
              <a:t>hoa</a:t>
            </a:r>
            <a:r>
              <a:rPr lang="en-US" altLang="en-US" sz="2100" dirty="0">
                <a:solidFill>
                  <a:srgbClr val="000000"/>
                </a:solidFill>
              </a:rPr>
              <a:t>.</a:t>
            </a: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Nối</a:t>
            </a:r>
            <a:r>
              <a:rPr lang="en-US" altLang="en-US" sz="2100" dirty="0">
                <a:solidFill>
                  <a:srgbClr val="000000"/>
                </a:solidFill>
              </a:rPr>
              <a:t> </a:t>
            </a:r>
            <a:r>
              <a:rPr lang="en-US" altLang="en-US" sz="2100" dirty="0" err="1">
                <a:solidFill>
                  <a:srgbClr val="000000"/>
                </a:solidFill>
              </a:rPr>
              <a:t>rừng</a:t>
            </a:r>
            <a:r>
              <a:rPr lang="en-US" altLang="en-US" sz="2100" dirty="0">
                <a:solidFill>
                  <a:srgbClr val="000000"/>
                </a:solidFill>
              </a:rPr>
              <a:t> </a:t>
            </a:r>
            <a:r>
              <a:rPr lang="en-US" altLang="en-US" sz="2100" dirty="0" err="1">
                <a:solidFill>
                  <a:srgbClr val="000000"/>
                </a:solidFill>
              </a:rPr>
              <a:t>hoang</a:t>
            </a:r>
            <a:r>
              <a:rPr lang="en-US" altLang="en-US" sz="2100" dirty="0">
                <a:solidFill>
                  <a:srgbClr val="000000"/>
                </a:solidFill>
              </a:rPr>
              <a:t> </a:t>
            </a:r>
            <a:r>
              <a:rPr lang="en-US" altLang="en-US" sz="2100" dirty="0" err="1">
                <a:solidFill>
                  <a:srgbClr val="000000"/>
                </a:solidFill>
              </a:rPr>
              <a:t>với</a:t>
            </a:r>
            <a:r>
              <a:rPr lang="en-US" altLang="en-US" sz="2100" dirty="0">
                <a:solidFill>
                  <a:srgbClr val="000000"/>
                </a:solidFill>
              </a:rPr>
              <a:t> </a:t>
            </a:r>
            <a:r>
              <a:rPr lang="en-US" altLang="en-US" sz="2100" dirty="0" err="1">
                <a:solidFill>
                  <a:srgbClr val="000000"/>
                </a:solidFill>
              </a:rPr>
              <a:t>biển</a:t>
            </a:r>
            <a:r>
              <a:rPr lang="en-US" altLang="en-US" sz="2100" dirty="0">
                <a:solidFill>
                  <a:srgbClr val="000000"/>
                </a:solidFill>
              </a:rPr>
              <a:t> </a:t>
            </a:r>
            <a:r>
              <a:rPr lang="en-US" altLang="en-US" sz="2100" dirty="0" err="1">
                <a:solidFill>
                  <a:srgbClr val="000000"/>
                </a:solidFill>
              </a:rPr>
              <a:t>xa</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Đất</a:t>
            </a:r>
            <a:r>
              <a:rPr lang="en-US" altLang="en-US" sz="2100" dirty="0">
                <a:solidFill>
                  <a:srgbClr val="000000"/>
                </a:solidFill>
              </a:rPr>
              <a:t> </a:t>
            </a:r>
            <a:r>
              <a:rPr lang="en-US" altLang="en-US" sz="2100" dirty="0" err="1">
                <a:solidFill>
                  <a:srgbClr val="000000"/>
                </a:solidFill>
              </a:rPr>
              <a:t>nơi</a:t>
            </a:r>
            <a:r>
              <a:rPr lang="en-US" altLang="en-US" sz="2100" dirty="0">
                <a:solidFill>
                  <a:srgbClr val="000000"/>
                </a:solidFill>
              </a:rPr>
              <a:t> </a:t>
            </a:r>
            <a:r>
              <a:rPr lang="en-US" altLang="en-US" sz="2100" dirty="0" err="1">
                <a:solidFill>
                  <a:srgbClr val="000000"/>
                </a:solidFill>
              </a:rPr>
              <a:t>đâu</a:t>
            </a:r>
            <a:r>
              <a:rPr lang="en-US" altLang="en-US" sz="2100" dirty="0">
                <a:solidFill>
                  <a:srgbClr val="000000"/>
                </a:solidFill>
              </a:rPr>
              <a:t> </a:t>
            </a:r>
            <a:r>
              <a:rPr lang="en-US" altLang="en-US" sz="2100" dirty="0" err="1">
                <a:solidFill>
                  <a:srgbClr val="000000"/>
                </a:solidFill>
              </a:rPr>
              <a:t>cũng</a:t>
            </a:r>
            <a:r>
              <a:rPr lang="en-US" altLang="en-US" sz="2100" dirty="0">
                <a:solidFill>
                  <a:srgbClr val="000000"/>
                </a:solidFill>
              </a:rPr>
              <a:t> </a:t>
            </a:r>
            <a:r>
              <a:rPr lang="en-US" altLang="en-US" sz="2100" dirty="0" err="1">
                <a:solidFill>
                  <a:srgbClr val="000000"/>
                </a:solidFill>
              </a:rPr>
              <a:t>tìm</a:t>
            </a:r>
            <a:r>
              <a:rPr lang="en-US" altLang="en-US" sz="2100" dirty="0">
                <a:solidFill>
                  <a:srgbClr val="000000"/>
                </a:solidFill>
              </a:rPr>
              <a:t> </a:t>
            </a:r>
            <a:r>
              <a:rPr lang="en-US" altLang="en-US" sz="2100" dirty="0" err="1">
                <a:solidFill>
                  <a:srgbClr val="000000"/>
                </a:solidFill>
              </a:rPr>
              <a:t>ra</a:t>
            </a:r>
            <a:r>
              <a:rPr lang="en-US" altLang="en-US" sz="2100" dirty="0">
                <a:solidFill>
                  <a:srgbClr val="000000"/>
                </a:solidFill>
              </a:rPr>
              <a:t> </a:t>
            </a:r>
            <a:r>
              <a:rPr lang="en-US" altLang="en-US" sz="2100" dirty="0" err="1">
                <a:solidFill>
                  <a:srgbClr val="000000"/>
                </a:solidFill>
              </a:rPr>
              <a:t>ngọt</a:t>
            </a:r>
            <a:r>
              <a:rPr lang="en-US" altLang="en-US" sz="2100" dirty="0">
                <a:solidFill>
                  <a:srgbClr val="000000"/>
                </a:solidFill>
              </a:rPr>
              <a:t> </a:t>
            </a:r>
            <a:r>
              <a:rPr lang="en-US" altLang="en-US" sz="2100" dirty="0" err="1">
                <a:solidFill>
                  <a:srgbClr val="000000"/>
                </a:solidFill>
              </a:rPr>
              <a:t>ngào</a:t>
            </a:r>
            <a:r>
              <a:rPr lang="en-US" altLang="en-US" sz="2100" dirty="0">
                <a:solidFill>
                  <a:srgbClr val="000000"/>
                </a:solidFill>
              </a:rPr>
              <a:t>.</a:t>
            </a: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Nếu</a:t>
            </a:r>
            <a:r>
              <a:rPr lang="en-US" altLang="en-US" sz="2100" dirty="0">
                <a:solidFill>
                  <a:srgbClr val="000000"/>
                </a:solidFill>
              </a:rPr>
              <a:t> </a:t>
            </a:r>
            <a:r>
              <a:rPr lang="en-US" altLang="en-US" sz="2100" dirty="0" err="1">
                <a:solidFill>
                  <a:srgbClr val="000000"/>
                </a:solidFill>
              </a:rPr>
              <a:t>hoa</a:t>
            </a:r>
            <a:r>
              <a:rPr lang="en-US" altLang="en-US" sz="2100" dirty="0">
                <a:solidFill>
                  <a:srgbClr val="000000"/>
                </a:solidFill>
              </a:rPr>
              <a:t> </a:t>
            </a:r>
            <a:r>
              <a:rPr lang="en-US" altLang="en-US" sz="2100" dirty="0" err="1">
                <a:solidFill>
                  <a:srgbClr val="000000"/>
                </a:solidFill>
              </a:rPr>
              <a:t>có</a:t>
            </a:r>
            <a:r>
              <a:rPr lang="en-US" altLang="en-US" sz="2100" dirty="0">
                <a:solidFill>
                  <a:srgbClr val="000000"/>
                </a:solidFill>
              </a:rPr>
              <a:t> ở </a:t>
            </a:r>
            <a:r>
              <a:rPr lang="en-US" altLang="en-US" sz="2100" dirty="0" err="1">
                <a:solidFill>
                  <a:srgbClr val="000000"/>
                </a:solidFill>
              </a:rPr>
              <a:t>trời</a:t>
            </a:r>
            <a:r>
              <a:rPr lang="en-US" altLang="en-US" sz="2100" dirty="0">
                <a:solidFill>
                  <a:srgbClr val="000000"/>
                </a:solidFill>
              </a:rPr>
              <a:t> </a:t>
            </a:r>
            <a:r>
              <a:rPr lang="en-US" altLang="en-US" sz="2100" dirty="0" err="1">
                <a:solidFill>
                  <a:srgbClr val="000000"/>
                </a:solidFill>
              </a:rPr>
              <a:t>cao</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Thì</a:t>
            </a:r>
            <a:r>
              <a:rPr lang="en-US" altLang="en-US" sz="2100" dirty="0">
                <a:solidFill>
                  <a:srgbClr val="000000"/>
                </a:solidFill>
              </a:rPr>
              <a:t> </a:t>
            </a:r>
            <a:r>
              <a:rPr lang="en-US" altLang="en-US" sz="2100" dirty="0" err="1">
                <a:solidFill>
                  <a:srgbClr val="000000"/>
                </a:solidFill>
              </a:rPr>
              <a:t>bầy</a:t>
            </a:r>
            <a:r>
              <a:rPr lang="en-US" altLang="en-US" sz="2100" dirty="0">
                <a:solidFill>
                  <a:srgbClr val="000000"/>
                </a:solidFill>
              </a:rPr>
              <a:t> </a:t>
            </a:r>
            <a:r>
              <a:rPr lang="en-US" altLang="en-US" sz="2100" dirty="0" err="1">
                <a:solidFill>
                  <a:srgbClr val="000000"/>
                </a:solidFill>
              </a:rPr>
              <a:t>ong</a:t>
            </a:r>
            <a:r>
              <a:rPr lang="en-US" altLang="en-US" sz="2100" dirty="0">
                <a:solidFill>
                  <a:srgbClr val="000000"/>
                </a:solidFill>
              </a:rPr>
              <a:t> </a:t>
            </a:r>
            <a:r>
              <a:rPr lang="en-US" altLang="en-US" sz="2100" dirty="0" err="1">
                <a:solidFill>
                  <a:srgbClr val="000000"/>
                </a:solidFill>
              </a:rPr>
              <a:t>cũng</a:t>
            </a:r>
            <a:r>
              <a:rPr lang="en-US" altLang="en-US" sz="2100" dirty="0">
                <a:solidFill>
                  <a:srgbClr val="000000"/>
                </a:solidFill>
              </a:rPr>
              <a:t> </a:t>
            </a:r>
            <a:r>
              <a:rPr lang="en-US" altLang="en-US" sz="2100" dirty="0" err="1">
                <a:solidFill>
                  <a:srgbClr val="000000"/>
                </a:solidFill>
              </a:rPr>
              <a:t>mang</a:t>
            </a:r>
            <a:r>
              <a:rPr lang="en-US" altLang="en-US" sz="2100" dirty="0">
                <a:solidFill>
                  <a:srgbClr val="000000"/>
                </a:solidFill>
              </a:rPr>
              <a:t> </a:t>
            </a:r>
            <a:r>
              <a:rPr lang="en-US" altLang="en-US" sz="2100" dirty="0" err="1">
                <a:solidFill>
                  <a:srgbClr val="000000"/>
                </a:solidFill>
              </a:rPr>
              <a:t>vào</a:t>
            </a:r>
            <a:r>
              <a:rPr lang="en-US" altLang="en-US" sz="2100" dirty="0">
                <a:solidFill>
                  <a:srgbClr val="000000"/>
                </a:solidFill>
              </a:rPr>
              <a:t> </a:t>
            </a:r>
            <a:r>
              <a:rPr lang="en-US" altLang="en-US" sz="2100" dirty="0" err="1">
                <a:solidFill>
                  <a:srgbClr val="000000"/>
                </a:solidFill>
              </a:rPr>
              <a:t>mật</a:t>
            </a:r>
            <a:r>
              <a:rPr lang="en-US" altLang="en-US" sz="2100" dirty="0">
                <a:solidFill>
                  <a:srgbClr val="000000"/>
                </a:solidFill>
              </a:rPr>
              <a:t> </a:t>
            </a:r>
            <a:r>
              <a:rPr lang="en-US" altLang="en-US" sz="2100" dirty="0" err="1">
                <a:solidFill>
                  <a:srgbClr val="000000"/>
                </a:solidFill>
              </a:rPr>
              <a:t>thơm</a:t>
            </a:r>
            <a:r>
              <a:rPr lang="en-US" altLang="en-US" sz="2100" dirty="0">
                <a:solidFill>
                  <a:srgbClr val="000000"/>
                </a:solidFill>
              </a:rPr>
              <a:t>)</a:t>
            </a:r>
          </a:p>
          <a:p>
            <a:pPr fontAlgn="base">
              <a:spcBef>
                <a:spcPct val="0"/>
              </a:spcBef>
              <a:spcAft>
                <a:spcPct val="0"/>
              </a:spcAft>
            </a:pP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Chắt</a:t>
            </a:r>
            <a:r>
              <a:rPr lang="en-US" altLang="en-US" sz="2100" dirty="0">
                <a:solidFill>
                  <a:srgbClr val="000000"/>
                </a:solidFill>
              </a:rPr>
              <a:t> </a:t>
            </a:r>
            <a:r>
              <a:rPr lang="en-US" altLang="en-US" sz="2100" dirty="0" err="1">
                <a:solidFill>
                  <a:srgbClr val="000000"/>
                </a:solidFill>
              </a:rPr>
              <a:t>trong</a:t>
            </a:r>
            <a:r>
              <a:rPr lang="en-US" altLang="en-US" sz="2100" dirty="0">
                <a:solidFill>
                  <a:srgbClr val="000000"/>
                </a:solidFill>
              </a:rPr>
              <a:t> </a:t>
            </a:r>
            <a:r>
              <a:rPr lang="en-US" altLang="en-US" sz="2100" dirty="0" err="1">
                <a:solidFill>
                  <a:srgbClr val="000000"/>
                </a:solidFill>
              </a:rPr>
              <a:t>vị</a:t>
            </a:r>
            <a:r>
              <a:rPr lang="en-US" altLang="en-US" sz="2100" dirty="0">
                <a:solidFill>
                  <a:srgbClr val="000000"/>
                </a:solidFill>
              </a:rPr>
              <a:t> </a:t>
            </a:r>
            <a:r>
              <a:rPr lang="en-US" altLang="en-US" sz="2100" dirty="0" err="1">
                <a:solidFill>
                  <a:srgbClr val="000000"/>
                </a:solidFill>
              </a:rPr>
              <a:t>ngọt</a:t>
            </a:r>
            <a:r>
              <a:rPr lang="en-US" altLang="en-US" sz="2100" dirty="0">
                <a:solidFill>
                  <a:srgbClr val="000000"/>
                </a:solidFill>
              </a:rPr>
              <a:t> </a:t>
            </a:r>
            <a:r>
              <a:rPr lang="en-US" altLang="en-US" sz="2100" dirty="0" err="1">
                <a:solidFill>
                  <a:srgbClr val="000000"/>
                </a:solidFill>
              </a:rPr>
              <a:t>mùi</a:t>
            </a:r>
            <a:r>
              <a:rPr lang="en-US" altLang="en-US" sz="2100" dirty="0">
                <a:solidFill>
                  <a:srgbClr val="000000"/>
                </a:solidFill>
              </a:rPr>
              <a:t> </a:t>
            </a:r>
            <a:r>
              <a:rPr lang="en-US" altLang="en-US" sz="2100" dirty="0" err="1">
                <a:solidFill>
                  <a:srgbClr val="000000"/>
                </a:solidFill>
              </a:rPr>
              <a:t>hương</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Lặng</a:t>
            </a:r>
            <a:r>
              <a:rPr lang="en-US" altLang="en-US" sz="2100" dirty="0">
                <a:solidFill>
                  <a:srgbClr val="000000"/>
                </a:solidFill>
              </a:rPr>
              <a:t> </a:t>
            </a:r>
            <a:r>
              <a:rPr lang="en-US" altLang="en-US" sz="2100" dirty="0" err="1">
                <a:solidFill>
                  <a:srgbClr val="000000"/>
                </a:solidFill>
              </a:rPr>
              <a:t>thầm</a:t>
            </a:r>
            <a:r>
              <a:rPr lang="en-US" altLang="en-US" sz="2100" dirty="0">
                <a:solidFill>
                  <a:srgbClr val="000000"/>
                </a:solidFill>
              </a:rPr>
              <a:t> </a:t>
            </a:r>
            <a:r>
              <a:rPr lang="en-US" altLang="en-US" sz="2100" dirty="0" err="1">
                <a:solidFill>
                  <a:srgbClr val="000000"/>
                </a:solidFill>
              </a:rPr>
              <a:t>thay</a:t>
            </a:r>
            <a:r>
              <a:rPr lang="en-US" altLang="en-US" sz="2100" dirty="0">
                <a:solidFill>
                  <a:srgbClr val="000000"/>
                </a:solidFill>
              </a:rPr>
              <a:t> </a:t>
            </a:r>
            <a:r>
              <a:rPr lang="en-US" altLang="en-US" sz="2100" dirty="0" err="1">
                <a:solidFill>
                  <a:srgbClr val="000000"/>
                </a:solidFill>
              </a:rPr>
              <a:t>những</a:t>
            </a:r>
            <a:r>
              <a:rPr lang="en-US" altLang="en-US" sz="2100" dirty="0">
                <a:solidFill>
                  <a:srgbClr val="000000"/>
                </a:solidFill>
              </a:rPr>
              <a:t> con </a:t>
            </a:r>
            <a:r>
              <a:rPr lang="en-US" altLang="en-US" sz="2100" dirty="0" err="1">
                <a:solidFill>
                  <a:srgbClr val="000000"/>
                </a:solidFill>
              </a:rPr>
              <a:t>đường</a:t>
            </a:r>
            <a:r>
              <a:rPr lang="en-US" altLang="en-US" sz="2100" dirty="0">
                <a:solidFill>
                  <a:srgbClr val="000000"/>
                </a:solidFill>
              </a:rPr>
              <a:t> </a:t>
            </a:r>
            <a:r>
              <a:rPr lang="en-US" altLang="en-US" sz="2100" dirty="0" err="1">
                <a:solidFill>
                  <a:srgbClr val="000000"/>
                </a:solidFill>
              </a:rPr>
              <a:t>ong</a:t>
            </a:r>
            <a:r>
              <a:rPr lang="en-US" altLang="en-US" sz="2100" dirty="0">
                <a:solidFill>
                  <a:srgbClr val="000000"/>
                </a:solidFill>
              </a:rPr>
              <a:t> bay.</a:t>
            </a: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Trải</a:t>
            </a:r>
            <a:r>
              <a:rPr lang="en-US" altLang="en-US" sz="2100" dirty="0">
                <a:solidFill>
                  <a:srgbClr val="000000"/>
                </a:solidFill>
              </a:rPr>
              <a:t> qua </a:t>
            </a:r>
            <a:r>
              <a:rPr lang="en-US" altLang="en-US" sz="2100" dirty="0" err="1">
                <a:solidFill>
                  <a:srgbClr val="000000"/>
                </a:solidFill>
              </a:rPr>
              <a:t>mưa</a:t>
            </a:r>
            <a:r>
              <a:rPr lang="en-US" altLang="en-US" sz="2100" dirty="0">
                <a:solidFill>
                  <a:srgbClr val="000000"/>
                </a:solidFill>
              </a:rPr>
              <a:t> </a:t>
            </a:r>
            <a:r>
              <a:rPr lang="en-US" altLang="en-US" sz="2100" dirty="0" err="1">
                <a:solidFill>
                  <a:srgbClr val="000000"/>
                </a:solidFill>
              </a:rPr>
              <a:t>nắng</a:t>
            </a:r>
            <a:r>
              <a:rPr lang="en-US" altLang="en-US" sz="2100" dirty="0">
                <a:solidFill>
                  <a:srgbClr val="000000"/>
                </a:solidFill>
              </a:rPr>
              <a:t> </a:t>
            </a:r>
            <a:r>
              <a:rPr lang="en-US" altLang="en-US" sz="2100" dirty="0" err="1">
                <a:solidFill>
                  <a:srgbClr val="000000"/>
                </a:solidFill>
              </a:rPr>
              <a:t>vơi</a:t>
            </a:r>
            <a:r>
              <a:rPr lang="en-US" altLang="en-US" sz="2100" dirty="0">
                <a:solidFill>
                  <a:srgbClr val="000000"/>
                </a:solidFill>
              </a:rPr>
              <a:t> </a:t>
            </a:r>
            <a:r>
              <a:rPr lang="en-US" altLang="en-US" sz="2100" dirty="0" err="1">
                <a:solidFill>
                  <a:srgbClr val="000000"/>
                </a:solidFill>
              </a:rPr>
              <a:t>đầy</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Men </a:t>
            </a:r>
            <a:r>
              <a:rPr lang="en-US" altLang="en-US" sz="2100" dirty="0" err="1">
                <a:solidFill>
                  <a:srgbClr val="000000"/>
                </a:solidFill>
              </a:rPr>
              <a:t>trời</a:t>
            </a:r>
            <a:r>
              <a:rPr lang="en-US" altLang="en-US" sz="2100" dirty="0">
                <a:solidFill>
                  <a:srgbClr val="000000"/>
                </a:solidFill>
              </a:rPr>
              <a:t> </a:t>
            </a:r>
            <a:r>
              <a:rPr lang="en-US" altLang="en-US" sz="2100" dirty="0" err="1">
                <a:solidFill>
                  <a:srgbClr val="000000"/>
                </a:solidFill>
              </a:rPr>
              <a:t>đất</a:t>
            </a:r>
            <a:r>
              <a:rPr lang="en-US" altLang="en-US" sz="2100" dirty="0">
                <a:solidFill>
                  <a:srgbClr val="000000"/>
                </a:solidFill>
              </a:rPr>
              <a:t> </a:t>
            </a:r>
            <a:r>
              <a:rPr lang="en-US" altLang="en-US" sz="2100" dirty="0" err="1">
                <a:solidFill>
                  <a:srgbClr val="000000"/>
                </a:solidFill>
              </a:rPr>
              <a:t>đủ</a:t>
            </a:r>
            <a:r>
              <a:rPr lang="en-US" altLang="en-US" sz="2100" dirty="0">
                <a:solidFill>
                  <a:srgbClr val="000000"/>
                </a:solidFill>
              </a:rPr>
              <a:t> </a:t>
            </a:r>
            <a:r>
              <a:rPr lang="en-US" altLang="en-US" sz="2100" dirty="0" err="1">
                <a:solidFill>
                  <a:srgbClr val="000000"/>
                </a:solidFill>
              </a:rPr>
              <a:t>làm</a:t>
            </a:r>
            <a:r>
              <a:rPr lang="en-US" altLang="en-US" sz="2100" dirty="0">
                <a:solidFill>
                  <a:srgbClr val="000000"/>
                </a:solidFill>
              </a:rPr>
              <a:t> say </a:t>
            </a:r>
            <a:r>
              <a:rPr lang="en-US" altLang="en-US" sz="2100" dirty="0" err="1">
                <a:solidFill>
                  <a:srgbClr val="000000"/>
                </a:solidFill>
              </a:rPr>
              <a:t>đất</a:t>
            </a:r>
            <a:r>
              <a:rPr lang="en-US" altLang="en-US" sz="2100" dirty="0">
                <a:solidFill>
                  <a:srgbClr val="000000"/>
                </a:solidFill>
              </a:rPr>
              <a:t> </a:t>
            </a:r>
            <a:r>
              <a:rPr lang="en-US" altLang="en-US" sz="2100" dirty="0" err="1">
                <a:solidFill>
                  <a:srgbClr val="000000"/>
                </a:solidFill>
              </a:rPr>
              <a:t>trời</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Bầy</a:t>
            </a:r>
            <a:r>
              <a:rPr lang="en-US" altLang="en-US" sz="2100" dirty="0">
                <a:solidFill>
                  <a:srgbClr val="000000"/>
                </a:solidFill>
              </a:rPr>
              <a:t> </a:t>
            </a:r>
            <a:r>
              <a:rPr lang="en-US" altLang="en-US" sz="2100" dirty="0" err="1">
                <a:solidFill>
                  <a:srgbClr val="000000"/>
                </a:solidFill>
              </a:rPr>
              <a:t>ong</a:t>
            </a:r>
            <a:r>
              <a:rPr lang="en-US" altLang="en-US" sz="2100" dirty="0">
                <a:solidFill>
                  <a:srgbClr val="000000"/>
                </a:solidFill>
              </a:rPr>
              <a:t> </a:t>
            </a:r>
            <a:r>
              <a:rPr lang="en-US" altLang="en-US" sz="2100" dirty="0" err="1">
                <a:solidFill>
                  <a:srgbClr val="000000"/>
                </a:solidFill>
              </a:rPr>
              <a:t>giữ</a:t>
            </a:r>
            <a:r>
              <a:rPr lang="en-US" altLang="en-US" sz="2100" dirty="0">
                <a:solidFill>
                  <a:srgbClr val="000000"/>
                </a:solidFill>
              </a:rPr>
              <a:t> </a:t>
            </a:r>
            <a:r>
              <a:rPr lang="en-US" altLang="en-US" sz="2100" dirty="0" err="1">
                <a:solidFill>
                  <a:srgbClr val="000000"/>
                </a:solidFill>
              </a:rPr>
              <a:t>hộ</a:t>
            </a:r>
            <a:r>
              <a:rPr lang="en-US" altLang="en-US" sz="2100" dirty="0">
                <a:solidFill>
                  <a:srgbClr val="000000"/>
                </a:solidFill>
              </a:rPr>
              <a:t> </a:t>
            </a:r>
            <a:r>
              <a:rPr lang="en-US" altLang="en-US" sz="2100" dirty="0" err="1">
                <a:solidFill>
                  <a:srgbClr val="000000"/>
                </a:solidFill>
              </a:rPr>
              <a:t>cho</a:t>
            </a:r>
            <a:r>
              <a:rPr lang="en-US" altLang="en-US" sz="2100" dirty="0">
                <a:solidFill>
                  <a:srgbClr val="000000"/>
                </a:solidFill>
              </a:rPr>
              <a:t> </a:t>
            </a:r>
            <a:r>
              <a:rPr lang="en-US" altLang="en-US" sz="2100" dirty="0" err="1">
                <a:solidFill>
                  <a:srgbClr val="000000"/>
                </a:solidFill>
              </a:rPr>
              <a:t>người</a:t>
            </a:r>
            <a:endParaRPr lang="en-US" altLang="en-US" sz="2100" dirty="0">
              <a:solidFill>
                <a:srgbClr val="000000"/>
              </a:solidFill>
            </a:endParaRPr>
          </a:p>
          <a:p>
            <a:pPr fontAlgn="base">
              <a:spcBef>
                <a:spcPct val="0"/>
              </a:spcBef>
              <a:spcAft>
                <a:spcPct val="0"/>
              </a:spcAft>
            </a:pPr>
            <a:r>
              <a:rPr lang="en-US" altLang="en-US" sz="2100" dirty="0">
                <a:solidFill>
                  <a:srgbClr val="000000"/>
                </a:solidFill>
              </a:rPr>
              <a:t>  </a:t>
            </a:r>
            <a:r>
              <a:rPr lang="en-US" altLang="en-US" sz="2100" dirty="0" err="1">
                <a:solidFill>
                  <a:srgbClr val="000000"/>
                </a:solidFill>
              </a:rPr>
              <a:t>Những</a:t>
            </a:r>
            <a:r>
              <a:rPr lang="en-US" altLang="en-US" sz="2100" dirty="0">
                <a:solidFill>
                  <a:srgbClr val="000000"/>
                </a:solidFill>
              </a:rPr>
              <a:t> </a:t>
            </a:r>
            <a:r>
              <a:rPr lang="en-US" altLang="en-US" sz="2100" dirty="0" err="1">
                <a:solidFill>
                  <a:srgbClr val="000000"/>
                </a:solidFill>
              </a:rPr>
              <a:t>mùa</a:t>
            </a:r>
            <a:r>
              <a:rPr lang="en-US" altLang="en-US" sz="2100" dirty="0">
                <a:solidFill>
                  <a:srgbClr val="000000"/>
                </a:solidFill>
              </a:rPr>
              <a:t> </a:t>
            </a:r>
            <a:r>
              <a:rPr lang="en-US" altLang="en-US" sz="2100" dirty="0" err="1">
                <a:solidFill>
                  <a:srgbClr val="000000"/>
                </a:solidFill>
              </a:rPr>
              <a:t>hoa</a:t>
            </a:r>
            <a:r>
              <a:rPr lang="en-US" altLang="en-US" sz="2100" dirty="0">
                <a:solidFill>
                  <a:srgbClr val="000000"/>
                </a:solidFill>
              </a:rPr>
              <a:t> </a:t>
            </a:r>
            <a:r>
              <a:rPr lang="en-US" altLang="en-US" sz="2100" dirty="0" err="1">
                <a:solidFill>
                  <a:srgbClr val="000000"/>
                </a:solidFill>
              </a:rPr>
              <a:t>đã</a:t>
            </a:r>
            <a:r>
              <a:rPr lang="en-US" altLang="en-US" sz="2100" dirty="0">
                <a:solidFill>
                  <a:srgbClr val="000000"/>
                </a:solidFill>
              </a:rPr>
              <a:t> </a:t>
            </a:r>
            <a:r>
              <a:rPr lang="en-US" altLang="en-US" sz="2100" dirty="0" err="1">
                <a:solidFill>
                  <a:srgbClr val="000000"/>
                </a:solidFill>
              </a:rPr>
              <a:t>tàn</a:t>
            </a:r>
            <a:r>
              <a:rPr lang="en-US" altLang="en-US" sz="2100" dirty="0">
                <a:solidFill>
                  <a:srgbClr val="000000"/>
                </a:solidFill>
              </a:rPr>
              <a:t> </a:t>
            </a:r>
            <a:r>
              <a:rPr lang="en-US" altLang="en-US" sz="2100" dirty="0" err="1">
                <a:solidFill>
                  <a:srgbClr val="000000"/>
                </a:solidFill>
              </a:rPr>
              <a:t>phai</a:t>
            </a:r>
            <a:r>
              <a:rPr lang="en-US" altLang="en-US" sz="2100" dirty="0">
                <a:solidFill>
                  <a:srgbClr val="000000"/>
                </a:solidFill>
              </a:rPr>
              <a:t> </a:t>
            </a:r>
            <a:r>
              <a:rPr lang="en-US" altLang="en-US" sz="2100" dirty="0" err="1">
                <a:solidFill>
                  <a:srgbClr val="000000"/>
                </a:solidFill>
              </a:rPr>
              <a:t>tháng</a:t>
            </a:r>
            <a:r>
              <a:rPr lang="en-US" altLang="en-US" sz="2100" dirty="0">
                <a:solidFill>
                  <a:srgbClr val="000000"/>
                </a:solidFill>
              </a:rPr>
              <a:t> </a:t>
            </a:r>
            <a:r>
              <a:rPr lang="en-US" altLang="en-US" sz="2100" dirty="0" err="1">
                <a:solidFill>
                  <a:srgbClr val="000000"/>
                </a:solidFill>
              </a:rPr>
              <a:t>ngày</a:t>
            </a:r>
            <a:r>
              <a:rPr lang="en-US" altLang="en-US" sz="2100" dirty="0">
                <a:solidFill>
                  <a:srgbClr val="000000"/>
                </a:solidFill>
              </a:rPr>
              <a:t>.</a:t>
            </a:r>
          </a:p>
          <a:p>
            <a:pPr algn="ctr" fontAlgn="base">
              <a:spcBef>
                <a:spcPct val="0"/>
              </a:spcBef>
              <a:spcAft>
                <a:spcPct val="0"/>
              </a:spcAft>
            </a:pPr>
            <a:r>
              <a:rPr lang="en-US" altLang="en-US" sz="2100" dirty="0">
                <a:solidFill>
                  <a:srgbClr val="000000"/>
                </a:solidFill>
              </a:rPr>
              <a:t> </a:t>
            </a:r>
          </a:p>
        </p:txBody>
      </p:sp>
      <p:sp>
        <p:nvSpPr>
          <p:cNvPr id="29701" name="TextBox 6"/>
          <p:cNvSpPr txBox="1">
            <a:spLocks noChangeArrowheads="1"/>
          </p:cNvSpPr>
          <p:nvPr/>
        </p:nvSpPr>
        <p:spPr bwMode="auto">
          <a:xfrm>
            <a:off x="5638800" y="5660871"/>
            <a:ext cx="396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pPr>
            <a:r>
              <a:rPr lang="en-US" altLang="en-US" sz="2400" b="1" dirty="0" err="1">
                <a:solidFill>
                  <a:srgbClr val="FF0000"/>
                </a:solidFill>
              </a:rPr>
              <a:t>Nguyễn</a:t>
            </a:r>
            <a:r>
              <a:rPr lang="en-US" altLang="en-US" sz="2400" b="1" dirty="0">
                <a:solidFill>
                  <a:srgbClr val="FF0000"/>
                </a:solidFill>
              </a:rPr>
              <a:t> </a:t>
            </a:r>
            <a:r>
              <a:rPr lang="en-US" altLang="en-US" sz="2400" b="1" dirty="0" err="1">
                <a:solidFill>
                  <a:srgbClr val="FF0000"/>
                </a:solidFill>
              </a:rPr>
              <a:t>Đức</a:t>
            </a:r>
            <a:r>
              <a:rPr lang="en-US" altLang="en-US" sz="2400" b="1" dirty="0">
                <a:solidFill>
                  <a:srgbClr val="FF0000"/>
                </a:solidFill>
              </a:rPr>
              <a:t> </a:t>
            </a:r>
            <a:r>
              <a:rPr lang="en-US" altLang="en-US" sz="2400" b="1" dirty="0" err="1">
                <a:solidFill>
                  <a:srgbClr val="FF0000"/>
                </a:solidFill>
              </a:rPr>
              <a:t>Mậu</a:t>
            </a:r>
            <a:endParaRPr lang="en-US" altLang="en-US" sz="2400" b="1" dirty="0">
              <a:solidFill>
                <a:srgbClr val="FF0000"/>
              </a:solidFill>
            </a:endParaRPr>
          </a:p>
        </p:txBody>
      </p:sp>
    </p:spTree>
    <p:extLst>
      <p:ext uri="{BB962C8B-B14F-4D97-AF65-F5344CB8AC3E}">
        <p14:creationId xmlns:p14="http://schemas.microsoft.com/office/powerpoint/2010/main" val="345834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20" cstate="screen">
            <a:extLst>
              <a:ext uri="{28A0092B-C50C-407E-A947-70E740481C1C}">
                <a14:useLocalDpi xmlns:a14="http://schemas.microsoft.com/office/drawing/2010/main"/>
              </a:ext>
            </a:extLst>
          </a:blip>
          <a:srcRect l="69114" t="90522" b="291"/>
          <a:stretch/>
        </p:blipFill>
        <p:spPr>
          <a:xfrm>
            <a:off x="22860" y="346551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20" cstate="screen">
            <a:extLst>
              <a:ext uri="{28A0092B-C50C-407E-A947-70E740481C1C}">
                <a14:useLocalDpi xmlns:a14="http://schemas.microsoft.com/office/drawing/2010/main"/>
              </a:ext>
            </a:extLst>
          </a:blip>
          <a:srcRect l="69281" t="90522" b="680"/>
          <a:stretch/>
        </p:blipFill>
        <p:spPr>
          <a:xfrm rot="5400000">
            <a:off x="2119165" y="3744534"/>
            <a:ext cx="226606" cy="4191383"/>
          </a:xfrm>
          <a:prstGeom prst="rect">
            <a:avLst/>
          </a:prstGeom>
        </p:spPr>
      </p:pic>
      <p:sp>
        <p:nvSpPr>
          <p:cNvPr id="21" name="PA_MH_Other_4">
            <a:extLst>
              <a:ext uri="{FF2B5EF4-FFF2-40B4-BE49-F238E27FC236}">
                <a16:creationId xmlns:a16="http://schemas.microsoft.com/office/drawing/2014/main" id="{6942C0A1-F85A-49E1-950A-C61512725BA3}"/>
              </a:ext>
            </a:extLst>
          </p:cNvPr>
          <p:cNvSpPr/>
          <p:nvPr>
            <p:custDataLst>
              <p:tags r:id="rId3"/>
            </p:custDataLst>
          </p:nvPr>
        </p:nvSpPr>
        <p:spPr>
          <a:xfrm>
            <a:off x="2232469" y="5338623"/>
            <a:ext cx="4463149" cy="72347"/>
          </a:xfrm>
          <a:prstGeom prst="rect">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p>
        </p:txBody>
      </p:sp>
      <p:pic>
        <p:nvPicPr>
          <p:cNvPr id="17" name="图片 12">
            <a:extLst>
              <a:ext uri="{FF2B5EF4-FFF2-40B4-BE49-F238E27FC236}">
                <a16:creationId xmlns:a16="http://schemas.microsoft.com/office/drawing/2014/main" id="{A5C2E735-CF2E-4CCA-AB94-E13440FFE300}"/>
              </a:ext>
            </a:extLst>
          </p:cNvPr>
          <p:cNvPicPr>
            <a:picLocks noChangeAspect="1"/>
          </p:cNvPicPr>
          <p:nvPr/>
        </p:nvPicPr>
        <p:blipFill>
          <a:blip r:embed="rId21"/>
          <a:stretch>
            <a:fillRect/>
          </a:stretch>
        </p:blipFill>
        <p:spPr>
          <a:xfrm>
            <a:off x="5335012" y="4751744"/>
            <a:ext cx="1225402" cy="731583"/>
          </a:xfrm>
          <a:prstGeom prst="rect">
            <a:avLst/>
          </a:prstGeom>
        </p:spPr>
      </p:pic>
      <p:cxnSp>
        <p:nvCxnSpPr>
          <p:cNvPr id="18" name="MH_Other_1">
            <a:extLst>
              <a:ext uri="{FF2B5EF4-FFF2-40B4-BE49-F238E27FC236}">
                <a16:creationId xmlns:a16="http://schemas.microsoft.com/office/drawing/2014/main" id="{8D748CE2-93BE-44E1-B052-152B8AC8389B}"/>
              </a:ext>
            </a:extLst>
          </p:cNvPr>
          <p:cNvCxnSpPr/>
          <p:nvPr>
            <p:custDataLst>
              <p:tags r:id="rId4"/>
            </p:custDataLst>
          </p:nvPr>
        </p:nvCxnSpPr>
        <p:spPr bwMode="auto">
          <a:xfrm>
            <a:off x="1950424" y="3100396"/>
            <a:ext cx="1161000" cy="0"/>
          </a:xfrm>
          <a:prstGeom prst="line">
            <a:avLst/>
          </a:prstGeom>
          <a:solidFill>
            <a:srgbClr val="49ACC1"/>
          </a:solidFill>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MH_Other_2">
            <a:extLst>
              <a:ext uri="{FF2B5EF4-FFF2-40B4-BE49-F238E27FC236}">
                <a16:creationId xmlns:a16="http://schemas.microsoft.com/office/drawing/2014/main" id="{29AB64F2-91E9-4631-9C27-0521BFE79C5C}"/>
              </a:ext>
            </a:extLst>
          </p:cNvPr>
          <p:cNvSpPr/>
          <p:nvPr>
            <p:custDataLst>
              <p:tags r:id="rId5"/>
            </p:custDataLst>
          </p:nvPr>
        </p:nvSpPr>
        <p:spPr>
          <a:xfrm rot="18925946">
            <a:off x="137926" y="3337045"/>
            <a:ext cx="1478627" cy="832693"/>
          </a:xfrm>
          <a:prstGeom prst="notchedRightArrow">
            <a:avLst>
              <a:gd name="adj1" fmla="val 46829"/>
              <a:gd name="adj2" fmla="val 50000"/>
            </a:avLst>
          </a:prstGeom>
          <a:blipFill>
            <a:blip r:embed="rId22"/>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a:solidFill>
                  <a:schemeClr val="tx1"/>
                </a:solidFill>
                <a:latin typeface="+mj-lt"/>
              </a:rPr>
              <a:t>Khổ</a:t>
            </a:r>
            <a:r>
              <a:rPr lang="en-US" altLang="zh-CN" sz="2000" b="1" dirty="0">
                <a:solidFill>
                  <a:schemeClr val="tx1"/>
                </a:solidFill>
                <a:latin typeface="+mj-lt"/>
              </a:rPr>
              <a:t> 1</a:t>
            </a:r>
            <a:endParaRPr lang="zh-CN" altLang="en-US" sz="2000" b="1" dirty="0">
              <a:solidFill>
                <a:schemeClr val="tx1"/>
              </a:solidFill>
              <a:latin typeface="+mj-lt"/>
            </a:endParaRPr>
          </a:p>
        </p:txBody>
      </p:sp>
      <p:sp>
        <p:nvSpPr>
          <p:cNvPr id="20" name="MH_SubTitle_1">
            <a:extLst>
              <a:ext uri="{FF2B5EF4-FFF2-40B4-BE49-F238E27FC236}">
                <a16:creationId xmlns:a16="http://schemas.microsoft.com/office/drawing/2014/main" id="{60A0C943-D4DE-4037-A78A-C15536220D02}"/>
              </a:ext>
            </a:extLst>
          </p:cNvPr>
          <p:cNvSpPr/>
          <p:nvPr>
            <p:custDataLst>
              <p:tags r:id="rId6"/>
            </p:custDataLst>
          </p:nvPr>
        </p:nvSpPr>
        <p:spPr>
          <a:xfrm>
            <a:off x="291918" y="1814146"/>
            <a:ext cx="1721640" cy="1240318"/>
          </a:xfrm>
          <a:prstGeom prst="rect">
            <a:avLst/>
          </a:prstGeom>
          <a:blipFill>
            <a:blip r:embed="rId2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2000" b="1">
                <a:solidFill>
                  <a:schemeClr val="tx1"/>
                </a:solidFill>
                <a:latin typeface="+mj-lt"/>
              </a:rPr>
              <a:t> </a:t>
            </a:r>
            <a:endParaRPr lang="zh-CN" altLang="en-US" sz="2000" b="1" dirty="0">
              <a:solidFill>
                <a:schemeClr val="tx1"/>
              </a:solidFill>
              <a:latin typeface="+mj-lt"/>
            </a:endParaRPr>
          </a:p>
        </p:txBody>
      </p:sp>
      <p:sp>
        <p:nvSpPr>
          <p:cNvPr id="23" name="MH_SubTitle_2">
            <a:extLst>
              <a:ext uri="{FF2B5EF4-FFF2-40B4-BE49-F238E27FC236}">
                <a16:creationId xmlns:a16="http://schemas.microsoft.com/office/drawing/2014/main" id="{30B1187B-E52F-4476-94ED-0C14E1FC89FB}"/>
              </a:ext>
            </a:extLst>
          </p:cNvPr>
          <p:cNvSpPr/>
          <p:nvPr>
            <p:custDataLst>
              <p:tags r:id="rId7"/>
            </p:custDataLst>
          </p:nvPr>
        </p:nvSpPr>
        <p:spPr>
          <a:xfrm>
            <a:off x="2297271" y="1839671"/>
            <a:ext cx="2054077" cy="1218235"/>
          </a:xfrm>
          <a:prstGeom prst="rect">
            <a:avLst/>
          </a:prstGeom>
          <a:blipFill>
            <a:blip r:embed="rId2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b="1" dirty="0" err="1">
                <a:solidFill>
                  <a:schemeClr val="tx1"/>
                </a:solidFill>
                <a:latin typeface="+mj-lt"/>
              </a:rPr>
              <a:t>Tiếp</a:t>
            </a:r>
            <a:r>
              <a:rPr lang="en-US" sz="2000" b="1" dirty="0">
                <a:solidFill>
                  <a:schemeClr val="tx1"/>
                </a:solidFill>
                <a:latin typeface="+mj-lt"/>
              </a:rPr>
              <a:t> </a:t>
            </a:r>
            <a:r>
              <a:rPr lang="en-US" sz="2000" b="1" dirty="0" err="1">
                <a:solidFill>
                  <a:schemeClr val="tx1"/>
                </a:solidFill>
                <a:latin typeface="+mj-lt"/>
              </a:rPr>
              <a:t>đến</a:t>
            </a:r>
            <a:r>
              <a:rPr lang="en-US" sz="2000" b="1" dirty="0">
                <a:solidFill>
                  <a:schemeClr val="tx1"/>
                </a:solidFill>
                <a:latin typeface="+mj-lt"/>
              </a:rPr>
              <a:t> …</a:t>
            </a:r>
            <a:r>
              <a:rPr lang="en-US" sz="2000" b="1" i="1" dirty="0" err="1">
                <a:solidFill>
                  <a:schemeClr val="tx1"/>
                </a:solidFill>
                <a:latin typeface="+mj-lt"/>
              </a:rPr>
              <a:t>như</a:t>
            </a:r>
            <a:r>
              <a:rPr lang="en-US" sz="2000" b="1" i="1" dirty="0">
                <a:solidFill>
                  <a:schemeClr val="tx1"/>
                </a:solidFill>
                <a:latin typeface="+mj-lt"/>
              </a:rPr>
              <a:t> </a:t>
            </a:r>
            <a:r>
              <a:rPr lang="en-US" sz="2000" b="1" i="1" dirty="0" err="1">
                <a:solidFill>
                  <a:schemeClr val="tx1"/>
                </a:solidFill>
                <a:latin typeface="+mj-lt"/>
              </a:rPr>
              <a:t>là</a:t>
            </a:r>
            <a:r>
              <a:rPr lang="en-US" sz="2000" b="1" i="1" dirty="0">
                <a:solidFill>
                  <a:schemeClr val="tx1"/>
                </a:solidFill>
                <a:latin typeface="+mj-lt"/>
              </a:rPr>
              <a:t> </a:t>
            </a:r>
            <a:r>
              <a:rPr lang="en-US" sz="2000" b="1" i="1" dirty="0" err="1">
                <a:solidFill>
                  <a:schemeClr val="tx1"/>
                </a:solidFill>
                <a:latin typeface="+mj-lt"/>
              </a:rPr>
              <a:t>không</a:t>
            </a:r>
            <a:r>
              <a:rPr lang="en-US" sz="2000" b="1" i="1" dirty="0">
                <a:solidFill>
                  <a:schemeClr val="tx1"/>
                </a:solidFill>
                <a:latin typeface="+mj-lt"/>
              </a:rPr>
              <a:t> </a:t>
            </a:r>
            <a:r>
              <a:rPr lang="en-US" sz="2000" b="1" i="1" dirty="0" err="1">
                <a:solidFill>
                  <a:schemeClr val="tx1"/>
                </a:solidFill>
                <a:latin typeface="+mj-lt"/>
              </a:rPr>
              <a:t>tên</a:t>
            </a:r>
            <a:r>
              <a:rPr lang="en-US" sz="2000" b="1" i="1" dirty="0">
                <a:solidFill>
                  <a:schemeClr val="tx1"/>
                </a:solidFill>
                <a:latin typeface="+mj-lt"/>
              </a:rPr>
              <a:t>.</a:t>
            </a:r>
            <a:endParaRPr lang="zh-CN" altLang="en-US" sz="2000" b="1" dirty="0">
              <a:solidFill>
                <a:schemeClr val="tx1"/>
              </a:solidFill>
              <a:latin typeface="+mj-lt"/>
            </a:endParaRPr>
          </a:p>
        </p:txBody>
      </p:sp>
      <p:cxnSp>
        <p:nvCxnSpPr>
          <p:cNvPr id="24" name="MH_Other_5">
            <a:extLst>
              <a:ext uri="{FF2B5EF4-FFF2-40B4-BE49-F238E27FC236}">
                <a16:creationId xmlns:a16="http://schemas.microsoft.com/office/drawing/2014/main" id="{42AD332D-8F06-4124-9DDA-A15684DE05E9}"/>
              </a:ext>
            </a:extLst>
          </p:cNvPr>
          <p:cNvCxnSpPr/>
          <p:nvPr>
            <p:custDataLst>
              <p:tags r:id="rId8"/>
            </p:custDataLst>
          </p:nvPr>
        </p:nvCxnSpPr>
        <p:spPr bwMode="auto">
          <a:xfrm>
            <a:off x="6045439" y="3100396"/>
            <a:ext cx="1161000" cy="0"/>
          </a:xfrm>
          <a:prstGeom prst="line">
            <a:avLst/>
          </a:prstGeom>
          <a:solidFill>
            <a:srgbClr val="40C2A2"/>
          </a:solidFill>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6" name="MH_SubTitle_3">
            <a:extLst>
              <a:ext uri="{FF2B5EF4-FFF2-40B4-BE49-F238E27FC236}">
                <a16:creationId xmlns:a16="http://schemas.microsoft.com/office/drawing/2014/main" id="{843FDE96-64D7-4FAF-BE74-B1E51684434F}"/>
              </a:ext>
            </a:extLst>
          </p:cNvPr>
          <p:cNvSpPr/>
          <p:nvPr>
            <p:custDataLst>
              <p:tags r:id="rId9"/>
            </p:custDataLst>
          </p:nvPr>
        </p:nvSpPr>
        <p:spPr>
          <a:xfrm>
            <a:off x="7005125" y="1794370"/>
            <a:ext cx="1696275" cy="1218235"/>
          </a:xfrm>
          <a:prstGeom prst="rect">
            <a:avLst/>
          </a:prstGeom>
          <a:blipFill>
            <a:blip r:embed="rId2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2000" b="1">
                <a:solidFill>
                  <a:schemeClr val="tx1"/>
                </a:solidFill>
                <a:latin typeface="+mj-lt"/>
              </a:rPr>
              <a:t> </a:t>
            </a:r>
            <a:endParaRPr lang="zh-CN" altLang="en-US" sz="2000" b="1" dirty="0">
              <a:solidFill>
                <a:schemeClr val="tx1"/>
              </a:solidFill>
              <a:latin typeface="+mj-lt"/>
            </a:endParaRPr>
          </a:p>
        </p:txBody>
      </p:sp>
      <p:pic>
        <p:nvPicPr>
          <p:cNvPr id="27" name="PA_图片 40">
            <a:extLst>
              <a:ext uri="{FF2B5EF4-FFF2-40B4-BE49-F238E27FC236}">
                <a16:creationId xmlns:a16="http://schemas.microsoft.com/office/drawing/2014/main" id="{C3970CF0-71AD-4FE0-92A9-94F234EA5818}"/>
              </a:ext>
            </a:extLst>
          </p:cNvPr>
          <p:cNvPicPr>
            <a:picLocks/>
          </p:cNvPicPr>
          <p:nvPr>
            <p:custDataLst>
              <p:tags r:id="rId10"/>
            </p:custDataLst>
          </p:nvPr>
        </p:nvPicPr>
        <p:blipFill>
          <a:blip r:embed="rId23" cstate="screen">
            <a:extLst>
              <a:ext uri="{28A0092B-C50C-407E-A947-70E740481C1C}">
                <a14:useLocalDpi xmlns:a14="http://schemas.microsoft.com/office/drawing/2010/main"/>
              </a:ext>
            </a:extLst>
          </a:blip>
          <a:stretch>
            <a:fillRect/>
          </a:stretch>
        </p:blipFill>
        <p:spPr>
          <a:xfrm rot="1370491">
            <a:off x="122216" y="614069"/>
            <a:ext cx="680514" cy="521361"/>
          </a:xfrm>
          <a:prstGeom prst="rect">
            <a:avLst/>
          </a:prstGeom>
        </p:spPr>
      </p:pic>
      <p:cxnSp>
        <p:nvCxnSpPr>
          <p:cNvPr id="28" name="PA_直接连接符 43">
            <a:extLst>
              <a:ext uri="{FF2B5EF4-FFF2-40B4-BE49-F238E27FC236}">
                <a16:creationId xmlns:a16="http://schemas.microsoft.com/office/drawing/2014/main" id="{DFD698EC-E3A7-40EC-86E8-EEB5474B12A0}"/>
              </a:ext>
            </a:extLst>
          </p:cNvPr>
          <p:cNvCxnSpPr>
            <a:cxnSpLocks/>
          </p:cNvCxnSpPr>
          <p:nvPr>
            <p:custDataLst>
              <p:tags r:id="rId11"/>
            </p:custDataLst>
          </p:nvPr>
        </p:nvCxnSpPr>
        <p:spPr>
          <a:xfrm>
            <a:off x="702820" y="1124789"/>
            <a:ext cx="3672412"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32" name="PA_图片 14">
            <a:extLst>
              <a:ext uri="{FF2B5EF4-FFF2-40B4-BE49-F238E27FC236}">
                <a16:creationId xmlns:a16="http://schemas.microsoft.com/office/drawing/2014/main" id="{9897CDB0-4650-4A17-9294-A3FB47A6AF07}"/>
              </a:ext>
            </a:extLst>
          </p:cNvPr>
          <p:cNvPicPr>
            <a:picLocks/>
          </p:cNvPicPr>
          <p:nvPr>
            <p:custDataLst>
              <p:tags r:id="rId12"/>
            </p:custDataLst>
          </p:nvPr>
        </p:nvPicPr>
        <p:blipFill rotWithShape="1">
          <a:blip r:embed="rId20" cstate="screen">
            <a:extLst>
              <a:ext uri="{28A0092B-C50C-407E-A947-70E740481C1C}">
                <a14:useLocalDpi xmlns:a14="http://schemas.microsoft.com/office/drawing/2010/main"/>
              </a:ext>
            </a:extLst>
          </a:blip>
          <a:srcRect l="69114" t="90522" b="291"/>
          <a:stretch/>
        </p:blipFill>
        <p:spPr>
          <a:xfrm>
            <a:off x="8884495" y="642129"/>
            <a:ext cx="227837" cy="2130425"/>
          </a:xfrm>
          <a:prstGeom prst="rect">
            <a:avLst/>
          </a:prstGeom>
        </p:spPr>
      </p:pic>
      <p:pic>
        <p:nvPicPr>
          <p:cNvPr id="33" name="PA_图片 15">
            <a:extLst>
              <a:ext uri="{FF2B5EF4-FFF2-40B4-BE49-F238E27FC236}">
                <a16:creationId xmlns:a16="http://schemas.microsoft.com/office/drawing/2014/main" id="{D4C097B6-812C-4B51-9A7B-B24D537D1327}"/>
              </a:ext>
            </a:extLst>
          </p:cNvPr>
          <p:cNvPicPr>
            <a:picLocks/>
          </p:cNvPicPr>
          <p:nvPr>
            <p:custDataLst>
              <p:tags r:id="rId13"/>
            </p:custDataLst>
          </p:nvPr>
        </p:nvPicPr>
        <p:blipFill rotWithShape="1">
          <a:blip r:embed="rId20" cstate="screen">
            <a:extLst>
              <a:ext uri="{28A0092B-C50C-407E-A947-70E740481C1C}">
                <a14:useLocalDpi xmlns:a14="http://schemas.microsoft.com/office/drawing/2010/main"/>
              </a:ext>
            </a:extLst>
          </a:blip>
          <a:srcRect l="69281" t="90522" b="680"/>
          <a:stretch/>
        </p:blipFill>
        <p:spPr>
          <a:xfrm rot="5400000">
            <a:off x="7534085" y="-744720"/>
            <a:ext cx="226606" cy="2736852"/>
          </a:xfrm>
          <a:prstGeom prst="rect">
            <a:avLst/>
          </a:prstGeom>
        </p:spPr>
      </p:pic>
      <p:sp>
        <p:nvSpPr>
          <p:cNvPr id="34" name="TextBox 33"/>
          <p:cNvSpPr txBox="1"/>
          <p:nvPr/>
        </p:nvSpPr>
        <p:spPr>
          <a:xfrm>
            <a:off x="868202" y="787163"/>
            <a:ext cx="1630703" cy="400110"/>
          </a:xfrm>
          <a:prstGeom prst="rect">
            <a:avLst/>
          </a:prstGeom>
          <a:noFill/>
        </p:spPr>
        <p:txBody>
          <a:bodyPr wrap="none" rtlCol="0">
            <a:spAutoFit/>
          </a:bodyPr>
          <a:lstStyle/>
          <a:p>
            <a:r>
              <a:rPr lang="en-US" sz="2000" b="1" dirty="0">
                <a:latin typeface="+mj-lt"/>
              </a:rPr>
              <a:t>CHIA ĐOẠN</a:t>
            </a:r>
          </a:p>
        </p:txBody>
      </p:sp>
      <p:sp>
        <p:nvSpPr>
          <p:cNvPr id="35" name="TextBox 34"/>
          <p:cNvSpPr txBox="1"/>
          <p:nvPr/>
        </p:nvSpPr>
        <p:spPr>
          <a:xfrm>
            <a:off x="230655" y="1922301"/>
            <a:ext cx="1719769" cy="1015663"/>
          </a:xfrm>
          <a:prstGeom prst="rect">
            <a:avLst/>
          </a:prstGeom>
          <a:noFill/>
        </p:spPr>
        <p:txBody>
          <a:bodyPr wrap="square" rtlCol="0">
            <a:spAutoFit/>
          </a:bodyPr>
          <a:lstStyle/>
          <a:p>
            <a:pPr algn="ctr"/>
            <a:r>
              <a:rPr lang="en-US" sz="2000" b="1" dirty="0" err="1">
                <a:latin typeface="+mj-lt"/>
              </a:rPr>
              <a:t>Từ</a:t>
            </a:r>
            <a:r>
              <a:rPr lang="en-US" sz="2000" b="1" dirty="0">
                <a:latin typeface="+mj-lt"/>
              </a:rPr>
              <a:t> </a:t>
            </a:r>
            <a:r>
              <a:rPr lang="en-US" sz="2000" b="1" dirty="0" err="1">
                <a:latin typeface="+mj-lt"/>
              </a:rPr>
              <a:t>đầu</a:t>
            </a:r>
            <a:r>
              <a:rPr lang="en-US" sz="2000" b="1" dirty="0">
                <a:latin typeface="+mj-lt"/>
              </a:rPr>
              <a:t> </a:t>
            </a:r>
            <a:r>
              <a:rPr lang="en-US" sz="2000" b="1" i="1" dirty="0" err="1">
                <a:latin typeface="+mj-lt"/>
              </a:rPr>
              <a:t>đến</a:t>
            </a:r>
            <a:r>
              <a:rPr lang="en-US" sz="2000" b="1" i="1" dirty="0">
                <a:latin typeface="+mj-lt"/>
              </a:rPr>
              <a:t>…</a:t>
            </a:r>
            <a:r>
              <a:rPr lang="en-US" sz="2000" b="1" i="1" dirty="0" err="1">
                <a:latin typeface="+mj-lt"/>
              </a:rPr>
              <a:t>mở</a:t>
            </a:r>
            <a:r>
              <a:rPr lang="en-US" sz="2000" b="1" i="1" dirty="0">
                <a:latin typeface="+mj-lt"/>
              </a:rPr>
              <a:t> </a:t>
            </a:r>
            <a:r>
              <a:rPr lang="en-US" sz="2000" b="1" i="1" dirty="0" err="1">
                <a:latin typeface="+mj-lt"/>
              </a:rPr>
              <a:t>ra</a:t>
            </a:r>
            <a:r>
              <a:rPr lang="en-US" sz="2000" b="1" i="1" dirty="0">
                <a:latin typeface="+mj-lt"/>
              </a:rPr>
              <a:t> </a:t>
            </a:r>
            <a:r>
              <a:rPr lang="en-US" sz="2000" b="1" i="1" dirty="0" err="1">
                <a:latin typeface="+mj-lt"/>
              </a:rPr>
              <a:t>sắc</a:t>
            </a:r>
            <a:r>
              <a:rPr lang="en-US" sz="2000" b="1" i="1" dirty="0">
                <a:latin typeface="+mj-lt"/>
              </a:rPr>
              <a:t> </a:t>
            </a:r>
            <a:r>
              <a:rPr lang="en-US" sz="2000" b="1" i="1" dirty="0" err="1">
                <a:latin typeface="+mj-lt"/>
              </a:rPr>
              <a:t>màu</a:t>
            </a:r>
            <a:endParaRPr lang="en-US" sz="2000" b="1" dirty="0">
              <a:latin typeface="+mj-lt"/>
            </a:endParaRPr>
          </a:p>
        </p:txBody>
      </p:sp>
      <p:sp>
        <p:nvSpPr>
          <p:cNvPr id="36" name="MH_Other_2">
            <a:extLst>
              <a:ext uri="{FF2B5EF4-FFF2-40B4-BE49-F238E27FC236}">
                <a16:creationId xmlns:a16="http://schemas.microsoft.com/office/drawing/2014/main" id="{29AB64F2-91E9-4631-9C27-0521BFE79C5C}"/>
              </a:ext>
            </a:extLst>
          </p:cNvPr>
          <p:cNvSpPr/>
          <p:nvPr>
            <p:custDataLst>
              <p:tags r:id="rId14"/>
            </p:custDataLst>
          </p:nvPr>
        </p:nvSpPr>
        <p:spPr>
          <a:xfrm rot="18925946">
            <a:off x="4691350" y="3337045"/>
            <a:ext cx="1478627" cy="832693"/>
          </a:xfrm>
          <a:prstGeom prst="notchedRightArrow">
            <a:avLst>
              <a:gd name="adj1" fmla="val 46829"/>
              <a:gd name="adj2" fmla="val 50000"/>
            </a:avLst>
          </a:prstGeom>
          <a:blipFill>
            <a:blip r:embed="rId22"/>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a:solidFill>
                  <a:schemeClr val="tx1"/>
                </a:solidFill>
                <a:latin typeface="+mj-lt"/>
              </a:rPr>
              <a:t>Khổ</a:t>
            </a:r>
            <a:r>
              <a:rPr lang="en-US" altLang="zh-CN" sz="2000" b="1" dirty="0">
                <a:solidFill>
                  <a:schemeClr val="tx1"/>
                </a:solidFill>
                <a:latin typeface="+mj-lt"/>
              </a:rPr>
              <a:t> 3</a:t>
            </a:r>
            <a:endParaRPr lang="zh-CN" altLang="en-US" sz="2000" b="1" dirty="0">
              <a:solidFill>
                <a:schemeClr val="tx1"/>
              </a:solidFill>
              <a:latin typeface="+mj-lt"/>
            </a:endParaRPr>
          </a:p>
        </p:txBody>
      </p:sp>
      <p:sp>
        <p:nvSpPr>
          <p:cNvPr id="37" name="MH_Other_2">
            <a:extLst>
              <a:ext uri="{FF2B5EF4-FFF2-40B4-BE49-F238E27FC236}">
                <a16:creationId xmlns:a16="http://schemas.microsoft.com/office/drawing/2014/main" id="{29AB64F2-91E9-4631-9C27-0521BFE79C5C}"/>
              </a:ext>
            </a:extLst>
          </p:cNvPr>
          <p:cNvSpPr/>
          <p:nvPr>
            <p:custDataLst>
              <p:tags r:id="rId15"/>
            </p:custDataLst>
          </p:nvPr>
        </p:nvSpPr>
        <p:spPr>
          <a:xfrm rot="18925946">
            <a:off x="6849873" y="3337046"/>
            <a:ext cx="1478627" cy="832693"/>
          </a:xfrm>
          <a:prstGeom prst="notchedRightArrow">
            <a:avLst>
              <a:gd name="adj1" fmla="val 46829"/>
              <a:gd name="adj2" fmla="val 50000"/>
            </a:avLst>
          </a:prstGeom>
          <a:blipFill>
            <a:blip r:embed="rId22"/>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a:solidFill>
                  <a:schemeClr val="tx1"/>
                </a:solidFill>
                <a:latin typeface="+mj-lt"/>
              </a:rPr>
              <a:t>Khổ</a:t>
            </a:r>
            <a:r>
              <a:rPr lang="en-US" altLang="zh-CN" sz="2000" b="1" dirty="0">
                <a:solidFill>
                  <a:schemeClr val="tx1"/>
                </a:solidFill>
                <a:latin typeface="+mj-lt"/>
              </a:rPr>
              <a:t> 4</a:t>
            </a:r>
            <a:endParaRPr lang="zh-CN" altLang="en-US" sz="2000" b="1" dirty="0">
              <a:solidFill>
                <a:schemeClr val="tx1"/>
              </a:solidFill>
              <a:latin typeface="+mj-lt"/>
            </a:endParaRPr>
          </a:p>
        </p:txBody>
      </p:sp>
      <p:sp>
        <p:nvSpPr>
          <p:cNvPr id="39" name="Rectangle 38"/>
          <p:cNvSpPr/>
          <p:nvPr/>
        </p:nvSpPr>
        <p:spPr>
          <a:xfrm>
            <a:off x="7298462" y="2235954"/>
            <a:ext cx="1109599" cy="400110"/>
          </a:xfrm>
          <a:prstGeom prst="rect">
            <a:avLst/>
          </a:prstGeom>
        </p:spPr>
        <p:txBody>
          <a:bodyPr wrap="none">
            <a:spAutoFit/>
          </a:bodyPr>
          <a:lstStyle/>
          <a:p>
            <a:r>
              <a:rPr lang="en-US" sz="2000" b="1" dirty="0" err="1">
                <a:latin typeface="+mj-lt"/>
              </a:rPr>
              <a:t>Còn</a:t>
            </a:r>
            <a:r>
              <a:rPr lang="en-US" sz="2000" b="1" dirty="0">
                <a:latin typeface="+mj-lt"/>
              </a:rPr>
              <a:t> </a:t>
            </a:r>
            <a:r>
              <a:rPr lang="en-US" sz="2000" b="1" dirty="0" err="1">
                <a:latin typeface="+mj-lt"/>
              </a:rPr>
              <a:t>lại</a:t>
            </a:r>
            <a:r>
              <a:rPr lang="en-US" sz="2000" b="1" dirty="0">
                <a:latin typeface="+mj-lt"/>
              </a:rPr>
              <a:t>.</a:t>
            </a:r>
          </a:p>
        </p:txBody>
      </p:sp>
      <p:sp>
        <p:nvSpPr>
          <p:cNvPr id="40" name="MH_SubTitle_2">
            <a:extLst>
              <a:ext uri="{FF2B5EF4-FFF2-40B4-BE49-F238E27FC236}">
                <a16:creationId xmlns:a16="http://schemas.microsoft.com/office/drawing/2014/main" id="{30B1187B-E52F-4476-94ED-0C14E1FC89FB}"/>
              </a:ext>
            </a:extLst>
          </p:cNvPr>
          <p:cNvSpPr/>
          <p:nvPr>
            <p:custDataLst>
              <p:tags r:id="rId16"/>
            </p:custDataLst>
          </p:nvPr>
        </p:nvSpPr>
        <p:spPr>
          <a:xfrm>
            <a:off x="4644685" y="1822010"/>
            <a:ext cx="2054077" cy="1218235"/>
          </a:xfrm>
          <a:prstGeom prst="rect">
            <a:avLst/>
          </a:prstGeom>
          <a:blipFill>
            <a:blip r:embed="rId2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b="1" dirty="0" err="1">
                <a:solidFill>
                  <a:schemeClr val="tx1"/>
                </a:solidFill>
                <a:latin typeface="+mj-lt"/>
              </a:rPr>
              <a:t>Tiếp</a:t>
            </a:r>
            <a:r>
              <a:rPr lang="en-US" sz="2000" b="1" dirty="0">
                <a:solidFill>
                  <a:schemeClr val="tx1"/>
                </a:solidFill>
                <a:latin typeface="+mj-lt"/>
              </a:rPr>
              <a:t> </a:t>
            </a:r>
            <a:r>
              <a:rPr lang="en-US" sz="2000" b="1" dirty="0" err="1">
                <a:solidFill>
                  <a:schemeClr val="tx1"/>
                </a:solidFill>
                <a:latin typeface="+mj-lt"/>
              </a:rPr>
              <a:t>đến</a:t>
            </a:r>
            <a:r>
              <a:rPr lang="en-US" sz="2000" b="1" dirty="0">
                <a:solidFill>
                  <a:schemeClr val="tx1"/>
                </a:solidFill>
                <a:latin typeface="+mj-lt"/>
              </a:rPr>
              <a:t> …</a:t>
            </a:r>
            <a:r>
              <a:rPr lang="en-US" sz="2000" b="1" i="1" dirty="0" err="1">
                <a:solidFill>
                  <a:schemeClr val="tx1"/>
                </a:solidFill>
                <a:latin typeface="+mj-lt"/>
              </a:rPr>
              <a:t>mang</a:t>
            </a:r>
            <a:r>
              <a:rPr lang="en-US" sz="2000" b="1" i="1" dirty="0">
                <a:solidFill>
                  <a:schemeClr val="tx1"/>
                </a:solidFill>
                <a:latin typeface="+mj-lt"/>
              </a:rPr>
              <a:t> </a:t>
            </a:r>
            <a:r>
              <a:rPr lang="en-US" sz="2000" b="1" i="1" dirty="0" err="1">
                <a:solidFill>
                  <a:schemeClr val="tx1"/>
                </a:solidFill>
                <a:latin typeface="+mj-lt"/>
              </a:rPr>
              <a:t>vào</a:t>
            </a:r>
            <a:r>
              <a:rPr lang="en-US" sz="2000" b="1" i="1" dirty="0">
                <a:solidFill>
                  <a:schemeClr val="tx1"/>
                </a:solidFill>
                <a:latin typeface="+mj-lt"/>
              </a:rPr>
              <a:t> </a:t>
            </a:r>
            <a:r>
              <a:rPr lang="en-US" sz="2000" b="1" i="1" dirty="0" err="1">
                <a:solidFill>
                  <a:schemeClr val="tx1"/>
                </a:solidFill>
                <a:latin typeface="+mj-lt"/>
              </a:rPr>
              <a:t>mật</a:t>
            </a:r>
            <a:r>
              <a:rPr lang="en-US" sz="2000" b="1" i="1" dirty="0">
                <a:solidFill>
                  <a:schemeClr val="tx1"/>
                </a:solidFill>
                <a:latin typeface="+mj-lt"/>
              </a:rPr>
              <a:t> </a:t>
            </a:r>
            <a:r>
              <a:rPr lang="en-US" sz="2000" b="1" i="1" dirty="0" err="1">
                <a:solidFill>
                  <a:schemeClr val="tx1"/>
                </a:solidFill>
                <a:latin typeface="+mj-lt"/>
              </a:rPr>
              <a:t>thơm</a:t>
            </a:r>
            <a:r>
              <a:rPr lang="en-US" sz="2000" b="1" i="1" dirty="0">
                <a:solidFill>
                  <a:schemeClr val="tx1"/>
                </a:solidFill>
                <a:latin typeface="+mj-lt"/>
              </a:rPr>
              <a:t>.</a:t>
            </a:r>
            <a:endParaRPr lang="zh-CN" altLang="en-US" sz="2000" b="1" dirty="0">
              <a:solidFill>
                <a:schemeClr val="tx1"/>
              </a:solidFill>
              <a:latin typeface="+mj-lt"/>
            </a:endParaRPr>
          </a:p>
        </p:txBody>
      </p:sp>
      <p:sp>
        <p:nvSpPr>
          <p:cNvPr id="41" name="MH_Other_2">
            <a:extLst>
              <a:ext uri="{FF2B5EF4-FFF2-40B4-BE49-F238E27FC236}">
                <a16:creationId xmlns:a16="http://schemas.microsoft.com/office/drawing/2014/main" id="{29AB64F2-91E9-4631-9C27-0521BFE79C5C}"/>
              </a:ext>
            </a:extLst>
          </p:cNvPr>
          <p:cNvSpPr/>
          <p:nvPr>
            <p:custDataLst>
              <p:tags r:id="rId17"/>
            </p:custDataLst>
          </p:nvPr>
        </p:nvSpPr>
        <p:spPr>
          <a:xfrm rot="18925946">
            <a:off x="2105952" y="3421665"/>
            <a:ext cx="1478627" cy="832693"/>
          </a:xfrm>
          <a:prstGeom prst="notchedRightArrow">
            <a:avLst>
              <a:gd name="adj1" fmla="val 46829"/>
              <a:gd name="adj2" fmla="val 50000"/>
            </a:avLst>
          </a:prstGeom>
          <a:blipFill>
            <a:blip r:embed="rId22"/>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a:solidFill>
                  <a:schemeClr val="tx1"/>
                </a:solidFill>
                <a:latin typeface="+mj-lt"/>
              </a:rPr>
              <a:t>Khổ</a:t>
            </a:r>
            <a:r>
              <a:rPr lang="en-US" altLang="zh-CN" sz="2000" b="1" dirty="0">
                <a:solidFill>
                  <a:schemeClr val="tx1"/>
                </a:solidFill>
                <a:latin typeface="+mj-lt"/>
              </a:rPr>
              <a:t> 2</a:t>
            </a:r>
            <a:endParaRPr lang="zh-CN" altLang="en-US" sz="2000" b="1" dirty="0">
              <a:solidFill>
                <a:schemeClr val="tx1"/>
              </a:solidFill>
              <a:latin typeface="+mj-lt"/>
            </a:endParaRPr>
          </a:p>
        </p:txBody>
      </p:sp>
    </p:spTree>
    <p:extLst>
      <p:ext uri="{BB962C8B-B14F-4D97-AF65-F5344CB8AC3E}">
        <p14:creationId xmlns:p14="http://schemas.microsoft.com/office/powerpoint/2010/main" val="22207607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arn(inVertical)">
                                      <p:cBhvr>
                                        <p:cTn id="48" dur="500"/>
                                        <p:tgtEl>
                                          <p:spTgt spid="3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par>
                                <p:cTn id="52" presetID="16" presetClass="entr" presetSubtype="21"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500"/>
                                        <p:tgtEl>
                                          <p:spTgt spid="3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barn(inVertical)">
                                      <p:cBhvr>
                                        <p:cTn id="66" dur="500"/>
                                        <p:tgtEl>
                                          <p:spTgt spid="40"/>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arn(inVertical)">
                                      <p:cBhvr>
                                        <p:cTn id="6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0" grpId="0" animBg="1"/>
      <p:bldP spid="23" grpId="0" animBg="1"/>
      <p:bldP spid="26" grpId="0" animBg="1"/>
      <p:bldP spid="34" grpId="0"/>
      <p:bldP spid="35" grpId="0"/>
      <p:bldP spid="36" grpId="0" animBg="1"/>
      <p:bldP spid="37" grpId="0" animBg="1"/>
      <p:bldP spid="39" grpId="0"/>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1860404" y="1543556"/>
            <a:ext cx="6671175" cy="3273747"/>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65951" y="26851"/>
            <a:ext cx="5361942" cy="5477510"/>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4515476" y="1574731"/>
            <a:ext cx="680514" cy="521361"/>
          </a:xfrm>
          <a:prstGeom prst="rect">
            <a:avLst/>
          </a:prstGeom>
        </p:spPr>
      </p:pic>
      <p:cxnSp>
        <p:nvCxnSpPr>
          <p:cNvPr id="10" name="PA_直接连接符 43">
            <a:extLst>
              <a:ext uri="{FF2B5EF4-FFF2-40B4-BE49-F238E27FC236}">
                <a16:creationId xmlns:a16="http://schemas.microsoft.com/office/drawing/2014/main" id="{FC4653B1-60E0-48B0-850B-CB5518F256DD}"/>
              </a:ext>
            </a:extLst>
          </p:cNvPr>
          <p:cNvCxnSpPr>
            <a:cxnSpLocks/>
          </p:cNvCxnSpPr>
          <p:nvPr>
            <p:custDataLst>
              <p:tags r:id="rId2"/>
            </p:custDataLst>
          </p:nvPr>
        </p:nvCxnSpPr>
        <p:spPr>
          <a:xfrm>
            <a:off x="5079226" y="2096091"/>
            <a:ext cx="266937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8878064" y="1020537"/>
            <a:ext cx="227837" cy="889000"/>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999821" y="127263"/>
            <a:ext cx="226606" cy="1778728"/>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flipV="1">
            <a:off x="8878064" y="4961521"/>
            <a:ext cx="227837" cy="889000"/>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16200000" flipV="1">
            <a:off x="7999821" y="4965067"/>
            <a:ext cx="226606" cy="1778728"/>
          </a:xfrm>
          <a:prstGeom prst="rect">
            <a:avLst/>
          </a:prstGeom>
        </p:spPr>
      </p:pic>
      <p:sp>
        <p:nvSpPr>
          <p:cNvPr id="16" name="TextBox 15"/>
          <p:cNvSpPr txBox="1"/>
          <p:nvPr/>
        </p:nvSpPr>
        <p:spPr>
          <a:xfrm>
            <a:off x="5195990" y="1700010"/>
            <a:ext cx="3747752" cy="461665"/>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LUYỆN ĐỌC</a:t>
            </a:r>
          </a:p>
        </p:txBody>
      </p:sp>
      <p:sp>
        <p:nvSpPr>
          <p:cNvPr id="6" name="Rectangle 5"/>
          <p:cNvSpPr/>
          <p:nvPr/>
        </p:nvSpPr>
        <p:spPr>
          <a:xfrm>
            <a:off x="2862324" y="2557756"/>
            <a:ext cx="5669254" cy="1815882"/>
          </a:xfrm>
          <a:prstGeom prst="rect">
            <a:avLst/>
          </a:prstGeom>
        </p:spPr>
        <p:txBody>
          <a:bodyPr wrap="square">
            <a:spAutoFit/>
          </a:bodyPr>
          <a:lstStyle/>
          <a:p>
            <a:r>
              <a:rPr lang="en-US" sz="2800" b="1" dirty="0">
                <a:latin typeface="Arial" panose="020B0604020202020204" pitchFamily="34" charset="0"/>
              </a:rPr>
              <a:t>Đ</a:t>
            </a:r>
            <a:r>
              <a:rPr lang="vi-VN" sz="2800" b="1" dirty="0">
                <a:latin typeface="Arial" panose="020B0604020202020204" pitchFamily="34" charset="0"/>
              </a:rPr>
              <a:t>ọc diễn cảm bài thơ</a:t>
            </a:r>
            <a:r>
              <a:rPr lang="vi-VN" sz="2800" b="1" dirty="0"/>
              <a:t>, giọng trải dài, tha thiết, cảm</a:t>
            </a:r>
            <a:r>
              <a:rPr lang="en-US" sz="2800" b="1" dirty="0"/>
              <a:t> </a:t>
            </a:r>
            <a:r>
              <a:rPr lang="vi-VN" sz="2800" b="1" dirty="0"/>
              <a:t>hứng ca ngợi những phẩm chất cao quý, đáng kính trọng của bầy ong.</a:t>
            </a:r>
          </a:p>
        </p:txBody>
      </p:sp>
    </p:spTree>
    <p:extLst>
      <p:ext uri="{BB962C8B-B14F-4D97-AF65-F5344CB8AC3E}">
        <p14:creationId xmlns:p14="http://schemas.microsoft.com/office/powerpoint/2010/main" val="223610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19" cstate="screen">
            <a:extLst>
              <a:ext uri="{28A0092B-C50C-407E-A947-70E740481C1C}">
                <a14:useLocalDpi xmlns:a14="http://schemas.microsoft.com/office/drawing/2010/main"/>
              </a:ext>
            </a:extLst>
          </a:blip>
          <a:stretch>
            <a:fillRect/>
          </a:stretch>
        </p:blipFill>
        <p:spPr>
          <a:xfrm rot="1370491">
            <a:off x="115784" y="1006991"/>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696388" y="1517710"/>
            <a:ext cx="3672412"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69114" t="90522" b="291"/>
          <a:stretch/>
        </p:blipFill>
        <p:spPr>
          <a:xfrm>
            <a:off x="22860" y="3465514"/>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69281" t="90522" b="680"/>
          <a:stretch/>
        </p:blipFill>
        <p:spPr>
          <a:xfrm rot="5400000">
            <a:off x="2119165" y="3744534"/>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69114" t="90522" b="291"/>
          <a:stretch/>
        </p:blipFill>
        <p:spPr>
          <a:xfrm>
            <a:off x="8878064" y="1035051"/>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69281" t="90522" b="680"/>
          <a:stretch/>
        </p:blipFill>
        <p:spPr>
          <a:xfrm rot="5400000">
            <a:off x="7527653" y="-351799"/>
            <a:ext cx="226606" cy="2736852"/>
          </a:xfrm>
          <a:prstGeom prst="rect">
            <a:avLst/>
          </a:prstGeom>
        </p:spPr>
      </p:pic>
      <p:cxnSp>
        <p:nvCxnSpPr>
          <p:cNvPr id="18" name="MH_Other_1">
            <a:extLst>
              <a:ext uri="{FF2B5EF4-FFF2-40B4-BE49-F238E27FC236}">
                <a16:creationId xmlns:a16="http://schemas.microsoft.com/office/drawing/2014/main" id="{94075AB6-BA3C-414E-B38A-931339790F93}"/>
              </a:ext>
            </a:extLst>
          </p:cNvPr>
          <p:cNvCxnSpPr>
            <a:cxnSpLocks/>
          </p:cNvCxnSpPr>
          <p:nvPr>
            <p:custDataLst>
              <p:tags r:id="rId3"/>
            </p:custDataLst>
          </p:nvPr>
        </p:nvCxnSpPr>
        <p:spPr>
          <a:xfrm>
            <a:off x="2583001" y="3289636"/>
            <a:ext cx="640839" cy="0"/>
          </a:xfrm>
          <a:prstGeom prst="straightConnector1">
            <a:avLst/>
          </a:prstGeom>
          <a:ln w="15875">
            <a:solidFill>
              <a:srgbClr val="FAAA21"/>
            </a:solidFill>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20" name="MH_Text_1">
            <a:extLst>
              <a:ext uri="{FF2B5EF4-FFF2-40B4-BE49-F238E27FC236}">
                <a16:creationId xmlns:a16="http://schemas.microsoft.com/office/drawing/2014/main" id="{65E16585-431F-471F-A049-3B687D40DB46}"/>
              </a:ext>
            </a:extLst>
          </p:cNvPr>
          <p:cNvSpPr/>
          <p:nvPr>
            <p:custDataLst>
              <p:tags r:id="rId4"/>
            </p:custDataLst>
          </p:nvPr>
        </p:nvSpPr>
        <p:spPr>
          <a:xfrm>
            <a:off x="3200797" y="1841144"/>
            <a:ext cx="2238375" cy="464344"/>
          </a:xfrm>
          <a:prstGeom prst="roundRect">
            <a:avLst/>
          </a:prstGeom>
          <a:blipFill dpi="0" rotWithShape="1">
            <a:blip r:embed="rId21"/>
            <a:srcRect/>
            <a:stretch>
              <a:fillRect/>
            </a:stretch>
          </a:blipFill>
          <a:ln w="28575">
            <a:solidFill>
              <a:srgbClr val="FAAA21"/>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a:defRPr/>
            </a:pPr>
            <a:r>
              <a:rPr lang="en-US" altLang="zh-CN" sz="2000">
                <a:solidFill>
                  <a:schemeClr val="tx1"/>
                </a:solidFill>
                <a:latin typeface="+mj-lt"/>
              </a:rPr>
              <a:t> </a:t>
            </a:r>
            <a:endParaRPr lang="zh-CN" altLang="en-US" sz="2000" dirty="0">
              <a:solidFill>
                <a:schemeClr val="tx1"/>
              </a:solidFill>
              <a:latin typeface="+mj-lt"/>
            </a:endParaRPr>
          </a:p>
        </p:txBody>
      </p:sp>
      <p:sp>
        <p:nvSpPr>
          <p:cNvPr id="21" name="MH_Text_2">
            <a:extLst>
              <a:ext uri="{FF2B5EF4-FFF2-40B4-BE49-F238E27FC236}">
                <a16:creationId xmlns:a16="http://schemas.microsoft.com/office/drawing/2014/main" id="{23B9A1B9-E46C-44D3-963E-3479C264C168}"/>
              </a:ext>
            </a:extLst>
          </p:cNvPr>
          <p:cNvSpPr/>
          <p:nvPr>
            <p:custDataLst>
              <p:tags r:id="rId5"/>
            </p:custDataLst>
          </p:nvPr>
        </p:nvSpPr>
        <p:spPr>
          <a:xfrm>
            <a:off x="3211104" y="2408615"/>
            <a:ext cx="2238375" cy="464344"/>
          </a:xfrm>
          <a:prstGeom prst="roundRect">
            <a:avLst/>
          </a:prstGeom>
          <a:blipFill dpi="0" rotWithShape="1">
            <a:blip r:embed="rId21"/>
            <a:srcRect/>
            <a:stretch>
              <a:fillRect/>
            </a:stretch>
          </a:blipFill>
          <a:ln w="28575">
            <a:solidFill>
              <a:srgbClr val="FAAA21"/>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a:defRPr/>
            </a:pPr>
            <a:r>
              <a:rPr lang="en-US" sz="2000" b="1" dirty="0" err="1">
                <a:solidFill>
                  <a:schemeClr val="tx1"/>
                </a:solidFill>
                <a:latin typeface="+mj-lt"/>
                <a:cs typeface="Times New Roman" panose="02020603050405020304" pitchFamily="18" charset="0"/>
              </a:rPr>
              <a:t>thăm</a:t>
            </a:r>
            <a:r>
              <a:rPr lang="en-US" sz="2000" b="1" dirty="0">
                <a:solidFill>
                  <a:schemeClr val="tx1"/>
                </a:solidFill>
                <a:latin typeface="+mj-lt"/>
                <a:cs typeface="Times New Roman" panose="02020603050405020304" pitchFamily="18" charset="0"/>
              </a:rPr>
              <a:t> </a:t>
            </a:r>
            <a:r>
              <a:rPr lang="en-US" sz="2000" b="1" dirty="0" err="1">
                <a:solidFill>
                  <a:schemeClr val="tx1"/>
                </a:solidFill>
                <a:latin typeface="+mj-lt"/>
                <a:cs typeface="Times New Roman" panose="02020603050405020304" pitchFamily="18" charset="0"/>
              </a:rPr>
              <a:t>thẳm</a:t>
            </a:r>
            <a:endParaRPr lang="zh-CN" altLang="en-US" sz="2000" dirty="0">
              <a:solidFill>
                <a:schemeClr val="tx1"/>
              </a:solidFill>
              <a:latin typeface="+mj-lt"/>
            </a:endParaRPr>
          </a:p>
        </p:txBody>
      </p:sp>
      <p:sp>
        <p:nvSpPr>
          <p:cNvPr id="22" name="MH_Text_3">
            <a:extLst>
              <a:ext uri="{FF2B5EF4-FFF2-40B4-BE49-F238E27FC236}">
                <a16:creationId xmlns:a16="http://schemas.microsoft.com/office/drawing/2014/main" id="{29D62FD1-75D1-48A5-A8DF-DCF372A2989B}"/>
              </a:ext>
            </a:extLst>
          </p:cNvPr>
          <p:cNvSpPr/>
          <p:nvPr>
            <p:custDataLst>
              <p:tags r:id="rId6"/>
            </p:custDataLst>
          </p:nvPr>
        </p:nvSpPr>
        <p:spPr>
          <a:xfrm>
            <a:off x="3200796" y="3038047"/>
            <a:ext cx="2238375" cy="463154"/>
          </a:xfrm>
          <a:prstGeom prst="roundRect">
            <a:avLst/>
          </a:prstGeom>
          <a:blipFill dpi="0" rotWithShape="1">
            <a:blip r:embed="rId21"/>
            <a:srcRect/>
            <a:stretch>
              <a:fillRect/>
            </a:stretch>
          </a:blipFill>
          <a:ln w="28575">
            <a:solidFill>
              <a:srgbClr val="FAAA21"/>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a:defRPr/>
            </a:pPr>
            <a:r>
              <a:rPr lang="en-US" sz="2000" b="1" dirty="0" err="1">
                <a:solidFill>
                  <a:schemeClr val="tx1"/>
                </a:solidFill>
                <a:latin typeface="+mj-lt"/>
                <a:cs typeface="Times New Roman" panose="02020603050405020304" pitchFamily="18" charset="0"/>
              </a:rPr>
              <a:t>rong</a:t>
            </a:r>
            <a:r>
              <a:rPr lang="en-US" sz="2000" b="1" dirty="0">
                <a:solidFill>
                  <a:schemeClr val="tx1"/>
                </a:solidFill>
                <a:latin typeface="+mj-lt"/>
                <a:cs typeface="Times New Roman" panose="02020603050405020304" pitchFamily="18" charset="0"/>
              </a:rPr>
              <a:t> </a:t>
            </a:r>
            <a:r>
              <a:rPr lang="en-US" sz="2000" b="1" dirty="0" err="1">
                <a:solidFill>
                  <a:schemeClr val="tx1"/>
                </a:solidFill>
                <a:latin typeface="+mj-lt"/>
                <a:cs typeface="Times New Roman" panose="02020603050405020304" pitchFamily="18" charset="0"/>
              </a:rPr>
              <a:t>ruổi</a:t>
            </a:r>
            <a:endParaRPr lang="zh-CN" altLang="en-US" sz="2000" dirty="0">
              <a:solidFill>
                <a:schemeClr val="tx1"/>
              </a:solidFill>
              <a:latin typeface="+mj-lt"/>
            </a:endParaRPr>
          </a:p>
        </p:txBody>
      </p:sp>
      <p:cxnSp>
        <p:nvCxnSpPr>
          <p:cNvPr id="24" name="MH_Other_4">
            <a:extLst>
              <a:ext uri="{FF2B5EF4-FFF2-40B4-BE49-F238E27FC236}">
                <a16:creationId xmlns:a16="http://schemas.microsoft.com/office/drawing/2014/main" id="{8F5CFE43-FCB7-45AC-91E4-7E56321BB8C7}"/>
              </a:ext>
            </a:extLst>
          </p:cNvPr>
          <p:cNvCxnSpPr/>
          <p:nvPr>
            <p:custDataLst>
              <p:tags r:id="rId7"/>
            </p:custDataLst>
          </p:nvPr>
        </p:nvCxnSpPr>
        <p:spPr>
          <a:xfrm>
            <a:off x="1133634" y="3289636"/>
            <a:ext cx="2122249" cy="1773140"/>
          </a:xfrm>
          <a:prstGeom prst="bentConnector3">
            <a:avLst>
              <a:gd name="adj1" fmla="val 68881"/>
            </a:avLst>
          </a:prstGeom>
          <a:ln w="15875">
            <a:solidFill>
              <a:srgbClr val="FAAA21"/>
            </a:solidFill>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pic>
        <p:nvPicPr>
          <p:cNvPr id="29" name="图片 28">
            <a:extLst>
              <a:ext uri="{FF2B5EF4-FFF2-40B4-BE49-F238E27FC236}">
                <a16:creationId xmlns:a16="http://schemas.microsoft.com/office/drawing/2014/main" id="{425920D2-2295-461B-898D-5BD3982F24D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l="7347" t="354" r="12553" b="-354"/>
          <a:stretch/>
        </p:blipFill>
        <p:spPr>
          <a:xfrm>
            <a:off x="698559" y="2305489"/>
            <a:ext cx="1437823" cy="1437823"/>
          </a:xfrm>
          <a:prstGeom prst="ellipse">
            <a:avLst/>
          </a:prstGeom>
        </p:spPr>
      </p:pic>
      <p:sp>
        <p:nvSpPr>
          <p:cNvPr id="27" name="MH_SubTitle_1">
            <a:extLst>
              <a:ext uri="{FF2B5EF4-FFF2-40B4-BE49-F238E27FC236}">
                <a16:creationId xmlns:a16="http://schemas.microsoft.com/office/drawing/2014/main" id="{B15D381E-57FB-4F88-AEA1-D07990C899B4}"/>
              </a:ext>
            </a:extLst>
          </p:cNvPr>
          <p:cNvSpPr/>
          <p:nvPr>
            <p:custDataLst>
              <p:tags r:id="rId8"/>
            </p:custDataLst>
          </p:nvPr>
        </p:nvSpPr>
        <p:spPr bwMode="auto">
          <a:xfrm>
            <a:off x="836276" y="2471525"/>
            <a:ext cx="1128713" cy="1128713"/>
          </a:xfrm>
          <a:prstGeom prst="ellipse">
            <a:avLst/>
          </a:prstGeom>
          <a:solidFill>
            <a:srgbClr val="FAAA21"/>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nchorCtr="1"/>
          <a:lstStyle/>
          <a:p>
            <a:pPr algn="ctr">
              <a:defRPr/>
            </a:pPr>
            <a:r>
              <a:rPr lang="en-US" altLang="zh-CN" sz="2000" b="1">
                <a:solidFill>
                  <a:schemeClr val="tx1"/>
                </a:solidFill>
                <a:latin typeface="+mj-lt"/>
              </a:rPr>
              <a:t> </a:t>
            </a:r>
            <a:endParaRPr lang="zh-CN" altLang="zh-CN" sz="2000" b="1" dirty="0">
              <a:solidFill>
                <a:schemeClr val="tx1"/>
              </a:solidFill>
              <a:latin typeface="+mj-lt"/>
            </a:endParaRPr>
          </a:p>
        </p:txBody>
      </p:sp>
      <p:pic>
        <p:nvPicPr>
          <p:cNvPr id="30" name="图片 29">
            <a:extLst>
              <a:ext uri="{FF2B5EF4-FFF2-40B4-BE49-F238E27FC236}">
                <a16:creationId xmlns:a16="http://schemas.microsoft.com/office/drawing/2014/main" id="{E91E9A28-E59A-4E74-9369-ABB642CECB74}"/>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l="7347" t="354" r="12553" b="-354"/>
          <a:stretch/>
        </p:blipFill>
        <p:spPr>
          <a:xfrm>
            <a:off x="7507585" y="1053349"/>
            <a:ext cx="1355267" cy="1355267"/>
          </a:xfrm>
          <a:prstGeom prst="ellipse">
            <a:avLst/>
          </a:prstGeom>
        </p:spPr>
      </p:pic>
      <p:sp>
        <p:nvSpPr>
          <p:cNvPr id="32" name="TextBox 31"/>
          <p:cNvSpPr txBox="1"/>
          <p:nvPr/>
        </p:nvSpPr>
        <p:spPr>
          <a:xfrm>
            <a:off x="696388" y="1151421"/>
            <a:ext cx="3747752" cy="400110"/>
          </a:xfrm>
          <a:prstGeom prst="rect">
            <a:avLst/>
          </a:prstGeom>
          <a:noFill/>
        </p:spPr>
        <p:txBody>
          <a:bodyPr wrap="square" rtlCol="0">
            <a:spAutoFit/>
          </a:bodyPr>
          <a:lstStyle/>
          <a:p>
            <a:r>
              <a:rPr lang="en-US" sz="2000" b="1" dirty="0">
                <a:solidFill>
                  <a:srgbClr val="FF0000"/>
                </a:solidFill>
                <a:effectLst>
                  <a:outerShdw blurRad="38100" dist="38100" dir="2700000" algn="tl">
                    <a:srgbClr val="000000">
                      <a:alpha val="43137"/>
                    </a:srgbClr>
                  </a:outerShdw>
                </a:effectLst>
                <a:latin typeface="+mj-lt"/>
                <a:cs typeface="Arial" panose="020B0604020202020204" pitchFamily="34" charset="0"/>
              </a:rPr>
              <a:t>1. LUYỆN ĐỌC</a:t>
            </a:r>
          </a:p>
        </p:txBody>
      </p:sp>
      <p:sp>
        <p:nvSpPr>
          <p:cNvPr id="42" name="Rectangle 20">
            <a:extLst>
              <a:ext uri="{FF2B5EF4-FFF2-40B4-BE49-F238E27FC236}">
                <a16:creationId xmlns:a16="http://schemas.microsoft.com/office/drawing/2014/main" id="{08A89F64-B4F4-46EF-AC49-0E17086E4197}"/>
              </a:ext>
            </a:extLst>
          </p:cNvPr>
          <p:cNvSpPr>
            <a:spLocks noChangeArrowheads="1"/>
          </p:cNvSpPr>
          <p:nvPr/>
        </p:nvSpPr>
        <p:spPr bwMode="auto">
          <a:xfrm>
            <a:off x="3429177" y="1781216"/>
            <a:ext cx="3363503" cy="584200"/>
          </a:xfrm>
          <a:prstGeom prst="rect">
            <a:avLst/>
          </a:prstGeom>
          <a:noFill/>
          <a:ln w="9525">
            <a:noFill/>
            <a:miter lim="800000"/>
            <a:headEnd/>
            <a:tailEnd/>
          </a:ln>
        </p:spPr>
        <p:txBody>
          <a:bodyPr wrap="none" anchor="ctr"/>
          <a:lstStyle/>
          <a:p>
            <a:r>
              <a:rPr lang="en-US" sz="2000" b="1" dirty="0" err="1">
                <a:latin typeface="+mj-lt"/>
                <a:cs typeface="Times New Roman" panose="02020603050405020304" pitchFamily="18" charset="0"/>
              </a:rPr>
              <a:t>nẻo</a:t>
            </a:r>
            <a:r>
              <a:rPr lang="en-US" sz="2000" b="1" dirty="0">
                <a:latin typeface="+mj-lt"/>
                <a:cs typeface="Times New Roman" panose="02020603050405020304" pitchFamily="18" charset="0"/>
              </a:rPr>
              <a:t> </a:t>
            </a:r>
            <a:r>
              <a:rPr lang="en-US" sz="2000" b="1" dirty="0" err="1">
                <a:latin typeface="+mj-lt"/>
                <a:cs typeface="Times New Roman" panose="02020603050405020304" pitchFamily="18" charset="0"/>
              </a:rPr>
              <a:t>đường</a:t>
            </a:r>
            <a:endParaRPr lang="en-US" sz="2000" b="1" dirty="0">
              <a:latin typeface="+mj-lt"/>
              <a:cs typeface="Times New Roman" panose="02020603050405020304" pitchFamily="18" charset="0"/>
            </a:endParaRPr>
          </a:p>
        </p:txBody>
      </p:sp>
      <p:cxnSp>
        <p:nvCxnSpPr>
          <p:cNvPr id="43" name="MH_Other_4">
            <a:extLst>
              <a:ext uri="{FF2B5EF4-FFF2-40B4-BE49-F238E27FC236}">
                <a16:creationId xmlns:a16="http://schemas.microsoft.com/office/drawing/2014/main" id="{8F5CFE43-FCB7-45AC-91E4-7E56321BB8C7}"/>
              </a:ext>
            </a:extLst>
          </p:cNvPr>
          <p:cNvCxnSpPr/>
          <p:nvPr>
            <p:custDataLst>
              <p:tags r:id="rId9"/>
            </p:custDataLst>
          </p:nvPr>
        </p:nvCxnSpPr>
        <p:spPr>
          <a:xfrm flipV="1">
            <a:off x="1942486" y="2074558"/>
            <a:ext cx="1281678" cy="872311"/>
          </a:xfrm>
          <a:prstGeom prst="bentConnector3">
            <a:avLst>
              <a:gd name="adj1" fmla="val 50000"/>
            </a:avLst>
          </a:prstGeom>
          <a:ln w="15875">
            <a:solidFill>
              <a:srgbClr val="FAAA21"/>
            </a:solidFill>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0" name="MH_Other_1">
            <a:extLst>
              <a:ext uri="{FF2B5EF4-FFF2-40B4-BE49-F238E27FC236}">
                <a16:creationId xmlns:a16="http://schemas.microsoft.com/office/drawing/2014/main" id="{94075AB6-BA3C-414E-B38A-931339790F93}"/>
              </a:ext>
            </a:extLst>
          </p:cNvPr>
          <p:cNvCxnSpPr>
            <a:cxnSpLocks/>
          </p:cNvCxnSpPr>
          <p:nvPr>
            <p:custDataLst>
              <p:tags r:id="rId10"/>
            </p:custDataLst>
          </p:nvPr>
        </p:nvCxnSpPr>
        <p:spPr>
          <a:xfrm>
            <a:off x="2570265" y="2640787"/>
            <a:ext cx="640839" cy="0"/>
          </a:xfrm>
          <a:prstGeom prst="straightConnector1">
            <a:avLst/>
          </a:prstGeom>
          <a:ln w="15875">
            <a:solidFill>
              <a:srgbClr val="FAAA21"/>
            </a:solidFill>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1" name="MH_Other_1">
            <a:extLst>
              <a:ext uri="{FF2B5EF4-FFF2-40B4-BE49-F238E27FC236}">
                <a16:creationId xmlns:a16="http://schemas.microsoft.com/office/drawing/2014/main" id="{94075AB6-BA3C-414E-B38A-931339790F93}"/>
              </a:ext>
            </a:extLst>
          </p:cNvPr>
          <p:cNvCxnSpPr>
            <a:cxnSpLocks/>
          </p:cNvCxnSpPr>
          <p:nvPr>
            <p:custDataLst>
              <p:tags r:id="rId11"/>
            </p:custDataLst>
          </p:nvPr>
        </p:nvCxnSpPr>
        <p:spPr>
          <a:xfrm>
            <a:off x="2583002" y="3895080"/>
            <a:ext cx="640839" cy="0"/>
          </a:xfrm>
          <a:prstGeom prst="straightConnector1">
            <a:avLst/>
          </a:prstGeom>
          <a:ln w="15875">
            <a:solidFill>
              <a:srgbClr val="FAAA21"/>
            </a:solidFill>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2" name="MH_Other_1">
            <a:extLst>
              <a:ext uri="{FF2B5EF4-FFF2-40B4-BE49-F238E27FC236}">
                <a16:creationId xmlns:a16="http://schemas.microsoft.com/office/drawing/2014/main" id="{94075AB6-BA3C-414E-B38A-931339790F93}"/>
              </a:ext>
            </a:extLst>
          </p:cNvPr>
          <p:cNvCxnSpPr>
            <a:cxnSpLocks/>
          </p:cNvCxnSpPr>
          <p:nvPr>
            <p:custDataLst>
              <p:tags r:id="rId12"/>
            </p:custDataLst>
          </p:nvPr>
        </p:nvCxnSpPr>
        <p:spPr>
          <a:xfrm>
            <a:off x="2538054" y="4451861"/>
            <a:ext cx="640839" cy="0"/>
          </a:xfrm>
          <a:prstGeom prst="straightConnector1">
            <a:avLst/>
          </a:prstGeom>
          <a:ln w="15875">
            <a:solidFill>
              <a:srgbClr val="FAAA21"/>
            </a:solidFill>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56" name="MH_Text_2">
            <a:extLst>
              <a:ext uri="{FF2B5EF4-FFF2-40B4-BE49-F238E27FC236}">
                <a16:creationId xmlns:a16="http://schemas.microsoft.com/office/drawing/2014/main" id="{23B9A1B9-E46C-44D3-963E-3479C264C168}"/>
              </a:ext>
            </a:extLst>
          </p:cNvPr>
          <p:cNvSpPr/>
          <p:nvPr>
            <p:custDataLst>
              <p:tags r:id="rId13"/>
            </p:custDataLst>
          </p:nvPr>
        </p:nvSpPr>
        <p:spPr>
          <a:xfrm>
            <a:off x="3229849" y="3689573"/>
            <a:ext cx="2238375" cy="464344"/>
          </a:xfrm>
          <a:prstGeom prst="roundRect">
            <a:avLst/>
          </a:prstGeom>
          <a:blipFill dpi="0" rotWithShape="1">
            <a:blip r:embed="rId21"/>
            <a:srcRect/>
            <a:stretch>
              <a:fillRect/>
            </a:stretch>
          </a:blipFill>
          <a:ln w="28575">
            <a:solidFill>
              <a:srgbClr val="FAAA21"/>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a:defRPr/>
            </a:pPr>
            <a:r>
              <a:rPr lang="en-US" sz="2000" b="1" dirty="0" err="1">
                <a:solidFill>
                  <a:schemeClr val="tx1"/>
                </a:solidFill>
                <a:latin typeface="+mj-lt"/>
                <a:ea typeface="-윤명조230" pitchFamily="18" charset="-127"/>
                <a:cs typeface="Times New Roman" panose="02020603050405020304" pitchFamily="18" charset="0"/>
              </a:rPr>
              <a:t>rù</a:t>
            </a:r>
            <a:r>
              <a:rPr lang="en-US" sz="2000" b="1" dirty="0">
                <a:solidFill>
                  <a:schemeClr val="tx1"/>
                </a:solidFill>
                <a:latin typeface="+mj-lt"/>
                <a:ea typeface="-윤명조230" pitchFamily="18" charset="-127"/>
                <a:cs typeface="Times New Roman" panose="02020603050405020304" pitchFamily="18" charset="0"/>
              </a:rPr>
              <a:t> </a:t>
            </a:r>
            <a:r>
              <a:rPr lang="en-US" sz="2000" b="1" dirty="0" err="1">
                <a:solidFill>
                  <a:schemeClr val="tx1"/>
                </a:solidFill>
                <a:latin typeface="+mj-lt"/>
                <a:ea typeface="-윤명조230" pitchFamily="18" charset="-127"/>
                <a:cs typeface="Times New Roman" panose="02020603050405020304" pitchFamily="18" charset="0"/>
              </a:rPr>
              <a:t>rì</a:t>
            </a:r>
            <a:endParaRPr lang="zh-CN" altLang="en-US" sz="2000" dirty="0">
              <a:solidFill>
                <a:schemeClr val="tx1"/>
              </a:solidFill>
              <a:latin typeface="+mj-lt"/>
            </a:endParaRPr>
          </a:p>
        </p:txBody>
      </p:sp>
      <p:sp>
        <p:nvSpPr>
          <p:cNvPr id="57" name="MH_Text_2">
            <a:extLst>
              <a:ext uri="{FF2B5EF4-FFF2-40B4-BE49-F238E27FC236}">
                <a16:creationId xmlns:a16="http://schemas.microsoft.com/office/drawing/2014/main" id="{23B9A1B9-E46C-44D3-963E-3479C264C168}"/>
              </a:ext>
            </a:extLst>
          </p:cNvPr>
          <p:cNvSpPr/>
          <p:nvPr>
            <p:custDataLst>
              <p:tags r:id="rId14"/>
            </p:custDataLst>
          </p:nvPr>
        </p:nvSpPr>
        <p:spPr>
          <a:xfrm>
            <a:off x="3229849" y="4247571"/>
            <a:ext cx="2238375" cy="464344"/>
          </a:xfrm>
          <a:prstGeom prst="roundRect">
            <a:avLst/>
          </a:prstGeom>
          <a:blipFill dpi="0" rotWithShape="1">
            <a:blip r:embed="rId21"/>
            <a:srcRect/>
            <a:stretch>
              <a:fillRect/>
            </a:stretch>
          </a:blipFill>
          <a:ln w="28575">
            <a:solidFill>
              <a:srgbClr val="FAAA21"/>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a:defRPr/>
            </a:pPr>
            <a:r>
              <a:rPr lang="en-US" sz="2000" b="1" dirty="0" err="1">
                <a:solidFill>
                  <a:schemeClr val="tx1"/>
                </a:solidFill>
                <a:latin typeface="+mj-lt"/>
                <a:ea typeface="-윤명조230" pitchFamily="18" charset="-127"/>
                <a:cs typeface="Times New Roman" panose="02020603050405020304" pitchFamily="18" charset="0"/>
              </a:rPr>
              <a:t>mưa</a:t>
            </a:r>
            <a:r>
              <a:rPr lang="en-US" sz="2000" b="1" dirty="0">
                <a:solidFill>
                  <a:schemeClr val="tx1"/>
                </a:solidFill>
                <a:latin typeface="+mj-lt"/>
                <a:ea typeface="-윤명조230" pitchFamily="18" charset="-127"/>
                <a:cs typeface="Times New Roman" panose="02020603050405020304" pitchFamily="18" charset="0"/>
              </a:rPr>
              <a:t> </a:t>
            </a:r>
            <a:r>
              <a:rPr lang="en-US" sz="2000" b="1" dirty="0" err="1">
                <a:solidFill>
                  <a:schemeClr val="tx1"/>
                </a:solidFill>
                <a:latin typeface="+mj-lt"/>
                <a:ea typeface="-윤명조230" pitchFamily="18" charset="-127"/>
                <a:cs typeface="Times New Roman" panose="02020603050405020304" pitchFamily="18" charset="0"/>
              </a:rPr>
              <a:t>nắng</a:t>
            </a:r>
            <a:endParaRPr lang="zh-CN" altLang="en-US" sz="2000" dirty="0">
              <a:solidFill>
                <a:schemeClr val="tx1"/>
              </a:solidFill>
              <a:latin typeface="+mj-lt"/>
            </a:endParaRPr>
          </a:p>
        </p:txBody>
      </p:sp>
      <p:sp>
        <p:nvSpPr>
          <p:cNvPr id="58" name="MH_Text_2">
            <a:extLst>
              <a:ext uri="{FF2B5EF4-FFF2-40B4-BE49-F238E27FC236}">
                <a16:creationId xmlns:a16="http://schemas.microsoft.com/office/drawing/2014/main" id="{23B9A1B9-E46C-44D3-963E-3479C264C168}"/>
              </a:ext>
            </a:extLst>
          </p:cNvPr>
          <p:cNvSpPr/>
          <p:nvPr>
            <p:custDataLst>
              <p:tags r:id="rId15"/>
            </p:custDataLst>
          </p:nvPr>
        </p:nvSpPr>
        <p:spPr>
          <a:xfrm>
            <a:off x="3223841" y="4814561"/>
            <a:ext cx="2238375" cy="464344"/>
          </a:xfrm>
          <a:prstGeom prst="roundRect">
            <a:avLst/>
          </a:prstGeom>
          <a:blipFill dpi="0" rotWithShape="1">
            <a:blip r:embed="rId21"/>
            <a:srcRect/>
            <a:stretch>
              <a:fillRect/>
            </a:stretch>
          </a:blipFill>
          <a:ln w="28575">
            <a:solidFill>
              <a:srgbClr val="FAAA21"/>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a:defRPr/>
            </a:pPr>
            <a:r>
              <a:rPr lang="en-US" sz="2000" b="1" dirty="0" err="1">
                <a:solidFill>
                  <a:schemeClr val="tx1"/>
                </a:solidFill>
                <a:latin typeface="+mj-lt"/>
                <a:cs typeface="Times New Roman" panose="02020603050405020304" pitchFamily="18" charset="0"/>
              </a:rPr>
              <a:t>sắc</a:t>
            </a:r>
            <a:r>
              <a:rPr lang="en-US" sz="2000" b="1" dirty="0">
                <a:solidFill>
                  <a:schemeClr val="tx1"/>
                </a:solidFill>
                <a:latin typeface="+mj-lt"/>
                <a:cs typeface="Times New Roman" panose="02020603050405020304" pitchFamily="18" charset="0"/>
              </a:rPr>
              <a:t> </a:t>
            </a:r>
            <a:r>
              <a:rPr lang="en-US" sz="2000" b="1" dirty="0" err="1">
                <a:solidFill>
                  <a:schemeClr val="tx1"/>
                </a:solidFill>
                <a:latin typeface="+mj-lt"/>
                <a:cs typeface="Times New Roman" panose="02020603050405020304" pitchFamily="18" charset="0"/>
              </a:rPr>
              <a:t>màu</a:t>
            </a:r>
            <a:endParaRPr lang="zh-CN" altLang="en-US" sz="2000" dirty="0">
              <a:solidFill>
                <a:schemeClr val="tx1"/>
              </a:solidFill>
              <a:latin typeface="+mj-lt"/>
            </a:endParaRPr>
          </a:p>
        </p:txBody>
      </p:sp>
      <p:sp>
        <p:nvSpPr>
          <p:cNvPr id="66" name="Rectangle 65"/>
          <p:cNvSpPr/>
          <p:nvPr/>
        </p:nvSpPr>
        <p:spPr>
          <a:xfrm>
            <a:off x="779307" y="2669292"/>
            <a:ext cx="1242648" cy="707886"/>
          </a:xfrm>
          <a:prstGeom prst="rect">
            <a:avLst/>
          </a:prstGeom>
        </p:spPr>
        <p:txBody>
          <a:bodyPr wrap="square">
            <a:spAutoFit/>
          </a:bodyPr>
          <a:lstStyle/>
          <a:p>
            <a:pPr algn="ctr"/>
            <a:r>
              <a:rPr lang="en-US" sz="2000" b="1" dirty="0" err="1">
                <a:latin typeface="+mj-lt"/>
                <a:cs typeface="Times New Roman" panose="02020603050405020304" pitchFamily="18" charset="0"/>
              </a:rPr>
              <a:t>Đọc</a:t>
            </a:r>
            <a:r>
              <a:rPr lang="en-US" sz="2000" b="1" dirty="0">
                <a:latin typeface="+mj-lt"/>
                <a:cs typeface="Times New Roman" panose="02020603050405020304" pitchFamily="18" charset="0"/>
              </a:rPr>
              <a:t> </a:t>
            </a:r>
          </a:p>
          <a:p>
            <a:pPr algn="ctr"/>
            <a:r>
              <a:rPr lang="en-US" sz="2000" b="1" dirty="0" err="1">
                <a:latin typeface="+mj-lt"/>
                <a:cs typeface="Times New Roman" panose="02020603050405020304" pitchFamily="18" charset="0"/>
              </a:rPr>
              <a:t>đúng</a:t>
            </a:r>
            <a:r>
              <a:rPr lang="en-US" sz="2000" b="1" dirty="0">
                <a:latin typeface="+mj-lt"/>
                <a:cs typeface="Times New Roman" panose="02020603050405020304" pitchFamily="18" charset="0"/>
              </a:rPr>
              <a:t> </a:t>
            </a:r>
          </a:p>
        </p:txBody>
      </p:sp>
      <p:sp>
        <p:nvSpPr>
          <p:cNvPr id="33" name="MH_SubTitle_1">
            <a:extLst>
              <a:ext uri="{FF2B5EF4-FFF2-40B4-BE49-F238E27FC236}">
                <a16:creationId xmlns:a16="http://schemas.microsoft.com/office/drawing/2014/main" id="{B15D381E-57FB-4F88-AEA1-D07990C899B4}"/>
              </a:ext>
            </a:extLst>
          </p:cNvPr>
          <p:cNvSpPr/>
          <p:nvPr>
            <p:custDataLst>
              <p:tags r:id="rId16"/>
            </p:custDataLst>
          </p:nvPr>
        </p:nvSpPr>
        <p:spPr bwMode="auto">
          <a:xfrm>
            <a:off x="7620861" y="1143455"/>
            <a:ext cx="1128713" cy="1128713"/>
          </a:xfrm>
          <a:prstGeom prst="ellipse">
            <a:avLst/>
          </a:prstGeom>
          <a:solidFill>
            <a:srgbClr val="FAAA21"/>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nchorCtr="1"/>
          <a:lstStyle/>
          <a:p>
            <a:pPr algn="ctr">
              <a:defRPr/>
            </a:pPr>
            <a:r>
              <a:rPr lang="en-US" altLang="zh-CN" sz="2000" b="1">
                <a:solidFill>
                  <a:schemeClr val="tx1"/>
                </a:solidFill>
                <a:latin typeface="+mj-lt"/>
              </a:rPr>
              <a:t> </a:t>
            </a:r>
            <a:endParaRPr lang="zh-CN" altLang="zh-CN" sz="2000" b="1" dirty="0">
              <a:solidFill>
                <a:schemeClr val="tx1"/>
              </a:solidFill>
              <a:latin typeface="+mj-lt"/>
            </a:endParaRPr>
          </a:p>
        </p:txBody>
      </p:sp>
    </p:spTree>
    <p:extLst>
      <p:ext uri="{BB962C8B-B14F-4D97-AF65-F5344CB8AC3E}">
        <p14:creationId xmlns:p14="http://schemas.microsoft.com/office/powerpoint/2010/main" val="3398365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5"/>
                                        </p:tgtEl>
                                      </p:cBhvr>
                                    </p:animEffect>
                                    <p:animScale>
                                      <p:cBhvr>
                                        <p:cTn id="10" dur="250" autoRev="1" fill="hold"/>
                                        <p:tgtEl>
                                          <p:spTgt spid="15"/>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29"/>
                                        </p:tgtEl>
                                      </p:cBhvr>
                                    </p:animEffect>
                                    <p:animScale>
                                      <p:cBhvr>
                                        <p:cTn id="25" dur="250" autoRev="1" fill="hold"/>
                                        <p:tgtEl>
                                          <p:spTgt spid="29"/>
                                        </p:tgtEl>
                                      </p:cBhvr>
                                      <p:by x="105000" y="105000"/>
                                    </p:animScale>
                                  </p:childTnLst>
                                </p:cTn>
                              </p:par>
                              <p:par>
                                <p:cTn id="26" presetID="26" presetClass="emph" presetSubtype="0" fill="hold" grpId="0" nodeType="withEffect">
                                  <p:stCondLst>
                                    <p:cond delay="0"/>
                                  </p:stCondLst>
                                  <p:childTnLst>
                                    <p:animEffect transition="out" filter="fade">
                                      <p:cBhvr>
                                        <p:cTn id="27" dur="500" tmFilter="0, 0; .2, .5; .8, .5; 1, 0"/>
                                        <p:tgtEl>
                                          <p:spTgt spid="27"/>
                                        </p:tgtEl>
                                      </p:cBhvr>
                                    </p:animEffect>
                                    <p:animScale>
                                      <p:cBhvr>
                                        <p:cTn id="28" dur="250" autoRev="1" fill="hold"/>
                                        <p:tgtEl>
                                          <p:spTgt spid="27"/>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24"/>
                                        </p:tgtEl>
                                      </p:cBhvr>
                                    </p:animEffect>
                                    <p:animScale>
                                      <p:cBhvr>
                                        <p:cTn id="31" dur="250" autoRev="1" fill="hold"/>
                                        <p:tgtEl>
                                          <p:spTgt spid="24"/>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cTn>
                              </p:par>
                              <p:par>
                                <p:cTn id="35" presetID="26" presetClass="emph" presetSubtype="0" fill="hold" grpId="0" nodeType="with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par>
                                <p:cTn id="38" presetID="26" presetClass="emph" presetSubtype="0" fill="hold" grpId="0" nodeType="withEffect">
                                  <p:stCondLst>
                                    <p:cond delay="0"/>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cTn>
                              </p:par>
                              <p:par>
                                <p:cTn id="41" presetID="26" presetClass="emph" presetSubtype="0" fill="hold" grpId="0" nodeType="withEffect">
                                  <p:stCondLst>
                                    <p:cond delay="0"/>
                                  </p:stCondLst>
                                  <p:childTnLst>
                                    <p:animEffect transition="out" filter="fade">
                                      <p:cBhvr>
                                        <p:cTn id="42" dur="500" tmFilter="0, 0; .2, .5; .8, .5; 1, 0"/>
                                        <p:tgtEl>
                                          <p:spTgt spid="22"/>
                                        </p:tgtEl>
                                      </p:cBhvr>
                                    </p:animEffect>
                                    <p:animScale>
                                      <p:cBhvr>
                                        <p:cTn id="43" dur="250" autoRev="1" fill="hold"/>
                                        <p:tgtEl>
                                          <p:spTgt spid="22"/>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30"/>
                                        </p:tgtEl>
                                      </p:cBhvr>
                                    </p:animEffect>
                                    <p:animScale>
                                      <p:cBhvr>
                                        <p:cTn id="46" dur="250" autoRev="1" fill="hold"/>
                                        <p:tgtEl>
                                          <p:spTgt spid="30"/>
                                        </p:tgtEl>
                                      </p:cBhvr>
                                      <p:by x="105000" y="105000"/>
                                    </p:animScale>
                                  </p:childTnLst>
                                </p:cTn>
                              </p:par>
                              <p:par>
                                <p:cTn id="47" presetID="26" presetClass="emph" presetSubtype="0" fill="hold" grpId="0" nodeType="withEffect">
                                  <p:stCondLst>
                                    <p:cond delay="0"/>
                                  </p:stCondLst>
                                  <p:childTnLst>
                                    <p:animEffect transition="out" filter="fade">
                                      <p:cBhvr>
                                        <p:cTn id="48" dur="500" tmFilter="0, 0; .2, .5; .8, .5; 1, 0"/>
                                        <p:tgtEl>
                                          <p:spTgt spid="32"/>
                                        </p:tgtEl>
                                      </p:cBhvr>
                                    </p:animEffect>
                                    <p:animScale>
                                      <p:cBhvr>
                                        <p:cTn id="49" dur="250" autoRev="1" fill="hold"/>
                                        <p:tgtEl>
                                          <p:spTgt spid="32"/>
                                        </p:tgtEl>
                                      </p:cBhvr>
                                      <p:by x="105000" y="105000"/>
                                    </p:animScale>
                                  </p:childTnLst>
                                </p:cTn>
                              </p:par>
                              <p:par>
                                <p:cTn id="50" presetID="26" presetClass="emph" presetSubtype="0" fill="hold" grpId="0" nodeType="withEffect">
                                  <p:stCondLst>
                                    <p:cond delay="0"/>
                                  </p:stCondLst>
                                  <p:childTnLst>
                                    <p:animEffect transition="out" filter="fade">
                                      <p:cBhvr>
                                        <p:cTn id="51" dur="500" tmFilter="0, 0; .2, .5; .8, .5; 1, 0"/>
                                        <p:tgtEl>
                                          <p:spTgt spid="42"/>
                                        </p:tgtEl>
                                      </p:cBhvr>
                                    </p:animEffect>
                                    <p:animScale>
                                      <p:cBhvr>
                                        <p:cTn id="52" dur="250" autoRev="1" fill="hold"/>
                                        <p:tgtEl>
                                          <p:spTgt spid="42"/>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43"/>
                                        </p:tgtEl>
                                      </p:cBhvr>
                                    </p:animEffect>
                                    <p:animScale>
                                      <p:cBhvr>
                                        <p:cTn id="55" dur="250" autoRev="1" fill="hold"/>
                                        <p:tgtEl>
                                          <p:spTgt spid="43"/>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50"/>
                                        </p:tgtEl>
                                      </p:cBhvr>
                                    </p:animEffect>
                                    <p:animScale>
                                      <p:cBhvr>
                                        <p:cTn id="58" dur="250" autoRev="1" fill="hold"/>
                                        <p:tgtEl>
                                          <p:spTgt spid="50"/>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51"/>
                                        </p:tgtEl>
                                      </p:cBhvr>
                                    </p:animEffect>
                                    <p:animScale>
                                      <p:cBhvr>
                                        <p:cTn id="61" dur="250" autoRev="1" fill="hold"/>
                                        <p:tgtEl>
                                          <p:spTgt spid="51"/>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52"/>
                                        </p:tgtEl>
                                      </p:cBhvr>
                                    </p:animEffect>
                                    <p:animScale>
                                      <p:cBhvr>
                                        <p:cTn id="64" dur="250" autoRev="1" fill="hold"/>
                                        <p:tgtEl>
                                          <p:spTgt spid="52"/>
                                        </p:tgtEl>
                                      </p:cBhvr>
                                      <p:by x="105000" y="105000"/>
                                    </p:animScale>
                                  </p:childTnLst>
                                </p:cTn>
                              </p:par>
                              <p:par>
                                <p:cTn id="65" presetID="26" presetClass="emph" presetSubtype="0" fill="hold" grpId="0" nodeType="withEffect">
                                  <p:stCondLst>
                                    <p:cond delay="0"/>
                                  </p:stCondLst>
                                  <p:childTnLst>
                                    <p:animEffect transition="out" filter="fade">
                                      <p:cBhvr>
                                        <p:cTn id="66" dur="500" tmFilter="0, 0; .2, .5; .8, .5; 1, 0"/>
                                        <p:tgtEl>
                                          <p:spTgt spid="56"/>
                                        </p:tgtEl>
                                      </p:cBhvr>
                                    </p:animEffect>
                                    <p:animScale>
                                      <p:cBhvr>
                                        <p:cTn id="67" dur="250" autoRev="1" fill="hold"/>
                                        <p:tgtEl>
                                          <p:spTgt spid="56"/>
                                        </p:tgtEl>
                                      </p:cBhvr>
                                      <p:by x="105000" y="105000"/>
                                    </p:animScale>
                                  </p:childTnLst>
                                </p:cTn>
                              </p:par>
                              <p:par>
                                <p:cTn id="68" presetID="26" presetClass="emph" presetSubtype="0" fill="hold" grpId="0" nodeType="withEffect">
                                  <p:stCondLst>
                                    <p:cond delay="0"/>
                                  </p:stCondLst>
                                  <p:childTnLst>
                                    <p:animEffect transition="out" filter="fade">
                                      <p:cBhvr>
                                        <p:cTn id="69" dur="500" tmFilter="0, 0; .2, .5; .8, .5; 1, 0"/>
                                        <p:tgtEl>
                                          <p:spTgt spid="57"/>
                                        </p:tgtEl>
                                      </p:cBhvr>
                                    </p:animEffect>
                                    <p:animScale>
                                      <p:cBhvr>
                                        <p:cTn id="70" dur="250" autoRev="1" fill="hold"/>
                                        <p:tgtEl>
                                          <p:spTgt spid="57"/>
                                        </p:tgtEl>
                                      </p:cBhvr>
                                      <p:by x="105000" y="105000"/>
                                    </p:animScale>
                                  </p:childTnLst>
                                </p:cTn>
                              </p:par>
                              <p:par>
                                <p:cTn id="71" presetID="26" presetClass="emph" presetSubtype="0" fill="hold" grpId="0" nodeType="withEffect">
                                  <p:stCondLst>
                                    <p:cond delay="0"/>
                                  </p:stCondLst>
                                  <p:childTnLst>
                                    <p:animEffect transition="out" filter="fade">
                                      <p:cBhvr>
                                        <p:cTn id="72" dur="500" tmFilter="0, 0; .2, .5; .8, .5; 1, 0"/>
                                        <p:tgtEl>
                                          <p:spTgt spid="58"/>
                                        </p:tgtEl>
                                      </p:cBhvr>
                                    </p:animEffect>
                                    <p:animScale>
                                      <p:cBhvr>
                                        <p:cTn id="73" dur="250" autoRev="1" fill="hold"/>
                                        <p:tgtEl>
                                          <p:spTgt spid="58"/>
                                        </p:tgtEl>
                                      </p:cBhvr>
                                      <p:by x="105000" y="105000"/>
                                    </p:animScale>
                                  </p:childTnLst>
                                </p:cTn>
                              </p:par>
                              <p:par>
                                <p:cTn id="74" presetID="26" presetClass="emph" presetSubtype="0" fill="hold" grpId="0" nodeType="withEffect">
                                  <p:stCondLst>
                                    <p:cond delay="0"/>
                                  </p:stCondLst>
                                  <p:childTnLst>
                                    <p:animEffect transition="out" filter="fade">
                                      <p:cBhvr>
                                        <p:cTn id="75" dur="500" tmFilter="0, 0; .2, .5; .8, .5; 1, 0"/>
                                        <p:tgtEl>
                                          <p:spTgt spid="33"/>
                                        </p:tgtEl>
                                      </p:cBhvr>
                                    </p:animEffect>
                                    <p:animScale>
                                      <p:cBhvr>
                                        <p:cTn id="76"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7" grpId="0" animBg="1"/>
      <p:bldP spid="32" grpId="0"/>
      <p:bldP spid="42" grpId="0"/>
      <p:bldP spid="56" grpId="0" animBg="1"/>
      <p:bldP spid="57" grpId="0" animBg="1"/>
      <p:bldP spid="58"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609600" y="1676400"/>
            <a:ext cx="914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Chắt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trong</a:t>
            </a:r>
            <a:r>
              <a:rPr lang="en-US" altLang="en-US" sz="3200"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vị</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ngọt</a:t>
            </a:r>
            <a:r>
              <a:rPr lang="en-US" altLang="en-US" sz="3200"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mùi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hương</a:t>
            </a:r>
            <a:endParaRPr lang="en-US" altLang="en-US" sz="3200" b="1" dirty="0">
              <a:latin typeface="Times New Roman" pitchFamily="18" charset="0"/>
              <a:cs typeface="Times New Roman" pitchFamily="18" charset="0"/>
            </a:endParaRPr>
          </a:p>
          <a:p>
            <a:pPr eaLnBrk="1" hangingPunct="1"/>
            <a:r>
              <a:rPr lang="en-US" altLang="en-US" sz="3200" b="1" dirty="0" err="1">
                <a:latin typeface="Times New Roman" pitchFamily="18" charset="0"/>
                <a:cs typeface="Times New Roman" pitchFamily="18" charset="0"/>
              </a:rPr>
              <a:t>Lặng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thầm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thay</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những</a:t>
            </a:r>
            <a:r>
              <a:rPr lang="en-US" altLang="en-US" sz="3200" dirty="0">
                <a:latin typeface="Times New Roman" pitchFamily="18" charset="0"/>
                <a:cs typeface="Times New Roman" pitchFamily="18" charset="0"/>
              </a:rPr>
              <a:t> con </a:t>
            </a:r>
            <a:r>
              <a:rPr lang="en-US" altLang="en-US" sz="3200" dirty="0" err="1">
                <a:latin typeface="Times New Roman" pitchFamily="18" charset="0"/>
                <a:cs typeface="Times New Roman" pitchFamily="18" charset="0"/>
              </a:rPr>
              <a:t>đường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ong</a:t>
            </a:r>
            <a:r>
              <a:rPr lang="en-US" altLang="en-US" sz="3200" dirty="0">
                <a:latin typeface="Times New Roman" pitchFamily="18" charset="0"/>
                <a:cs typeface="Times New Roman" pitchFamily="18" charset="0"/>
              </a:rPr>
              <a:t> bay.</a:t>
            </a:r>
          </a:p>
          <a:p>
            <a:pPr eaLnBrk="1" hangingPunct="1"/>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Trải</a:t>
            </a:r>
            <a:r>
              <a:rPr lang="en-US" altLang="en-US" sz="3200" dirty="0">
                <a:latin typeface="Times New Roman" pitchFamily="18" charset="0"/>
                <a:cs typeface="Times New Roman" pitchFamily="18" charset="0"/>
              </a:rPr>
              <a:t> qua </a:t>
            </a:r>
            <a:r>
              <a:rPr lang="en-US" altLang="en-US" sz="3200" dirty="0" err="1">
                <a:latin typeface="Times New Roman" pitchFamily="18" charset="0"/>
                <a:cs typeface="Times New Roman" pitchFamily="18" charset="0"/>
              </a:rPr>
              <a:t>mưa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nắng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vơi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đầy</a:t>
            </a:r>
            <a:r>
              <a:rPr lang="en-US" altLang="en-US" sz="3200" dirty="0">
                <a:latin typeface="Times New Roman" pitchFamily="18" charset="0"/>
                <a:cs typeface="Times New Roman" pitchFamily="18" charset="0"/>
              </a:rPr>
              <a:t>.</a:t>
            </a:r>
          </a:p>
          <a:p>
            <a:pPr eaLnBrk="1" hangingPunct="1"/>
            <a:r>
              <a:rPr lang="en-US" altLang="en-US" sz="3200" dirty="0">
                <a:latin typeface="Times New Roman" pitchFamily="18" charset="0"/>
                <a:cs typeface="Times New Roman" pitchFamily="18" charset="0"/>
              </a:rPr>
              <a:t>Men </a:t>
            </a:r>
            <a:r>
              <a:rPr lang="en-US" altLang="en-US" sz="3200" dirty="0" err="1">
                <a:latin typeface="Times New Roman" pitchFamily="18" charset="0"/>
                <a:cs typeface="Times New Roman" pitchFamily="18" charset="0"/>
              </a:rPr>
              <a:t>trời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đất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đủ</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làm</a:t>
            </a:r>
            <a:r>
              <a:rPr lang="en-US" altLang="en-US" sz="3200" dirty="0">
                <a:latin typeface="Times New Roman" pitchFamily="18" charset="0"/>
                <a:cs typeface="Times New Roman" pitchFamily="18" charset="0"/>
              </a:rPr>
              <a:t> </a:t>
            </a:r>
            <a:r>
              <a:rPr lang="en-US" altLang="en-US" sz="3200" b="1" dirty="0">
                <a:latin typeface="Times New Roman" pitchFamily="18" charset="0"/>
                <a:cs typeface="Times New Roman" pitchFamily="18" charset="0"/>
              </a:rPr>
              <a:t>say </a:t>
            </a:r>
            <a:r>
              <a:rPr lang="en-US" altLang="en-US" sz="3200" b="1" dirty="0" err="1">
                <a:latin typeface="Times New Roman" pitchFamily="18" charset="0"/>
                <a:cs typeface="Times New Roman" pitchFamily="18" charset="0"/>
              </a:rPr>
              <a:t>đất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trời</a:t>
            </a:r>
            <a:r>
              <a:rPr lang="en-US" altLang="en-US" sz="3200" dirty="0">
                <a:latin typeface="Times New Roman" pitchFamily="18" charset="0"/>
                <a:cs typeface="Times New Roman" pitchFamily="18" charset="0"/>
              </a:rPr>
              <a:t>.</a:t>
            </a:r>
          </a:p>
          <a:p>
            <a:pPr eaLnBrk="1" hangingPunct="1"/>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Bầy</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ong</a:t>
            </a:r>
            <a:r>
              <a:rPr lang="en-US" altLang="en-US" sz="3200"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giữ</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hộ</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người</a:t>
            </a:r>
            <a:endParaRPr lang="en-US" altLang="en-US" sz="3200" dirty="0">
              <a:latin typeface="Times New Roman" pitchFamily="18" charset="0"/>
              <a:cs typeface="Times New Roman" pitchFamily="18" charset="0"/>
            </a:endParaRPr>
          </a:p>
          <a:p>
            <a:pPr eaLnBrk="1" hangingPunct="1"/>
            <a:r>
              <a:rPr lang="en-US" altLang="en-US" sz="3200" dirty="0" err="1">
                <a:latin typeface="Times New Roman" pitchFamily="18" charset="0"/>
                <a:cs typeface="Times New Roman" pitchFamily="18" charset="0"/>
              </a:rPr>
              <a:t>Những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mùa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hoa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đã</a:t>
            </a:r>
            <a:r>
              <a:rPr lang="en-US" altLang="en-US" sz="3200"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tàn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phai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tháng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ngày</a:t>
            </a:r>
            <a:r>
              <a:rPr lang="en-US" altLang="en-US" sz="3200" dirty="0">
                <a:latin typeface="Times New Roman" pitchFamily="18" charset="0"/>
                <a:cs typeface="Times New Roman" pitchFamily="18" charset="0"/>
              </a:rPr>
              <a:t>.</a:t>
            </a:r>
          </a:p>
        </p:txBody>
      </p:sp>
      <p:sp>
        <p:nvSpPr>
          <p:cNvPr id="10" name="Rectangle 45"/>
          <p:cNvSpPr>
            <a:spLocks noChangeArrowheads="1"/>
          </p:cNvSpPr>
          <p:nvPr/>
        </p:nvSpPr>
        <p:spPr bwMode="auto">
          <a:xfrm>
            <a:off x="304800" y="365793"/>
            <a:ext cx="4114800" cy="4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50000"/>
              </a:spcBef>
            </a:pPr>
            <a:r>
              <a:rPr lang="en-US" altLang="en-US" sz="2800" b="1" dirty="0">
                <a:solidFill>
                  <a:srgbClr val="FF0000"/>
                </a:solidFill>
                <a:latin typeface="Times New Roman" pitchFamily="18" charset="0"/>
                <a:cs typeface="Times New Roman" pitchFamily="18" charset="0"/>
              </a:rPr>
              <a:t>LUYỆN ĐỌC CÂU</a:t>
            </a:r>
          </a:p>
        </p:txBody>
      </p:sp>
      <p:sp>
        <p:nvSpPr>
          <p:cNvPr id="11" name="Line 47"/>
          <p:cNvSpPr>
            <a:spLocks noChangeShapeType="1"/>
          </p:cNvSpPr>
          <p:nvPr/>
        </p:nvSpPr>
        <p:spPr bwMode="auto">
          <a:xfrm flipH="1">
            <a:off x="3523966" y="2189098"/>
            <a:ext cx="76200" cy="482911"/>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51"/>
          <p:cNvSpPr>
            <a:spLocks noChangeShapeType="1"/>
          </p:cNvSpPr>
          <p:nvPr/>
        </p:nvSpPr>
        <p:spPr bwMode="auto">
          <a:xfrm flipH="1">
            <a:off x="4520016" y="1769998"/>
            <a:ext cx="76200" cy="402425"/>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52"/>
          <p:cNvSpPr>
            <a:spLocks noChangeShapeType="1"/>
          </p:cNvSpPr>
          <p:nvPr/>
        </p:nvSpPr>
        <p:spPr bwMode="auto">
          <a:xfrm flipH="1">
            <a:off x="3943066" y="3751290"/>
            <a:ext cx="76200" cy="402425"/>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53"/>
          <p:cNvSpPr>
            <a:spLocks noChangeShapeType="1"/>
          </p:cNvSpPr>
          <p:nvPr/>
        </p:nvSpPr>
        <p:spPr bwMode="auto">
          <a:xfrm flipH="1">
            <a:off x="3444923" y="4153715"/>
            <a:ext cx="76200" cy="482911"/>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47"/>
          <p:cNvSpPr>
            <a:spLocks noChangeShapeType="1"/>
          </p:cNvSpPr>
          <p:nvPr/>
        </p:nvSpPr>
        <p:spPr bwMode="auto">
          <a:xfrm flipH="1">
            <a:off x="2814282" y="3199895"/>
            <a:ext cx="76200" cy="482911"/>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45406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p:cNvPicPr>
          <p:nvPr>
            <p:custDataLst>
              <p:tags r:id="rId1"/>
            </p:custDataLst>
          </p:nvPr>
        </p:nvPicPr>
        <p:blipFill>
          <a:blip r:embed="rId12" cstate="screen">
            <a:extLst>
              <a:ext uri="{28A0092B-C50C-407E-A947-70E740481C1C}">
                <a14:useLocalDpi xmlns:a14="http://schemas.microsoft.com/office/drawing/2010/main"/>
              </a:ext>
            </a:extLst>
          </a:blip>
          <a:stretch>
            <a:fillRect/>
          </a:stretch>
        </p:blipFill>
        <p:spPr>
          <a:xfrm rot="1370491">
            <a:off x="97370" y="406603"/>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852394" y="1003979"/>
            <a:ext cx="3672412"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PA_图片 11">
            <a:extLst>
              <a:ext uri="{FF2B5EF4-FFF2-40B4-BE49-F238E27FC236}">
                <a16:creationId xmlns:a16="http://schemas.microsoft.com/office/drawing/2014/main" id="{050B19EE-2802-4ED5-BCD3-451C22A00516}"/>
              </a:ext>
            </a:extLst>
          </p:cNvPr>
          <p:cNvPicPr>
            <a:picLocks/>
          </p:cNvPicPr>
          <p:nvPr>
            <p:custDataLst>
              <p:tags r:id="rId3"/>
            </p:custDataLst>
          </p:nvPr>
        </p:nvPicPr>
        <p:blipFill rotWithShape="1">
          <a:blip r:embed="rId13" cstate="screen">
            <a:extLst>
              <a:ext uri="{28A0092B-C50C-407E-A947-70E740481C1C}">
                <a14:useLocalDpi xmlns:a14="http://schemas.microsoft.com/office/drawing/2010/main"/>
              </a:ext>
            </a:extLst>
          </a:blip>
          <a:srcRect l="69114" t="90522" b="291"/>
          <a:stretch/>
        </p:blipFill>
        <p:spPr>
          <a:xfrm>
            <a:off x="22860" y="346551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4"/>
            </p:custDataLst>
          </p:nvPr>
        </p:nvPicPr>
        <p:blipFill rotWithShape="1">
          <a:blip r:embed="rId13" cstate="screen">
            <a:extLst>
              <a:ext uri="{28A0092B-C50C-407E-A947-70E740481C1C}">
                <a14:useLocalDpi xmlns:a14="http://schemas.microsoft.com/office/drawing/2010/main"/>
              </a:ext>
            </a:extLst>
          </a:blip>
          <a:srcRect l="69281" t="90522" b="680"/>
          <a:stretch/>
        </p:blipFill>
        <p:spPr>
          <a:xfrm rot="5400000">
            <a:off x="2119165" y="3744534"/>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5"/>
            </p:custDataLst>
          </p:nvPr>
        </p:nvPicPr>
        <p:blipFill rotWithShape="1">
          <a:blip r:embed="rId13" cstate="screen">
            <a:extLst>
              <a:ext uri="{28A0092B-C50C-407E-A947-70E740481C1C}">
                <a14:useLocalDpi xmlns:a14="http://schemas.microsoft.com/office/drawing/2010/main"/>
              </a:ext>
            </a:extLst>
          </a:blip>
          <a:srcRect l="69114" t="90522" b="291"/>
          <a:stretch/>
        </p:blipFill>
        <p:spPr>
          <a:xfrm>
            <a:off x="8878064" y="1035051"/>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6"/>
            </p:custDataLst>
          </p:nvPr>
        </p:nvPicPr>
        <p:blipFill rotWithShape="1">
          <a:blip r:embed="rId13" cstate="screen">
            <a:extLst>
              <a:ext uri="{28A0092B-C50C-407E-A947-70E740481C1C}">
                <a14:useLocalDpi xmlns:a14="http://schemas.microsoft.com/office/drawing/2010/main"/>
              </a:ext>
            </a:extLst>
          </a:blip>
          <a:srcRect l="69281" t="90522" b="680"/>
          <a:stretch/>
        </p:blipFill>
        <p:spPr>
          <a:xfrm rot="5400000">
            <a:off x="7527653" y="-351799"/>
            <a:ext cx="226606" cy="2736852"/>
          </a:xfrm>
          <a:prstGeom prst="rect">
            <a:avLst/>
          </a:prstGeom>
        </p:spPr>
      </p:pic>
      <p:sp>
        <p:nvSpPr>
          <p:cNvPr id="21" name="PA_MH_Other_4">
            <a:extLst>
              <a:ext uri="{FF2B5EF4-FFF2-40B4-BE49-F238E27FC236}">
                <a16:creationId xmlns:a16="http://schemas.microsoft.com/office/drawing/2014/main" id="{6942C0A1-F85A-49E1-950A-C61512725BA3}"/>
              </a:ext>
            </a:extLst>
          </p:cNvPr>
          <p:cNvSpPr/>
          <p:nvPr>
            <p:custDataLst>
              <p:tags r:id="rId7"/>
            </p:custDataLst>
          </p:nvPr>
        </p:nvSpPr>
        <p:spPr>
          <a:xfrm>
            <a:off x="2232469" y="5338623"/>
            <a:ext cx="4463149" cy="72347"/>
          </a:xfrm>
          <a:prstGeom prst="rect">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p>
        </p:txBody>
      </p:sp>
      <p:sp>
        <p:nvSpPr>
          <p:cNvPr id="29" name="PA_MH_Other_8">
            <a:extLst>
              <a:ext uri="{FF2B5EF4-FFF2-40B4-BE49-F238E27FC236}">
                <a16:creationId xmlns:a16="http://schemas.microsoft.com/office/drawing/2014/main" id="{6DDFC393-A221-4274-B843-581E9AF0CDFA}"/>
              </a:ext>
            </a:extLst>
          </p:cNvPr>
          <p:cNvSpPr/>
          <p:nvPr>
            <p:custDataLst>
              <p:tags r:id="rId8"/>
            </p:custDataLst>
          </p:nvPr>
        </p:nvSpPr>
        <p:spPr>
          <a:xfrm>
            <a:off x="1894113" y="5678185"/>
            <a:ext cx="3812030" cy="72347"/>
          </a:xfrm>
          <a:prstGeom prst="rect">
            <a:avLst/>
          </a:prstGeom>
          <a:blipFill dpi="0" rotWithShape="1">
            <a:blip r:embed="rId14"/>
            <a:srcRect/>
            <a:stretch>
              <a:fillRect l="-64000" t="-12000" r="-16000" b="-3400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350"/>
              <a:t> </a:t>
            </a:r>
            <a:endParaRPr lang="zh-CN" altLang="en-US" sz="1350" dirty="0"/>
          </a:p>
        </p:txBody>
      </p:sp>
      <p:pic>
        <p:nvPicPr>
          <p:cNvPr id="42" name="PA_图片 41">
            <a:extLst>
              <a:ext uri="{FF2B5EF4-FFF2-40B4-BE49-F238E27FC236}">
                <a16:creationId xmlns:a16="http://schemas.microsoft.com/office/drawing/2014/main" id="{23031E7D-A4F7-437A-A309-1EC514A54EE2}"/>
              </a:ext>
            </a:extLst>
          </p:cNvPr>
          <p:cNvPicPr>
            <a:picLocks/>
          </p:cNvPicPr>
          <p:nvPr>
            <p:custDataLst>
              <p:tags r:id="rId9"/>
            </p:custDataLst>
          </p:nvPr>
        </p:nvPicPr>
        <p:blipFill>
          <a:blip r:embed="rId15"/>
          <a:stretch>
            <a:fillRect/>
          </a:stretch>
        </p:blipFill>
        <p:spPr>
          <a:xfrm>
            <a:off x="5670980" y="5350238"/>
            <a:ext cx="701101" cy="390178"/>
          </a:xfrm>
          <a:prstGeom prst="rect">
            <a:avLst/>
          </a:prstGeom>
        </p:spPr>
      </p:pic>
      <p:sp>
        <p:nvSpPr>
          <p:cNvPr id="38" name="Right Arrow 37"/>
          <p:cNvSpPr/>
          <p:nvPr/>
        </p:nvSpPr>
        <p:spPr>
          <a:xfrm>
            <a:off x="456012" y="4876800"/>
            <a:ext cx="522515" cy="1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85051" y="616537"/>
            <a:ext cx="5947925"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 KHÓ VÀ GIẢI NGHĨA TỪ</a:t>
            </a:r>
          </a:p>
        </p:txBody>
      </p:sp>
      <p:sp>
        <p:nvSpPr>
          <p:cNvPr id="3" name="Rectangle 2"/>
          <p:cNvSpPr/>
          <p:nvPr/>
        </p:nvSpPr>
        <p:spPr>
          <a:xfrm>
            <a:off x="1190472" y="4682094"/>
            <a:ext cx="4572000" cy="1015663"/>
          </a:xfrm>
          <a:prstGeom prst="rect">
            <a:avLst/>
          </a:prstGeom>
        </p:spPr>
        <p:txBody>
          <a:bodyPr>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Đẫm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ướt</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sũng</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đẫm</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nắng</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trời</a:t>
            </a:r>
            <a:r>
              <a:rPr lang="en-US" sz="2000" b="1" i="1" dirty="0">
                <a:solidFill>
                  <a:srgbClr val="000099"/>
                </a:solidFill>
                <a:latin typeface="Times New Roman" panose="02020603050405020304" pitchFamily="18" charset="0"/>
                <a:cs typeface="Times New Roman" panose="02020603050405020304" pitchFamily="18" charset="0"/>
              </a:rPr>
              <a:t>: ý </a:t>
            </a:r>
            <a:r>
              <a:rPr lang="en-US" sz="2000" b="1" i="1" dirty="0" err="1">
                <a:solidFill>
                  <a:srgbClr val="000099"/>
                </a:solidFill>
                <a:latin typeface="Times New Roman" panose="02020603050405020304" pitchFamily="18" charset="0"/>
                <a:cs typeface="Times New Roman" panose="02020603050405020304" pitchFamily="18" charset="0"/>
              </a:rPr>
              <a:t>nói</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đôi</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cánh</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ong</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tắm</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trong</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ánh</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nắng</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như</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thấm</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đẫm</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nắng</a:t>
            </a:r>
            <a:r>
              <a:rPr lang="en-US" sz="2000" b="1" i="1" dirty="0">
                <a:solidFill>
                  <a:srgbClr val="000099"/>
                </a:solidFill>
                <a:latin typeface="Times New Roman" panose="02020603050405020304" pitchFamily="18" charset="0"/>
                <a:cs typeface="Times New Roman" panose="02020603050405020304" pitchFamily="18" charset="0"/>
              </a:rPr>
              <a:t> </a:t>
            </a:r>
            <a:r>
              <a:rPr lang="en-US" sz="2000" b="1" i="1" dirty="0" err="1">
                <a:solidFill>
                  <a:srgbClr val="000099"/>
                </a:solidFill>
                <a:latin typeface="Times New Roman" panose="02020603050405020304" pitchFamily="18" charset="0"/>
                <a:cs typeface="Times New Roman" panose="02020603050405020304" pitchFamily="18" charset="0"/>
              </a:rPr>
              <a:t>trời</a:t>
            </a:r>
            <a:r>
              <a:rPr lang="en-US" sz="2000" b="1" i="1" dirty="0">
                <a:solidFill>
                  <a:srgbClr val="000099"/>
                </a:solidFill>
                <a:latin typeface="Times New Roman" panose="02020603050405020304" pitchFamily="18" charset="0"/>
                <a:cs typeface="Times New Roman" panose="02020603050405020304" pitchFamily="18" charset="0"/>
              </a:rPr>
              <a:t>).</a:t>
            </a:r>
          </a:p>
        </p:txBody>
      </p:sp>
      <p:pic>
        <p:nvPicPr>
          <p:cNvPr id="1026" name="Picture 2" descr="Tớ đặc biệt – Tìm hiểu cách ong làm mật? – Bé tư du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6756" y="1338304"/>
            <a:ext cx="4876800" cy="3076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15195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par>
                                <p:cTn id="28" presetID="2" presetClass="entr" presetSubtype="8"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0-#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par>
                                <p:cTn id="32" presetID="22" presetClass="entr" presetSubtype="2"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5290" y="4852028"/>
            <a:ext cx="5017770" cy="707886"/>
          </a:xfrm>
          <a:prstGeom prst="rect">
            <a:avLst/>
          </a:prstGeom>
        </p:spPr>
        <p:txBody>
          <a:bodyPr wrap="square">
            <a:spAutoFit/>
          </a:bodyPr>
          <a:lstStyle/>
          <a:p>
            <a:pPr algn="ctr"/>
            <a:r>
              <a:rPr lang="en-US" sz="2000" b="1" dirty="0" err="1">
                <a:solidFill>
                  <a:srgbClr val="FF0000"/>
                </a:solidFill>
                <a:latin typeface="+mj-lt"/>
                <a:cs typeface="Times New Roman" panose="02020603050405020304" pitchFamily="18" charset="0"/>
              </a:rPr>
              <a:t>Rong</a:t>
            </a:r>
            <a:r>
              <a:rPr lang="en-US" sz="2000" b="1" dirty="0">
                <a:solidFill>
                  <a:srgbClr val="FF0000"/>
                </a:solidFill>
                <a:latin typeface="+mj-lt"/>
                <a:cs typeface="Times New Roman" panose="02020603050405020304" pitchFamily="18" charset="0"/>
              </a:rPr>
              <a:t> </a:t>
            </a:r>
            <a:r>
              <a:rPr lang="en-US" sz="2000" b="1" dirty="0" err="1">
                <a:solidFill>
                  <a:srgbClr val="FF0000"/>
                </a:solidFill>
                <a:latin typeface="+mj-lt"/>
                <a:cs typeface="Times New Roman" panose="02020603050405020304" pitchFamily="18" charset="0"/>
              </a:rPr>
              <a:t>ruổi</a:t>
            </a:r>
            <a:r>
              <a:rPr lang="en-US" sz="2000" b="1" dirty="0">
                <a:solidFill>
                  <a:srgbClr val="FF0000"/>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đi</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liên</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tục</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trên</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chặng</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đường</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dài</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nhằm</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mục</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đích</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nhất</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định</a:t>
            </a:r>
            <a:r>
              <a:rPr lang="en-US" sz="2000" b="1" i="1" dirty="0">
                <a:solidFill>
                  <a:srgbClr val="000099"/>
                </a:solidFill>
                <a:latin typeface="+mj-lt"/>
                <a:cs typeface="Times New Roman" panose="02020603050405020304" pitchFamily="18" charset="0"/>
              </a:rPr>
              <a:t>.</a:t>
            </a:r>
          </a:p>
        </p:txBody>
      </p:sp>
      <p:pic>
        <p:nvPicPr>
          <p:cNvPr id="1026" name="Picture 2" descr="Rong ruổi trên con đường huyền thoại Route 66 - VIỆT SINH PHÁT - VSP.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5" y="1329682"/>
            <a:ext cx="4876800" cy="3133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755135" y="304800"/>
            <a:ext cx="5947925" cy="461665"/>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 KHÓ VÀ GIẢI NGHĨA TỪ</a:t>
            </a:r>
          </a:p>
        </p:txBody>
      </p:sp>
    </p:spTree>
    <p:extLst>
      <p:ext uri="{BB962C8B-B14F-4D97-AF65-F5344CB8AC3E}">
        <p14:creationId xmlns:p14="http://schemas.microsoft.com/office/powerpoint/2010/main" val="10939332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850" y="4697796"/>
            <a:ext cx="6715790" cy="1200329"/>
          </a:xfrm>
          <a:prstGeom prst="rect">
            <a:avLst/>
          </a:prstGeom>
        </p:spPr>
        <p:txBody>
          <a:bodyPr wrap="square">
            <a:spAutoFit/>
          </a:bodyPr>
          <a:lstStyle/>
          <a:p>
            <a:pPr algn="ctr"/>
            <a:r>
              <a:rPr lang="en-US" sz="2400" b="1" dirty="0" err="1">
                <a:solidFill>
                  <a:srgbClr val="FF0000"/>
                </a:solidFill>
                <a:latin typeface="+mj-lt"/>
                <a:cs typeface="Times New Roman" panose="02020603050405020304" pitchFamily="18" charset="0"/>
              </a:rPr>
              <a:t>Nối</a:t>
            </a:r>
            <a:r>
              <a:rPr lang="en-US" sz="2400" b="1" dirty="0">
                <a:solidFill>
                  <a:srgbClr val="FF0000"/>
                </a:solidFill>
                <a:latin typeface="+mj-lt"/>
                <a:cs typeface="Times New Roman" panose="02020603050405020304" pitchFamily="18" charset="0"/>
              </a:rPr>
              <a:t> </a:t>
            </a:r>
            <a:r>
              <a:rPr lang="en-US" sz="2400" b="1" dirty="0" err="1">
                <a:solidFill>
                  <a:srgbClr val="FF0000"/>
                </a:solidFill>
                <a:latin typeface="+mj-lt"/>
                <a:cs typeface="Times New Roman" panose="02020603050405020304" pitchFamily="18" charset="0"/>
              </a:rPr>
              <a:t>liền</a:t>
            </a:r>
            <a:r>
              <a:rPr lang="en-US" sz="2400" b="1" dirty="0">
                <a:solidFill>
                  <a:srgbClr val="FF0000"/>
                </a:solidFill>
                <a:latin typeface="+mj-lt"/>
                <a:cs typeface="Times New Roman" panose="02020603050405020304" pitchFamily="18" charset="0"/>
              </a:rPr>
              <a:t> </a:t>
            </a:r>
            <a:r>
              <a:rPr lang="en-US" sz="2400" b="1" dirty="0" err="1">
                <a:solidFill>
                  <a:srgbClr val="FF0000"/>
                </a:solidFill>
                <a:latin typeface="+mj-lt"/>
                <a:cs typeface="Times New Roman" panose="02020603050405020304" pitchFamily="18" charset="0"/>
              </a:rPr>
              <a:t>mùa</a:t>
            </a:r>
            <a:r>
              <a:rPr lang="en-US" sz="2400" b="1" dirty="0">
                <a:solidFill>
                  <a:srgbClr val="FF0000"/>
                </a:solidFill>
                <a:latin typeface="+mj-lt"/>
                <a:cs typeface="Times New Roman" panose="02020603050405020304" pitchFamily="18" charset="0"/>
              </a:rPr>
              <a:t> </a:t>
            </a:r>
            <a:r>
              <a:rPr lang="en-US" sz="2400" b="1" dirty="0" err="1">
                <a:solidFill>
                  <a:srgbClr val="FF0000"/>
                </a:solidFill>
                <a:latin typeface="+mj-lt"/>
                <a:cs typeface="Times New Roman" panose="02020603050405020304" pitchFamily="18" charset="0"/>
              </a:rPr>
              <a:t>hoa</a:t>
            </a:r>
            <a:r>
              <a:rPr lang="en-US" sz="2400" b="1" dirty="0">
                <a:solidFill>
                  <a:srgbClr val="FF0000"/>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bầy</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ong</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đi</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lấy</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mật</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từ</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mùa</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hoa</a:t>
            </a:r>
            <a:r>
              <a:rPr lang="en-US" sz="2400" b="1" i="1" dirty="0">
                <a:solidFill>
                  <a:srgbClr val="000099"/>
                </a:solidFill>
                <a:latin typeface="+mj-lt"/>
                <a:cs typeface="Times New Roman" panose="02020603050405020304" pitchFamily="18" charset="0"/>
              </a:rPr>
              <a:t> ở </a:t>
            </a:r>
            <a:r>
              <a:rPr lang="en-US" sz="2400" b="1" i="1" dirty="0" err="1">
                <a:solidFill>
                  <a:srgbClr val="000099"/>
                </a:solidFill>
                <a:latin typeface="+mj-lt"/>
                <a:cs typeface="Times New Roman" panose="02020603050405020304" pitchFamily="18" charset="0"/>
              </a:rPr>
              <a:t>nơi</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này</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đến</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mùa</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hoa</a:t>
            </a:r>
            <a:r>
              <a:rPr lang="en-US" sz="2400" b="1" i="1" dirty="0">
                <a:solidFill>
                  <a:srgbClr val="000099"/>
                </a:solidFill>
                <a:latin typeface="+mj-lt"/>
                <a:cs typeface="Times New Roman" panose="02020603050405020304" pitchFamily="18" charset="0"/>
              </a:rPr>
              <a:t> ở </a:t>
            </a:r>
            <a:r>
              <a:rPr lang="en-US" sz="2400" b="1" i="1" dirty="0" err="1">
                <a:solidFill>
                  <a:srgbClr val="000099"/>
                </a:solidFill>
                <a:latin typeface="+mj-lt"/>
                <a:cs typeface="Times New Roman" panose="02020603050405020304" pitchFamily="18" charset="0"/>
              </a:rPr>
              <a:t>nơi</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khác</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làm</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cho</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các</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mùa</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hoa</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như</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nối</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liền</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lại</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với</a:t>
            </a:r>
            <a:r>
              <a:rPr lang="en-US" sz="2400" b="1" i="1" dirty="0">
                <a:solidFill>
                  <a:srgbClr val="000099"/>
                </a:solidFill>
                <a:latin typeface="+mj-lt"/>
                <a:cs typeface="Times New Roman" panose="02020603050405020304" pitchFamily="18" charset="0"/>
              </a:rPr>
              <a:t> </a:t>
            </a:r>
            <a:r>
              <a:rPr lang="en-US" sz="2400" b="1" i="1" dirty="0" err="1">
                <a:solidFill>
                  <a:srgbClr val="000099"/>
                </a:solidFill>
                <a:latin typeface="+mj-lt"/>
                <a:cs typeface="Times New Roman" panose="02020603050405020304" pitchFamily="18" charset="0"/>
              </a:rPr>
              <a:t>nhau</a:t>
            </a:r>
            <a:r>
              <a:rPr lang="en-US" sz="2400" b="1" i="1" dirty="0">
                <a:solidFill>
                  <a:srgbClr val="000099"/>
                </a:solidFill>
                <a:latin typeface="+mj-lt"/>
                <a:cs typeface="Times New Roman" panose="02020603050405020304" pitchFamily="18" charset="0"/>
              </a:rPr>
              <a:t>.</a:t>
            </a:r>
          </a:p>
        </p:txBody>
      </p:sp>
      <p:pic>
        <p:nvPicPr>
          <p:cNvPr id="2050" name="Picture 2" descr="Ong làm tổ trong nhà tốt hay xấu? Giải mã điềm báo tương l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612467"/>
            <a:ext cx="4030344" cy="26575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Mật Ong - Giá Trị Dinh Dưỡng, Cách Dùng Mật Ong &amp;amp; Phân Biệt Thật Gi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42270">
            <a:off x="4916947" y="1752798"/>
            <a:ext cx="3703321" cy="26936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400050" y="303054"/>
            <a:ext cx="5947925" cy="461665"/>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 KHÓ VÀ GIẢI NGHĨA TỪ</a:t>
            </a:r>
          </a:p>
        </p:txBody>
      </p:sp>
    </p:spTree>
    <p:extLst>
      <p:ext uri="{BB962C8B-B14F-4D97-AF65-F5344CB8AC3E}">
        <p14:creationId xmlns:p14="http://schemas.microsoft.com/office/powerpoint/2010/main" val="40636368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297CED0-9EFA-4E56-80FB-03ADE47F5739}"/>
              </a:ext>
            </a:extLst>
          </p:cNvPr>
          <p:cNvSpPr/>
          <p:nvPr/>
        </p:nvSpPr>
        <p:spPr>
          <a:xfrm>
            <a:off x="1600200" y="1447800"/>
            <a:ext cx="5943600" cy="251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627977-9ED1-43A7-9BF7-AFFE55FFBF58}"/>
              </a:ext>
            </a:extLst>
          </p:cNvPr>
          <p:cNvSpPr txBox="1"/>
          <p:nvPr/>
        </p:nvSpPr>
        <p:spPr>
          <a:xfrm>
            <a:off x="2136076" y="1752600"/>
            <a:ext cx="4871847" cy="1446550"/>
          </a:xfrm>
          <a:prstGeom prst="rect">
            <a:avLst/>
          </a:prstGeom>
          <a:noFill/>
        </p:spPr>
        <p:txBody>
          <a:bodyPr wrap="none" rtlCol="0">
            <a:spAutoFit/>
          </a:bodyPr>
          <a:lstStyle/>
          <a:p>
            <a:r>
              <a:rPr lang="en-US" sz="8800" dirty="0" err="1"/>
              <a:t>Khởi</a:t>
            </a:r>
            <a:r>
              <a:rPr lang="en-US" sz="8800" dirty="0"/>
              <a:t> </a:t>
            </a:r>
            <a:r>
              <a:rPr lang="en-US" sz="8800" dirty="0" err="1"/>
              <a:t>động</a:t>
            </a:r>
            <a:endParaRPr lang="en-US" sz="8800" dirty="0"/>
          </a:p>
        </p:txBody>
      </p:sp>
    </p:spTree>
    <p:extLst>
      <p:ext uri="{BB962C8B-B14F-4D97-AF65-F5344CB8AC3E}">
        <p14:creationId xmlns:p14="http://schemas.microsoft.com/office/powerpoint/2010/main" val="2898094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p:cNvPicPr>
          <p:nvPr>
            <p:custDataLst>
              <p:tags r:id="rId1"/>
            </p:custDataLst>
          </p:nvPr>
        </p:nvPicPr>
        <p:blipFill>
          <a:blip r:embed="rId12" cstate="screen">
            <a:extLst>
              <a:ext uri="{28A0092B-C50C-407E-A947-70E740481C1C}">
                <a14:useLocalDpi xmlns:a14="http://schemas.microsoft.com/office/drawing/2010/main"/>
              </a:ext>
            </a:extLst>
          </a:blip>
          <a:stretch>
            <a:fillRect/>
          </a:stretch>
        </p:blipFill>
        <p:spPr>
          <a:xfrm>
            <a:off x="1012517" y="740572"/>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1734847" y="1242504"/>
            <a:ext cx="3672412"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PA_图片 11">
            <a:extLst>
              <a:ext uri="{FF2B5EF4-FFF2-40B4-BE49-F238E27FC236}">
                <a16:creationId xmlns:a16="http://schemas.microsoft.com/office/drawing/2014/main" id="{050B19EE-2802-4ED5-BCD3-451C22A00516}"/>
              </a:ext>
            </a:extLst>
          </p:cNvPr>
          <p:cNvPicPr>
            <a:picLocks/>
          </p:cNvPicPr>
          <p:nvPr>
            <p:custDataLst>
              <p:tags r:id="rId3"/>
            </p:custDataLst>
          </p:nvPr>
        </p:nvPicPr>
        <p:blipFill rotWithShape="1">
          <a:blip r:embed="rId13" cstate="screen">
            <a:extLst>
              <a:ext uri="{28A0092B-C50C-407E-A947-70E740481C1C}">
                <a14:useLocalDpi xmlns:a14="http://schemas.microsoft.com/office/drawing/2010/main"/>
              </a:ext>
            </a:extLst>
          </a:blip>
          <a:srcRect l="69114" t="90522" b="291"/>
          <a:stretch/>
        </p:blipFill>
        <p:spPr>
          <a:xfrm>
            <a:off x="22860" y="346551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4"/>
            </p:custDataLst>
          </p:nvPr>
        </p:nvPicPr>
        <p:blipFill rotWithShape="1">
          <a:blip r:embed="rId13" cstate="screen">
            <a:extLst>
              <a:ext uri="{28A0092B-C50C-407E-A947-70E740481C1C}">
                <a14:useLocalDpi xmlns:a14="http://schemas.microsoft.com/office/drawing/2010/main"/>
              </a:ext>
            </a:extLst>
          </a:blip>
          <a:srcRect l="69281" t="90522" b="680"/>
          <a:stretch/>
        </p:blipFill>
        <p:spPr>
          <a:xfrm rot="5400000">
            <a:off x="2119165" y="3744534"/>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5"/>
            </p:custDataLst>
          </p:nvPr>
        </p:nvPicPr>
        <p:blipFill rotWithShape="1">
          <a:blip r:embed="rId13" cstate="screen">
            <a:extLst>
              <a:ext uri="{28A0092B-C50C-407E-A947-70E740481C1C}">
                <a14:useLocalDpi xmlns:a14="http://schemas.microsoft.com/office/drawing/2010/main"/>
              </a:ext>
            </a:extLst>
          </a:blip>
          <a:srcRect l="69114" t="90522" b="291"/>
          <a:stretch/>
        </p:blipFill>
        <p:spPr>
          <a:xfrm>
            <a:off x="8878064" y="1035051"/>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6"/>
            </p:custDataLst>
          </p:nvPr>
        </p:nvPicPr>
        <p:blipFill rotWithShape="1">
          <a:blip r:embed="rId13" cstate="screen">
            <a:extLst>
              <a:ext uri="{28A0092B-C50C-407E-A947-70E740481C1C}">
                <a14:useLocalDpi xmlns:a14="http://schemas.microsoft.com/office/drawing/2010/main"/>
              </a:ext>
            </a:extLst>
          </a:blip>
          <a:srcRect l="69281" t="90522" b="680"/>
          <a:stretch/>
        </p:blipFill>
        <p:spPr>
          <a:xfrm rot="5400000">
            <a:off x="7527653" y="-351799"/>
            <a:ext cx="226606" cy="2736852"/>
          </a:xfrm>
          <a:prstGeom prst="rect">
            <a:avLst/>
          </a:prstGeom>
        </p:spPr>
      </p:pic>
      <p:sp>
        <p:nvSpPr>
          <p:cNvPr id="21" name="PA_MH_Other_4">
            <a:extLst>
              <a:ext uri="{FF2B5EF4-FFF2-40B4-BE49-F238E27FC236}">
                <a16:creationId xmlns:a16="http://schemas.microsoft.com/office/drawing/2014/main" id="{6942C0A1-F85A-49E1-950A-C61512725BA3}"/>
              </a:ext>
            </a:extLst>
          </p:cNvPr>
          <p:cNvSpPr/>
          <p:nvPr>
            <p:custDataLst>
              <p:tags r:id="rId7"/>
            </p:custDataLst>
          </p:nvPr>
        </p:nvSpPr>
        <p:spPr>
          <a:xfrm>
            <a:off x="2232469" y="5338623"/>
            <a:ext cx="4463149" cy="72347"/>
          </a:xfrm>
          <a:prstGeom prst="rect">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p>
        </p:txBody>
      </p:sp>
      <p:sp>
        <p:nvSpPr>
          <p:cNvPr id="29" name="PA_MH_Other_8">
            <a:extLst>
              <a:ext uri="{FF2B5EF4-FFF2-40B4-BE49-F238E27FC236}">
                <a16:creationId xmlns:a16="http://schemas.microsoft.com/office/drawing/2014/main" id="{6DDFC393-A221-4274-B843-581E9AF0CDFA}"/>
              </a:ext>
            </a:extLst>
          </p:cNvPr>
          <p:cNvSpPr/>
          <p:nvPr>
            <p:custDataLst>
              <p:tags r:id="rId8"/>
            </p:custDataLst>
          </p:nvPr>
        </p:nvSpPr>
        <p:spPr>
          <a:xfrm>
            <a:off x="1894113" y="5678185"/>
            <a:ext cx="3812030" cy="72347"/>
          </a:xfrm>
          <a:prstGeom prst="rect">
            <a:avLst/>
          </a:prstGeom>
          <a:blipFill dpi="0" rotWithShape="1">
            <a:blip r:embed="rId14"/>
            <a:srcRect/>
            <a:stretch>
              <a:fillRect l="-64000" t="-12000" r="-16000" b="-3400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350"/>
              <a:t> </a:t>
            </a:r>
            <a:endParaRPr lang="zh-CN" altLang="en-US" sz="1350" dirty="0"/>
          </a:p>
        </p:txBody>
      </p:sp>
      <p:pic>
        <p:nvPicPr>
          <p:cNvPr id="42" name="PA_图片 41">
            <a:extLst>
              <a:ext uri="{FF2B5EF4-FFF2-40B4-BE49-F238E27FC236}">
                <a16:creationId xmlns:a16="http://schemas.microsoft.com/office/drawing/2014/main" id="{23031E7D-A4F7-437A-A309-1EC514A54EE2}"/>
              </a:ext>
            </a:extLst>
          </p:cNvPr>
          <p:cNvPicPr>
            <a:picLocks/>
          </p:cNvPicPr>
          <p:nvPr>
            <p:custDataLst>
              <p:tags r:id="rId9"/>
            </p:custDataLst>
          </p:nvPr>
        </p:nvPicPr>
        <p:blipFill>
          <a:blip r:embed="rId15"/>
          <a:stretch>
            <a:fillRect/>
          </a:stretch>
        </p:blipFill>
        <p:spPr>
          <a:xfrm>
            <a:off x="5670980" y="5350238"/>
            <a:ext cx="701101" cy="390178"/>
          </a:xfrm>
          <a:prstGeom prst="rect">
            <a:avLst/>
          </a:prstGeom>
        </p:spPr>
      </p:pic>
      <p:sp>
        <p:nvSpPr>
          <p:cNvPr id="38" name="Right Arrow 37"/>
          <p:cNvSpPr/>
          <p:nvPr/>
        </p:nvSpPr>
        <p:spPr>
          <a:xfrm>
            <a:off x="927016" y="5201453"/>
            <a:ext cx="522515" cy="12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693031" y="842394"/>
            <a:ext cx="5947925" cy="400110"/>
          </a:xfrm>
          <a:prstGeom prst="rect">
            <a:avLst/>
          </a:prstGeom>
          <a:noFill/>
        </p:spPr>
        <p:txBody>
          <a:bodyPr wrap="square" rtlCol="0">
            <a:spAutoFit/>
          </a:bodyPr>
          <a:lstStyle/>
          <a:p>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 KHÓ VÀ GIẢI NGHĨA TỪ</a:t>
            </a:r>
          </a:p>
        </p:txBody>
      </p:sp>
      <p:sp>
        <p:nvSpPr>
          <p:cNvPr id="3" name="Rectangle 2"/>
          <p:cNvSpPr/>
          <p:nvPr/>
        </p:nvSpPr>
        <p:spPr>
          <a:xfrm>
            <a:off x="1449530" y="4970298"/>
            <a:ext cx="4572000" cy="707886"/>
          </a:xfrm>
          <a:prstGeom prst="rect">
            <a:avLst/>
          </a:prstGeom>
        </p:spPr>
        <p:txBody>
          <a:bodyPr>
            <a:spAutoFit/>
          </a:bodyPr>
          <a:lstStyle/>
          <a:p>
            <a:pPr algn="ctr"/>
            <a:r>
              <a:rPr lang="en-US" sz="2000" b="1" dirty="0">
                <a:solidFill>
                  <a:srgbClr val="FF0000"/>
                </a:solidFill>
                <a:latin typeface="+mj-lt"/>
                <a:cs typeface="Times New Roman" panose="02020603050405020304" pitchFamily="18" charset="0"/>
              </a:rPr>
              <a:t>Men: </a:t>
            </a:r>
            <a:r>
              <a:rPr lang="en-US" sz="2000" b="1" i="1" dirty="0" err="1">
                <a:solidFill>
                  <a:srgbClr val="000099"/>
                </a:solidFill>
                <a:latin typeface="+mj-lt"/>
                <a:cs typeface="Times New Roman" panose="02020603050405020304" pitchFamily="18" charset="0"/>
              </a:rPr>
              <a:t>chất</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được</a:t>
            </a:r>
            <a:r>
              <a:rPr lang="en-US" sz="2000" b="1" i="1" dirty="0">
                <a:solidFill>
                  <a:srgbClr val="000099"/>
                </a:solidFill>
                <a:latin typeface="+mj-lt"/>
                <a:cs typeface="Times New Roman" panose="02020603050405020304" pitchFamily="18" charset="0"/>
              </a:rPr>
              <a:t> dung </a:t>
            </a:r>
            <a:r>
              <a:rPr lang="en-US" sz="2000" b="1" i="1" dirty="0" err="1">
                <a:solidFill>
                  <a:srgbClr val="000099"/>
                </a:solidFill>
                <a:latin typeface="+mj-lt"/>
                <a:cs typeface="Times New Roman" panose="02020603050405020304" pitchFamily="18" charset="0"/>
              </a:rPr>
              <a:t>trong</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quá</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trình</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làm</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bia</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rượu</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chất</a:t>
            </a:r>
            <a:r>
              <a:rPr lang="en-US" sz="2000" b="1" i="1" dirty="0">
                <a:solidFill>
                  <a:srgbClr val="000099"/>
                </a:solidFill>
                <a:latin typeface="+mj-lt"/>
                <a:cs typeface="Times New Roman" panose="02020603050405020304" pitchFamily="18" charset="0"/>
              </a:rPr>
              <a:t> </a:t>
            </a:r>
            <a:r>
              <a:rPr lang="en-US" sz="2000" b="1" i="1" dirty="0" err="1">
                <a:solidFill>
                  <a:srgbClr val="000099"/>
                </a:solidFill>
                <a:latin typeface="+mj-lt"/>
                <a:cs typeface="Times New Roman" panose="02020603050405020304" pitchFamily="18" charset="0"/>
              </a:rPr>
              <a:t>gây</a:t>
            </a:r>
            <a:r>
              <a:rPr lang="en-US" sz="2000" b="1" i="1" dirty="0">
                <a:solidFill>
                  <a:srgbClr val="000099"/>
                </a:solidFill>
                <a:latin typeface="+mj-lt"/>
                <a:cs typeface="Times New Roman" panose="02020603050405020304" pitchFamily="18" charset="0"/>
              </a:rPr>
              <a:t> say.</a:t>
            </a:r>
          </a:p>
        </p:txBody>
      </p:sp>
      <p:pic>
        <p:nvPicPr>
          <p:cNvPr id="3074" name="Picture 2" descr="Dụng Cụ Cần Thiết Để Nấu Rượu Gồm Những Gì?"/>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97530" y="1707533"/>
            <a:ext cx="3897631" cy="3040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996424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par>
                                <p:cTn id="28" presetID="2" presetClass="entr" presetSubtype="8"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0-#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par>
                                <p:cTn id="32" presetID="22" presetClass="entr" presetSubtype="2"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297CED0-9EFA-4E56-80FB-03ADE47F5739}"/>
              </a:ext>
            </a:extLst>
          </p:cNvPr>
          <p:cNvSpPr/>
          <p:nvPr/>
        </p:nvSpPr>
        <p:spPr>
          <a:xfrm>
            <a:off x="1600200" y="1447800"/>
            <a:ext cx="5943600" cy="251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C9627977-9ED1-43A7-9BF7-AFFE55FFBF58}"/>
              </a:ext>
            </a:extLst>
          </p:cNvPr>
          <p:cNvSpPr txBox="1"/>
          <p:nvPr/>
        </p:nvSpPr>
        <p:spPr>
          <a:xfrm>
            <a:off x="2136076" y="1752600"/>
            <a:ext cx="5245347"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a:ea typeface="+mn-ea"/>
                <a:cs typeface="+mn-cs"/>
              </a:rPr>
              <a:t>PHÂN TÍCH</a:t>
            </a:r>
          </a:p>
        </p:txBody>
      </p:sp>
    </p:spTree>
    <p:extLst>
      <p:ext uri="{BB962C8B-B14F-4D97-AF65-F5344CB8AC3E}">
        <p14:creationId xmlns:p14="http://schemas.microsoft.com/office/powerpoint/2010/main" val="2813727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3" name="Text Box 17"/>
          <p:cNvSpPr txBox="1">
            <a:spLocks noChangeArrowheads="1"/>
          </p:cNvSpPr>
          <p:nvPr/>
        </p:nvSpPr>
        <p:spPr bwMode="auto">
          <a:xfrm>
            <a:off x="1295701" y="83413"/>
            <a:ext cx="274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50000"/>
              </a:spcBef>
              <a:spcAft>
                <a:spcPct val="0"/>
              </a:spcAft>
            </a:pPr>
            <a:r>
              <a:rPr lang="en-US" altLang="en-US" sz="2800" b="1" dirty="0">
                <a:solidFill>
                  <a:srgbClr val="0000FF"/>
                </a:solidFill>
                <a:cs typeface="Times New Roman" panose="02020603050405020304" pitchFamily="18" charset="0"/>
              </a:rPr>
              <a:t>TÌM HIỂU BÀI</a:t>
            </a:r>
          </a:p>
        </p:txBody>
      </p:sp>
      <p:sp>
        <p:nvSpPr>
          <p:cNvPr id="10" name="Text Box 17"/>
          <p:cNvSpPr txBox="1">
            <a:spLocks noChangeArrowheads="1"/>
          </p:cNvSpPr>
          <p:nvPr/>
        </p:nvSpPr>
        <p:spPr bwMode="auto">
          <a:xfrm>
            <a:off x="2156097" y="573681"/>
            <a:ext cx="52144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50000"/>
              </a:spcBef>
              <a:spcAft>
                <a:spcPct val="0"/>
              </a:spcAft>
            </a:pPr>
            <a:r>
              <a:rPr lang="en-US" altLang="en-US" sz="3000" b="1" dirty="0" err="1">
                <a:solidFill>
                  <a:srgbClr val="FF0000"/>
                </a:solidFill>
                <a:cs typeface="Times New Roman" panose="02020603050405020304" pitchFamily="18" charset="0"/>
              </a:rPr>
              <a:t>Hành</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trình</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vô</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tận</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của</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bầy</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ong</a:t>
            </a:r>
            <a:endParaRPr lang="en-US" altLang="en-US" sz="3000" b="1" dirty="0">
              <a:solidFill>
                <a:srgbClr val="FF0000"/>
              </a:solidFill>
              <a:cs typeface="Times New Roman" panose="02020603050405020304" pitchFamily="18" charset="0"/>
            </a:endParaRPr>
          </a:p>
        </p:txBody>
      </p:sp>
      <p:grpSp>
        <p:nvGrpSpPr>
          <p:cNvPr id="12" name="Group 11"/>
          <p:cNvGrpSpPr>
            <a:grpSpLocks/>
          </p:cNvGrpSpPr>
          <p:nvPr/>
        </p:nvGrpSpPr>
        <p:grpSpPr bwMode="auto">
          <a:xfrm>
            <a:off x="1196735" y="1447012"/>
            <a:ext cx="2481745" cy="1968811"/>
            <a:chOff x="2209800" y="2032000"/>
            <a:chExt cx="1593850" cy="1277938"/>
          </a:xfrm>
        </p:grpSpPr>
        <p:sp>
          <p:nvSpPr>
            <p:cNvPr id="13" name="Oval 13"/>
            <p:cNvSpPr>
              <a:spLocks noChangeArrowheads="1"/>
            </p:cNvSpPr>
            <p:nvPr/>
          </p:nvSpPr>
          <p:spPr bwMode="gray">
            <a:xfrm>
              <a:off x="2209800" y="2504003"/>
              <a:ext cx="166829" cy="337106"/>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14" name="Oval 14"/>
            <p:cNvSpPr>
              <a:spLocks noChangeArrowheads="1"/>
            </p:cNvSpPr>
            <p:nvPr/>
          </p:nvSpPr>
          <p:spPr bwMode="gray">
            <a:xfrm>
              <a:off x="2209800" y="2504003"/>
              <a:ext cx="166829" cy="337106"/>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15" name="Oval 15"/>
            <p:cNvSpPr>
              <a:spLocks noChangeArrowheads="1"/>
            </p:cNvSpPr>
            <p:nvPr/>
          </p:nvSpPr>
          <p:spPr bwMode="gray">
            <a:xfrm>
              <a:off x="2320925" y="2503210"/>
              <a:ext cx="1481138" cy="337106"/>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16" name="Oval 16"/>
            <p:cNvSpPr>
              <a:spLocks noChangeArrowheads="1"/>
            </p:cNvSpPr>
            <p:nvPr/>
          </p:nvSpPr>
          <p:spPr bwMode="gray">
            <a:xfrm>
              <a:off x="2322513" y="2506384"/>
              <a:ext cx="1481137" cy="337106"/>
            </a:xfrm>
            <a:prstGeom prst="ellipse">
              <a:avLst/>
            </a:prstGeom>
            <a:gradFill rotWithShape="1">
              <a:gsLst>
                <a:gs pos="0">
                  <a:schemeClr val="folHlink">
                    <a:gamma/>
                    <a:shade val="63529"/>
                    <a:invGamma/>
                  </a:schemeClr>
                </a:gs>
                <a:gs pos="100000">
                  <a:schemeClr val="fo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17" name="Oval 17"/>
            <p:cNvSpPr>
              <a:spLocks noChangeArrowheads="1"/>
            </p:cNvSpPr>
            <p:nvPr/>
          </p:nvSpPr>
          <p:spPr bwMode="gray">
            <a:xfrm>
              <a:off x="2395538" y="2504796"/>
              <a:ext cx="1333500" cy="337106"/>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Times New Roman" panose="02020603050405020304" pitchFamily="18" charset="0"/>
                <a:cs typeface="Times New Roman" panose="02020603050405020304" pitchFamily="18" charset="0"/>
              </a:endParaRPr>
            </a:p>
          </p:txBody>
        </p:sp>
        <p:grpSp>
          <p:nvGrpSpPr>
            <p:cNvPr id="18" name="Group 18"/>
            <p:cNvGrpSpPr>
              <a:grpSpLocks/>
            </p:cNvGrpSpPr>
            <p:nvPr/>
          </p:nvGrpSpPr>
          <p:grpSpPr bwMode="auto">
            <a:xfrm>
              <a:off x="2416175" y="2032000"/>
              <a:ext cx="1290638" cy="1277938"/>
              <a:chOff x="4166" y="1706"/>
              <a:chExt cx="1252" cy="1252"/>
            </a:xfrm>
          </p:grpSpPr>
          <p:sp>
            <p:nvSpPr>
              <p:cNvPr id="20" name="Oval 19"/>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21" name="Oval 20"/>
              <p:cNvSpPr>
                <a:spLocks noChangeArrowheads="1"/>
              </p:cNvSpPr>
              <p:nvPr/>
            </p:nvSpPr>
            <p:spPr bwMode="gray">
              <a:xfrm>
                <a:off x="4181" y="1714"/>
                <a:ext cx="1223"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22" name="Oval 21"/>
              <p:cNvSpPr>
                <a:spLocks noChangeArrowheads="1"/>
              </p:cNvSpPr>
              <p:nvPr/>
            </p:nvSpPr>
            <p:spPr bwMode="gray">
              <a:xfrm>
                <a:off x="4195" y="1725"/>
                <a:ext cx="1161" cy="1142"/>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23" name="Oval 22"/>
              <p:cNvSpPr>
                <a:spLocks noChangeArrowheads="1"/>
              </p:cNvSpPr>
              <p:nvPr/>
            </p:nvSpPr>
            <p:spPr bwMode="gray">
              <a:xfrm>
                <a:off x="4263" y="1757"/>
                <a:ext cx="1033" cy="925"/>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grpSp>
        <p:sp>
          <p:nvSpPr>
            <p:cNvPr id="19" name="Text Box 38"/>
            <p:cNvSpPr txBox="1">
              <a:spLocks noChangeArrowheads="1"/>
            </p:cNvSpPr>
            <p:nvPr/>
          </p:nvSpPr>
          <p:spPr bwMode="gray">
            <a:xfrm>
              <a:off x="2506014" y="2305839"/>
              <a:ext cx="1151168" cy="539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spAutoFit/>
            </a:bodyPr>
            <a:lstStyle/>
            <a:p>
              <a:pPr algn="ctr">
                <a:defRPr/>
              </a:pPr>
              <a:r>
                <a:rPr lang="en-US" sz="2400" b="1" dirty="0" err="1">
                  <a:solidFill>
                    <a:srgbClr val="000000"/>
                  </a:solidFill>
                  <a:latin typeface="Times New Roman" panose="02020603050405020304" pitchFamily="18" charset="0"/>
                  <a:cs typeface="Times New Roman" panose="02020603050405020304" pitchFamily="18" charset="0"/>
                </a:rPr>
                <a:t>Không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gian</a:t>
              </a:r>
              <a:r>
                <a:rPr lang="en-US" sz="2400" b="1" dirty="0">
                  <a:solidFill>
                    <a:srgbClr val="000000"/>
                  </a:solidFill>
                  <a:latin typeface="Times New Roman" panose="02020603050405020304" pitchFamily="18" charset="0"/>
                  <a:cs typeface="Times New Roman" panose="02020603050405020304" pitchFamily="18" charset="0"/>
                </a:rPr>
                <a:t> </a:t>
              </a:r>
            </a:p>
            <a:p>
              <a:pPr algn="ctr">
                <a:defRPr/>
              </a:pPr>
              <a:r>
                <a:rPr lang="en-US" sz="2400" b="1" dirty="0" err="1">
                  <a:solidFill>
                    <a:srgbClr val="000000"/>
                  </a:solidFill>
                  <a:latin typeface="Times New Roman" panose="02020603050405020304" pitchFamily="18" charset="0"/>
                  <a:cs typeface="Times New Roman" panose="02020603050405020304" pitchFamily="18" charset="0"/>
                </a:rPr>
                <a:t>vô</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cùng</a:t>
              </a:r>
              <a:endParaRPr lang="en-US" sz="2400" b="1" dirty="0">
                <a:solidFill>
                  <a:srgbClr val="000000"/>
                </a:solidFill>
                <a:latin typeface="Times New Roman" panose="02020603050405020304" pitchFamily="18" charset="0"/>
                <a:cs typeface="Times New Roman" panose="02020603050405020304" pitchFamily="18" charset="0"/>
              </a:endParaRPr>
            </a:p>
          </p:txBody>
        </p:sp>
      </p:grpSp>
      <p:grpSp>
        <p:nvGrpSpPr>
          <p:cNvPr id="24" name="Group 23"/>
          <p:cNvGrpSpPr>
            <a:grpSpLocks/>
          </p:cNvGrpSpPr>
          <p:nvPr/>
        </p:nvGrpSpPr>
        <p:grpSpPr bwMode="auto">
          <a:xfrm>
            <a:off x="5461859" y="1390568"/>
            <a:ext cx="2481744" cy="1968811"/>
            <a:chOff x="2209800" y="2032000"/>
            <a:chExt cx="1593850" cy="1277938"/>
          </a:xfrm>
        </p:grpSpPr>
        <p:sp>
          <p:nvSpPr>
            <p:cNvPr id="25" name="Oval 13"/>
            <p:cNvSpPr>
              <a:spLocks noChangeArrowheads="1"/>
            </p:cNvSpPr>
            <p:nvPr/>
          </p:nvSpPr>
          <p:spPr bwMode="gray">
            <a:xfrm>
              <a:off x="2209800" y="2504003"/>
              <a:ext cx="166829" cy="337106"/>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26" name="Oval 14"/>
            <p:cNvSpPr>
              <a:spLocks noChangeArrowheads="1"/>
            </p:cNvSpPr>
            <p:nvPr/>
          </p:nvSpPr>
          <p:spPr bwMode="gray">
            <a:xfrm>
              <a:off x="2209800" y="2504003"/>
              <a:ext cx="166829" cy="337106"/>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27" name="Oval 15"/>
            <p:cNvSpPr>
              <a:spLocks noChangeArrowheads="1"/>
            </p:cNvSpPr>
            <p:nvPr/>
          </p:nvSpPr>
          <p:spPr bwMode="gray">
            <a:xfrm>
              <a:off x="2320925" y="2503210"/>
              <a:ext cx="1481138" cy="337106"/>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28" name="Oval 16"/>
            <p:cNvSpPr>
              <a:spLocks noChangeArrowheads="1"/>
            </p:cNvSpPr>
            <p:nvPr/>
          </p:nvSpPr>
          <p:spPr bwMode="gray">
            <a:xfrm>
              <a:off x="2322513" y="2506384"/>
              <a:ext cx="1481137" cy="337106"/>
            </a:xfrm>
            <a:prstGeom prst="ellipse">
              <a:avLst/>
            </a:prstGeom>
            <a:gradFill rotWithShape="1">
              <a:gsLst>
                <a:gs pos="0">
                  <a:schemeClr val="folHlink">
                    <a:gamma/>
                    <a:shade val="63529"/>
                    <a:invGamma/>
                  </a:schemeClr>
                </a:gs>
                <a:gs pos="100000">
                  <a:schemeClr val="fo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29" name="Oval 17"/>
            <p:cNvSpPr>
              <a:spLocks noChangeArrowheads="1"/>
            </p:cNvSpPr>
            <p:nvPr/>
          </p:nvSpPr>
          <p:spPr bwMode="gray">
            <a:xfrm>
              <a:off x="2395538" y="2504796"/>
              <a:ext cx="1333500" cy="337106"/>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Times New Roman" panose="02020603050405020304" pitchFamily="18" charset="0"/>
                <a:cs typeface="Times New Roman" panose="02020603050405020304" pitchFamily="18" charset="0"/>
              </a:endParaRPr>
            </a:p>
          </p:txBody>
        </p:sp>
        <p:grpSp>
          <p:nvGrpSpPr>
            <p:cNvPr id="30" name="Group 18"/>
            <p:cNvGrpSpPr>
              <a:grpSpLocks/>
            </p:cNvGrpSpPr>
            <p:nvPr/>
          </p:nvGrpSpPr>
          <p:grpSpPr bwMode="auto">
            <a:xfrm>
              <a:off x="2416175" y="2032000"/>
              <a:ext cx="1290638" cy="1277938"/>
              <a:chOff x="4166" y="1706"/>
              <a:chExt cx="1252" cy="1252"/>
            </a:xfrm>
          </p:grpSpPr>
          <p:sp>
            <p:nvSpPr>
              <p:cNvPr id="32"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33" name="Oval 32"/>
              <p:cNvSpPr>
                <a:spLocks noChangeArrowheads="1"/>
              </p:cNvSpPr>
              <p:nvPr/>
            </p:nvSpPr>
            <p:spPr bwMode="gray">
              <a:xfrm>
                <a:off x="4181" y="1714"/>
                <a:ext cx="1223"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gray">
              <a:xfrm>
                <a:off x="4195" y="1725"/>
                <a:ext cx="1161" cy="1142"/>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35" name="Oval 34"/>
              <p:cNvSpPr>
                <a:spLocks noChangeArrowheads="1"/>
              </p:cNvSpPr>
              <p:nvPr/>
            </p:nvSpPr>
            <p:spPr bwMode="gray">
              <a:xfrm>
                <a:off x="4263" y="1757"/>
                <a:ext cx="1033" cy="925"/>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grpSp>
        <p:sp>
          <p:nvSpPr>
            <p:cNvPr id="31" name="Text Box 38"/>
            <p:cNvSpPr txBox="1">
              <a:spLocks noChangeArrowheads="1"/>
            </p:cNvSpPr>
            <p:nvPr/>
          </p:nvSpPr>
          <p:spPr bwMode="gray">
            <a:xfrm>
              <a:off x="2611618" y="2345137"/>
              <a:ext cx="985419" cy="539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spAutoFit/>
            </a:bodyPr>
            <a:lstStyle/>
            <a:p>
              <a:pPr algn="ctr">
                <a:defRPr/>
              </a:pPr>
              <a:r>
                <a:rPr lang="en-US" sz="2400" b="1" dirty="0" err="1">
                  <a:solidFill>
                    <a:srgbClr val="000000"/>
                  </a:solidFill>
                  <a:latin typeface="Times New Roman" panose="02020603050405020304" pitchFamily="18" charset="0"/>
                  <a:cs typeface="Times New Roman" panose="02020603050405020304" pitchFamily="18" charset="0"/>
                </a:rPr>
                <a:t>Thời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gian</a:t>
              </a:r>
              <a:r>
                <a:rPr lang="en-US" sz="2400" b="1" dirty="0">
                  <a:solidFill>
                    <a:srgbClr val="000000"/>
                  </a:solidFill>
                  <a:latin typeface="Times New Roman" panose="02020603050405020304" pitchFamily="18" charset="0"/>
                  <a:cs typeface="Times New Roman" panose="02020603050405020304" pitchFamily="18" charset="0"/>
                </a:rPr>
                <a:t> </a:t>
              </a:r>
            </a:p>
            <a:p>
              <a:pPr algn="ctr">
                <a:defRPr/>
              </a:pPr>
              <a:r>
                <a:rPr lang="en-US" sz="2400" b="1" dirty="0" err="1">
                  <a:solidFill>
                    <a:srgbClr val="000000"/>
                  </a:solidFill>
                  <a:latin typeface="Times New Roman" panose="02020603050405020304" pitchFamily="18" charset="0"/>
                  <a:cs typeface="Times New Roman" panose="02020603050405020304" pitchFamily="18" charset="0"/>
                </a:rPr>
                <a:t>vô</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tận</a:t>
              </a:r>
              <a:endParaRPr lang="en-US" sz="2400" b="1" dirty="0">
                <a:solidFill>
                  <a:srgbClr val="000000"/>
                </a:solidFill>
                <a:latin typeface="Times New Roman" panose="02020603050405020304" pitchFamily="18" charset="0"/>
                <a:cs typeface="Times New Roman" panose="02020603050405020304" pitchFamily="18" charset="0"/>
              </a:endParaRPr>
            </a:p>
          </p:txBody>
        </p:sp>
      </p:grpSp>
      <p:cxnSp>
        <p:nvCxnSpPr>
          <p:cNvPr id="5" name="Straight Arrow Connector 4"/>
          <p:cNvCxnSpPr/>
          <p:nvPr/>
        </p:nvCxnSpPr>
        <p:spPr>
          <a:xfrm flipH="1">
            <a:off x="1287001" y="3216278"/>
            <a:ext cx="630238" cy="68617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999617" y="3272722"/>
            <a:ext cx="736156" cy="7316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5002" y="3902455"/>
            <a:ext cx="2401399" cy="954107"/>
          </a:xfrm>
          <a:prstGeom prst="rect">
            <a:avLst/>
          </a:prstGeom>
          <a:noFill/>
        </p:spPr>
        <p:txBody>
          <a:bodyPr wrap="square" rtlCol="0">
            <a:spAutoFit/>
          </a:bodyPr>
          <a:lstStyle/>
          <a:p>
            <a:r>
              <a:rPr lang="en-US" sz="2800" dirty="0" err="1">
                <a:latin typeface="Times New Roman" panose="02020603050405020304" pitchFamily="18" charset="0"/>
                <a:cs typeface="Times New Roman" pitchFamily="18" charset="0"/>
              </a:rPr>
              <a:t>Đôi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đẫm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trời</a:t>
            </a:r>
            <a:endParaRPr lang="en-US" sz="2800" dirty="0">
              <a:latin typeface="Times New Roman" pitchFamily="18" charset="0"/>
              <a:cs typeface="Times New Roman" pitchFamily="18" charset="0"/>
            </a:endParaRPr>
          </a:p>
        </p:txBody>
      </p:sp>
      <p:sp>
        <p:nvSpPr>
          <p:cNvPr id="8" name="TextBox 7"/>
          <p:cNvSpPr txBox="1"/>
          <p:nvPr/>
        </p:nvSpPr>
        <p:spPr>
          <a:xfrm>
            <a:off x="2592773" y="3902455"/>
            <a:ext cx="22860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itchFamily="18" charset="0"/>
              </a:rPr>
              <a:t>Nẻo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a:t>
            </a:r>
            <a:endParaRPr lang="en-US" sz="2800" dirty="0">
              <a:latin typeface="Times New Roman" pitchFamily="18" charset="0"/>
              <a:cs typeface="Times New Roman" pitchFamily="18" charset="0"/>
            </a:endParaRPr>
          </a:p>
        </p:txBody>
      </p:sp>
      <p:cxnSp>
        <p:nvCxnSpPr>
          <p:cNvPr id="40" name="Straight Arrow Connector 39"/>
          <p:cNvCxnSpPr/>
          <p:nvPr/>
        </p:nvCxnSpPr>
        <p:spPr>
          <a:xfrm>
            <a:off x="7491670" y="3061917"/>
            <a:ext cx="451933" cy="8405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700175" y="3155966"/>
            <a:ext cx="630238" cy="68617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048002" y="3842143"/>
            <a:ext cx="1806703" cy="954107"/>
          </a:xfrm>
          <a:prstGeom prst="rect">
            <a:avLst/>
          </a:prstGeom>
          <a:noFill/>
        </p:spPr>
        <p:txBody>
          <a:bodyPr wrap="square" rtlCol="0">
            <a:spAutoFit/>
          </a:bodyPr>
          <a:lstStyle/>
          <a:p>
            <a:r>
              <a:rPr lang="en-US" sz="2800" dirty="0">
                <a:latin typeface="Times New Roman" panose="02020603050405020304" pitchFamily="18" charset="0"/>
                <a:cs typeface="Times New Roman" pitchFamily="18" charset="0"/>
              </a:rPr>
              <a:t>Bay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endParaRPr lang="en-US" sz="2800" dirty="0">
              <a:latin typeface="Times New Roman" pitchFamily="18" charset="0"/>
              <a:cs typeface="Times New Roman" pitchFamily="18" charset="0"/>
            </a:endParaRPr>
          </a:p>
        </p:txBody>
      </p:sp>
      <p:sp>
        <p:nvSpPr>
          <p:cNvPr id="39" name="TextBox 38"/>
          <p:cNvSpPr txBox="1"/>
          <p:nvPr/>
        </p:nvSpPr>
        <p:spPr>
          <a:xfrm>
            <a:off x="6572003" y="3902455"/>
            <a:ext cx="266700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endParaRPr lang="en-US" sz="2800" dirty="0">
              <a:latin typeface="Times New Roman" pitchFamily="18" charset="0"/>
              <a:cs typeface="Times New Roman" pitchFamily="18" charset="0"/>
            </a:endParaRPr>
          </a:p>
        </p:txBody>
      </p:sp>
      <p:pic>
        <p:nvPicPr>
          <p:cNvPr id="42" name="Picture 3" descr="37352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508" y="4722188"/>
            <a:ext cx="2958543" cy="2115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3" name="Picture 4" descr="373520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002" y="4840108"/>
            <a:ext cx="2972101" cy="1997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20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circle(in)">
                                      <p:cBhvr>
                                        <p:cTn id="33" dur="20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heel(1)">
                                      <p:cBhvr>
                                        <p:cTn id="53" dur="20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circle(in)">
                                      <p:cBhvr>
                                        <p:cTn id="58" dur="20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anim calcmode="lin" valueType="num">
                                      <p:cBhvr>
                                        <p:cTn id="64" dur="1000" fill="hold"/>
                                        <p:tgtEl>
                                          <p:spTgt spid="42"/>
                                        </p:tgtEl>
                                        <p:attrNameLst>
                                          <p:attrName>ppt_x</p:attrName>
                                        </p:attrNameLst>
                                      </p:cBhvr>
                                      <p:tavLst>
                                        <p:tav tm="0">
                                          <p:val>
                                            <p:strVal val="#ppt_x"/>
                                          </p:val>
                                        </p:tav>
                                        <p:tav tm="100000">
                                          <p:val>
                                            <p:strVal val="#ppt_x"/>
                                          </p:val>
                                        </p:tav>
                                      </p:tavLst>
                                    </p:anim>
                                    <p:anim calcmode="lin" valueType="num">
                                      <p:cBhvr>
                                        <p:cTn id="6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1000"/>
                                        <p:tgtEl>
                                          <p:spTgt spid="43"/>
                                        </p:tgtEl>
                                      </p:cBhvr>
                                    </p:animEffect>
                                    <p:anim calcmode="lin" valueType="num">
                                      <p:cBhvr>
                                        <p:cTn id="71" dur="1000" fill="hold"/>
                                        <p:tgtEl>
                                          <p:spTgt spid="43"/>
                                        </p:tgtEl>
                                        <p:attrNameLst>
                                          <p:attrName>ppt_x</p:attrName>
                                        </p:attrNameLst>
                                      </p:cBhvr>
                                      <p:tavLst>
                                        <p:tav tm="0">
                                          <p:val>
                                            <p:strVal val="#ppt_x"/>
                                          </p:val>
                                        </p:tav>
                                        <p:tav tm="100000">
                                          <p:val>
                                            <p:strVal val="#ppt_x"/>
                                          </p:val>
                                        </p:tav>
                                      </p:tavLst>
                                    </p:anim>
                                    <p:anim calcmode="lin" valueType="num">
                                      <p:cBhvr>
                                        <p:cTn id="7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8"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304800" y="2514600"/>
            <a:ext cx="2057400" cy="329988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800" b="1" dirty="0" err="1">
                <a:solidFill>
                  <a:srgbClr val="7030A0"/>
                </a:solidFill>
                <a:latin typeface="Times New Roman" panose="02020603050405020304" pitchFamily="18" charset="0"/>
                <a:cs typeface="Times New Roman" panose="02020603050405020304" pitchFamily="18" charset="0"/>
              </a:rPr>
              <a:t>Những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nơi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bầy</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đến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tìm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mật</a:t>
            </a:r>
            <a:r>
              <a:rPr lang="en-US" sz="2800" b="1" dirty="0">
                <a:solidFill>
                  <a:srgbClr val="7030A0"/>
                </a:solidFill>
                <a:latin typeface="Times New Roman" panose="02020603050405020304" pitchFamily="18" charset="0"/>
                <a:cs typeface="Times New Roman" panose="02020603050405020304" pitchFamily="18" charset="0"/>
              </a:rPr>
              <a:t> </a:t>
            </a:r>
          </a:p>
        </p:txBody>
      </p:sp>
      <p:sp>
        <p:nvSpPr>
          <p:cNvPr id="3" name="Right Arrow 2"/>
          <p:cNvSpPr/>
          <p:nvPr/>
        </p:nvSpPr>
        <p:spPr>
          <a:xfrm rot="18845217" flipV="1">
            <a:off x="2166784" y="3490982"/>
            <a:ext cx="1168710" cy="47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 name="Rounded Rectangle 3"/>
          <p:cNvSpPr/>
          <p:nvPr/>
        </p:nvSpPr>
        <p:spPr>
          <a:xfrm>
            <a:off x="3124200" y="2434114"/>
            <a:ext cx="4343400" cy="885336"/>
          </a:xfrm>
          <a:prstGeom prst="roundRect">
            <a:avLst/>
          </a:prstGeom>
          <a:solidFill>
            <a:srgbClr val="FFE7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000" dirty="0" err="1">
                <a:solidFill>
                  <a:srgbClr val="000000"/>
                </a:solidFill>
                <a:latin typeface="Times New Roman" panose="02020603050405020304" pitchFamily="18" charset="0"/>
                <a:cs typeface="Times New Roman" panose="02020603050405020304" pitchFamily="18" charset="0"/>
              </a:rPr>
              <a:t>thăm</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thẳm</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rừng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sâu</a:t>
            </a:r>
            <a:endParaRPr lang="en-US" sz="3000" dirty="0">
              <a:solidFill>
                <a:srgbClr val="000000"/>
              </a:solidFill>
              <a:latin typeface="Times New Roman" panose="02020603050405020304" pitchFamily="18" charset="0"/>
              <a:cs typeface="Times New Roman" panose="02020603050405020304" pitchFamily="18" charset="0"/>
            </a:endParaRPr>
          </a:p>
        </p:txBody>
      </p:sp>
      <p:sp>
        <p:nvSpPr>
          <p:cNvPr id="11" name="Right Arrow 10"/>
          <p:cNvSpPr/>
          <p:nvPr/>
        </p:nvSpPr>
        <p:spPr>
          <a:xfrm rot="21442935">
            <a:off x="2379663" y="3902968"/>
            <a:ext cx="823912" cy="98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Rounded Rectangle 11"/>
          <p:cNvSpPr/>
          <p:nvPr/>
        </p:nvSpPr>
        <p:spPr>
          <a:xfrm>
            <a:off x="3200403" y="3480420"/>
            <a:ext cx="4251325" cy="88533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000" dirty="0" err="1">
                <a:solidFill>
                  <a:srgbClr val="000000"/>
                </a:solidFill>
                <a:latin typeface="Times New Roman" panose="02020603050405020304" pitchFamily="18" charset="0"/>
                <a:cs typeface="Times New Roman" panose="02020603050405020304" pitchFamily="18" charset="0"/>
              </a:rPr>
              <a:t>bờ</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biển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sóng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tràn</a:t>
            </a:r>
            <a:endParaRPr lang="en-US" sz="3000" dirty="0">
              <a:solidFill>
                <a:srgbClr val="00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3200400" y="4526726"/>
            <a:ext cx="4267200" cy="88533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000" dirty="0" err="1">
                <a:solidFill>
                  <a:srgbClr val="000000"/>
                </a:solidFill>
                <a:latin typeface="Times New Roman" panose="02020603050405020304" pitchFamily="18" charset="0"/>
                <a:cs typeface="Times New Roman" panose="02020603050405020304" pitchFamily="18" charset="0"/>
              </a:rPr>
              <a:t>quần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đảo</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khơi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xa</a:t>
            </a:r>
            <a:endParaRPr lang="en-US" sz="3000" dirty="0">
              <a:solidFill>
                <a:srgbClr val="000000"/>
              </a:solidFill>
              <a:latin typeface="Times New Roman" panose="02020603050405020304" pitchFamily="18" charset="0"/>
              <a:cs typeface="Times New Roman" panose="02020603050405020304" pitchFamily="18" charset="0"/>
            </a:endParaRPr>
          </a:p>
        </p:txBody>
      </p:sp>
      <p:sp>
        <p:nvSpPr>
          <p:cNvPr id="15" name="Right Arrow 14"/>
          <p:cNvSpPr/>
          <p:nvPr/>
        </p:nvSpPr>
        <p:spPr>
          <a:xfrm rot="2656250">
            <a:off x="2198688" y="4417737"/>
            <a:ext cx="1136650" cy="78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 name="Text Box 17"/>
          <p:cNvSpPr txBox="1">
            <a:spLocks noChangeArrowheads="1"/>
          </p:cNvSpPr>
          <p:nvPr/>
        </p:nvSpPr>
        <p:spPr bwMode="auto">
          <a:xfrm>
            <a:off x="762000" y="1178484"/>
            <a:ext cx="66120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50000"/>
              </a:spcBef>
              <a:spcAft>
                <a:spcPct val="0"/>
              </a:spcAft>
            </a:pPr>
            <a:r>
              <a:rPr lang="en-US" altLang="en-US" sz="3000" b="1" dirty="0" err="1">
                <a:solidFill>
                  <a:srgbClr val="FF0000"/>
                </a:solidFill>
                <a:cs typeface="Times New Roman" panose="02020603050405020304" pitchFamily="18" charset="0"/>
              </a:rPr>
              <a:t>Bầy</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ong</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đến</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tìm</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mật</a:t>
            </a:r>
            <a:r>
              <a:rPr lang="en-US" altLang="en-US" sz="3000" b="1" dirty="0">
                <a:solidFill>
                  <a:srgbClr val="FF0000"/>
                </a:solidFill>
                <a:cs typeface="Times New Roman" panose="02020603050405020304" pitchFamily="18" charset="0"/>
              </a:rPr>
              <a:t> ở </a:t>
            </a:r>
            <a:r>
              <a:rPr lang="en-US" altLang="en-US" sz="3000" b="1" dirty="0" err="1">
                <a:solidFill>
                  <a:srgbClr val="FF0000"/>
                </a:solidFill>
                <a:cs typeface="Times New Roman" panose="02020603050405020304" pitchFamily="18" charset="0"/>
              </a:rPr>
              <a:t>những</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nơi</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nào</a:t>
            </a:r>
            <a:r>
              <a:rPr lang="en-US" altLang="en-US" sz="3000" b="1" dirty="0">
                <a:solidFill>
                  <a:srgbClr val="FF0000"/>
                </a:solidFill>
                <a:cs typeface="Times New Roman" panose="02020603050405020304" pitchFamily="18" charset="0"/>
              </a:rPr>
              <a:t>?</a:t>
            </a:r>
          </a:p>
        </p:txBody>
      </p:sp>
    </p:spTree>
    <p:extLst>
      <p:ext uri="{BB962C8B-B14F-4D97-AF65-F5344CB8AC3E}">
        <p14:creationId xmlns:p14="http://schemas.microsoft.com/office/powerpoint/2010/main" val="933439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1" grpId="0" animBg="1"/>
      <p:bldP spid="12" grpId="0" animBg="1"/>
      <p:bldP spid="13" grpId="0" animBg="1"/>
      <p:bldP spid="15"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152400" y="209598"/>
            <a:ext cx="4114800" cy="3299889"/>
            <a:chOff x="0" y="1"/>
            <a:chExt cx="9131964" cy="6492874"/>
          </a:xfrm>
        </p:grpSpPr>
        <p:pic>
          <p:nvPicPr>
            <p:cNvPr id="37894"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31964" cy="649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1"/>
            <p:cNvSpPr txBox="1">
              <a:spLocks noChangeArrowheads="1"/>
            </p:cNvSpPr>
            <p:nvPr/>
          </p:nvSpPr>
          <p:spPr bwMode="auto">
            <a:xfrm>
              <a:off x="531992" y="732432"/>
              <a:ext cx="3428011" cy="345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3600" b="1">
                  <a:solidFill>
                    <a:srgbClr val="CCFFFF"/>
                  </a:solidFill>
                </a:rPr>
                <a:t>Hoa chuối rừng</a:t>
              </a:r>
            </a:p>
          </p:txBody>
        </p:sp>
      </p:grpSp>
      <p:grpSp>
        <p:nvGrpSpPr>
          <p:cNvPr id="37891" name="Group 2"/>
          <p:cNvGrpSpPr>
            <a:grpSpLocks/>
          </p:cNvGrpSpPr>
          <p:nvPr/>
        </p:nvGrpSpPr>
        <p:grpSpPr bwMode="auto">
          <a:xfrm>
            <a:off x="0" y="2"/>
            <a:ext cx="9144000" cy="6858000"/>
            <a:chOff x="-157448" y="-204691"/>
            <a:chExt cx="9446860" cy="6697567"/>
          </a:xfrm>
        </p:grpSpPr>
        <p:pic>
          <p:nvPicPr>
            <p:cNvPr id="37892"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48" y="-204691"/>
              <a:ext cx="9446860" cy="669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1"/>
            <p:cNvSpPr txBox="1">
              <a:spLocks noChangeArrowheads="1"/>
            </p:cNvSpPr>
            <p:nvPr/>
          </p:nvSpPr>
          <p:spPr bwMode="auto">
            <a:xfrm>
              <a:off x="944686" y="572403"/>
              <a:ext cx="3428010" cy="63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3600" b="1">
                  <a:solidFill>
                    <a:srgbClr val="CCFFFF"/>
                  </a:solidFill>
                </a:rPr>
                <a:t>Hoa chuối rừng </a:t>
              </a:r>
            </a:p>
          </p:txBody>
        </p:sp>
      </p:grpSp>
    </p:spTree>
    <p:extLst>
      <p:ext uri="{BB962C8B-B14F-4D97-AF65-F5344CB8AC3E}">
        <p14:creationId xmlns:p14="http://schemas.microsoft.com/office/powerpoint/2010/main" val="5839514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36"/>
          <p:cNvGrpSpPr>
            <a:grpSpLocks/>
          </p:cNvGrpSpPr>
          <p:nvPr/>
        </p:nvGrpSpPr>
        <p:grpSpPr bwMode="auto">
          <a:xfrm>
            <a:off x="3" y="11738"/>
            <a:ext cx="9129713" cy="6846262"/>
            <a:chOff x="0" y="-4735"/>
            <a:chExt cx="9144000" cy="6529579"/>
          </a:xfrm>
        </p:grpSpPr>
        <p:pic>
          <p:nvPicPr>
            <p:cNvPr id="38915" name="Picture 6"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35"/>
              <a:ext cx="9144000" cy="652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38"/>
            <p:cNvSpPr txBox="1">
              <a:spLocks noChangeArrowheads="1"/>
            </p:cNvSpPr>
            <p:nvPr/>
          </p:nvSpPr>
          <p:spPr bwMode="auto">
            <a:xfrm>
              <a:off x="381000" y="274132"/>
              <a:ext cx="2360951" cy="73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4400" b="1">
                  <a:solidFill>
                    <a:srgbClr val="FFFF00"/>
                  </a:solidFill>
                </a:rPr>
                <a:t>Hoa ban</a:t>
              </a:r>
            </a:p>
          </p:txBody>
        </p:sp>
      </p:grpSp>
    </p:spTree>
    <p:extLst>
      <p:ext uri="{BB962C8B-B14F-4D97-AF65-F5344CB8AC3E}">
        <p14:creationId xmlns:p14="http://schemas.microsoft.com/office/powerpoint/2010/main" val="4248809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ừng phòng hộ ven biển Tuy Hoà 1 | Mapi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 y="0"/>
            <a:ext cx="9126176"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0800" y="6175053"/>
            <a:ext cx="4572000" cy="646331"/>
          </a:xfrm>
          <a:prstGeom prst="rect">
            <a:avLst/>
          </a:prstGeom>
          <a:noFill/>
        </p:spPr>
        <p:txBody>
          <a:bodyPr wrap="square" rtlCol="0">
            <a:spAutoFit/>
          </a:bodyPr>
          <a:lstStyle/>
          <a:p>
            <a:r>
              <a:rPr lang="en-US" sz="3600" b="1" dirty="0" err="1">
                <a:latin typeface="Times New Roman" pitchFamily="18" charset="0"/>
                <a:cs typeface="Times New Roman" pitchFamily="18" charset="0"/>
              </a:rPr>
              <a:t>Hàng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chắn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bão</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06612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39"/>
          <p:cNvGrpSpPr>
            <a:grpSpLocks/>
          </p:cNvGrpSpPr>
          <p:nvPr/>
        </p:nvGrpSpPr>
        <p:grpSpPr bwMode="auto">
          <a:xfrm>
            <a:off x="0" y="0"/>
            <a:ext cx="9144000" cy="7082688"/>
            <a:chOff x="-45778" y="1"/>
            <a:chExt cx="9247547" cy="6561186"/>
          </a:xfrm>
        </p:grpSpPr>
        <p:pic>
          <p:nvPicPr>
            <p:cNvPr id="39939" name="Picture 8" descr="Kết quả hình ảnh cho hình ảnh hang duong ben bo b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8" y="1"/>
              <a:ext cx="9247547" cy="656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41"/>
            <p:cNvSpPr txBox="1">
              <a:spLocks noChangeArrowheads="1"/>
            </p:cNvSpPr>
            <p:nvPr/>
          </p:nvSpPr>
          <p:spPr bwMode="auto">
            <a:xfrm>
              <a:off x="-45778" y="566915"/>
              <a:ext cx="3621128" cy="48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0"/>
                </a:spcBef>
                <a:spcAft>
                  <a:spcPct val="0"/>
                </a:spcAft>
              </a:pPr>
              <a:r>
                <a:rPr lang="en-US" altLang="en-US" sz="2800" b="1">
                  <a:solidFill>
                    <a:srgbClr val="FF0000"/>
                  </a:solidFill>
                </a:rPr>
                <a:t>Loài hoa không tên</a:t>
              </a:r>
            </a:p>
          </p:txBody>
        </p:sp>
      </p:grpSp>
    </p:spTree>
    <p:extLst>
      <p:ext uri="{BB962C8B-B14F-4D97-AF65-F5344CB8AC3E}">
        <p14:creationId xmlns:p14="http://schemas.microsoft.com/office/powerpoint/2010/main" val="540442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7"/>
          <p:cNvSpPr txBox="1">
            <a:spLocks noChangeArrowheads="1"/>
          </p:cNvSpPr>
          <p:nvPr/>
        </p:nvSpPr>
        <p:spPr bwMode="auto">
          <a:xfrm>
            <a:off x="1295400" y="304800"/>
            <a:ext cx="69819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spcBef>
                <a:spcPct val="50000"/>
              </a:spcBef>
              <a:spcAft>
                <a:spcPct val="0"/>
              </a:spcAft>
            </a:pPr>
            <a:r>
              <a:rPr lang="en-US" altLang="en-US" sz="2800" b="1" dirty="0" err="1">
                <a:solidFill>
                  <a:srgbClr val="FF0000"/>
                </a:solidFill>
              </a:rPr>
              <a:t>Em</a:t>
            </a:r>
            <a:r>
              <a:rPr lang="en-US" altLang="en-US" sz="2800" b="1" dirty="0">
                <a:solidFill>
                  <a:srgbClr val="FF0000"/>
                </a:solidFill>
              </a:rPr>
              <a:t> </a:t>
            </a:r>
            <a:r>
              <a:rPr lang="en-US" altLang="en-US" sz="2800" b="1" dirty="0" err="1">
                <a:solidFill>
                  <a:srgbClr val="FF0000"/>
                </a:solidFill>
              </a:rPr>
              <a:t>hiểu</a:t>
            </a:r>
            <a:r>
              <a:rPr lang="en-US" altLang="en-US" sz="2800" b="1" dirty="0">
                <a:solidFill>
                  <a:srgbClr val="FF0000"/>
                </a:solidFill>
              </a:rPr>
              <a:t> </a:t>
            </a:r>
            <a:r>
              <a:rPr lang="en-US" altLang="en-US" sz="2800" b="1" dirty="0" err="1">
                <a:solidFill>
                  <a:srgbClr val="FF0000"/>
                </a:solidFill>
              </a:rPr>
              <a:t>câu</a:t>
            </a:r>
            <a:r>
              <a:rPr lang="en-US" altLang="en-US" sz="2800" b="1" dirty="0">
                <a:solidFill>
                  <a:srgbClr val="FF0000"/>
                </a:solidFill>
              </a:rPr>
              <a:t> </a:t>
            </a:r>
            <a:r>
              <a:rPr lang="en-US" altLang="en-US" sz="2800" b="1" dirty="0" err="1">
                <a:solidFill>
                  <a:srgbClr val="FF0000"/>
                </a:solidFill>
              </a:rPr>
              <a:t>thơ</a:t>
            </a:r>
            <a:r>
              <a:rPr lang="en-US" altLang="en-US" sz="2800" b="1" dirty="0">
                <a:solidFill>
                  <a:srgbClr val="FF0000"/>
                </a:solidFill>
              </a:rPr>
              <a:t>: “</a:t>
            </a:r>
            <a:r>
              <a:rPr lang="en-US" altLang="en-US" sz="2800" b="1" dirty="0" err="1">
                <a:solidFill>
                  <a:srgbClr val="FF0000"/>
                </a:solidFill>
              </a:rPr>
              <a:t>Đất</a:t>
            </a:r>
            <a:r>
              <a:rPr lang="en-US" altLang="en-US" sz="2800" b="1" dirty="0">
                <a:solidFill>
                  <a:srgbClr val="FF0000"/>
                </a:solidFill>
              </a:rPr>
              <a:t> </a:t>
            </a:r>
            <a:r>
              <a:rPr lang="en-US" altLang="en-US" sz="2800" b="1" dirty="0" err="1">
                <a:solidFill>
                  <a:srgbClr val="FF0000"/>
                </a:solidFill>
              </a:rPr>
              <a:t>nơi</a:t>
            </a:r>
            <a:r>
              <a:rPr lang="en-US" altLang="en-US" sz="2800" b="1" dirty="0">
                <a:solidFill>
                  <a:srgbClr val="FF0000"/>
                </a:solidFill>
              </a:rPr>
              <a:t>  </a:t>
            </a:r>
            <a:r>
              <a:rPr lang="en-US" altLang="en-US" sz="2800" b="1" dirty="0" err="1">
                <a:solidFill>
                  <a:srgbClr val="FF0000"/>
                </a:solidFill>
              </a:rPr>
              <a:t>đâu</a:t>
            </a:r>
            <a:r>
              <a:rPr lang="en-US" altLang="en-US" sz="2800" b="1" dirty="0">
                <a:solidFill>
                  <a:srgbClr val="FF0000"/>
                </a:solidFill>
              </a:rPr>
              <a:t> </a:t>
            </a:r>
            <a:r>
              <a:rPr lang="en-US" altLang="en-US" sz="2800" b="1" dirty="0" err="1">
                <a:solidFill>
                  <a:srgbClr val="FF0000"/>
                </a:solidFill>
              </a:rPr>
              <a:t>cũng</a:t>
            </a:r>
            <a:r>
              <a:rPr lang="en-US" altLang="en-US" sz="2800" b="1" dirty="0">
                <a:solidFill>
                  <a:srgbClr val="FF0000"/>
                </a:solidFill>
              </a:rPr>
              <a:t> </a:t>
            </a:r>
            <a:r>
              <a:rPr lang="en-US" altLang="en-US" sz="2800" b="1" dirty="0" err="1">
                <a:solidFill>
                  <a:srgbClr val="FF0000"/>
                </a:solidFill>
              </a:rPr>
              <a:t>tìm</a:t>
            </a:r>
            <a:r>
              <a:rPr lang="en-US" altLang="en-US" sz="2800" b="1" dirty="0">
                <a:solidFill>
                  <a:srgbClr val="FF0000"/>
                </a:solidFill>
              </a:rPr>
              <a:t> </a:t>
            </a:r>
            <a:r>
              <a:rPr lang="en-US" altLang="en-US" sz="2800" b="1" dirty="0" err="1">
                <a:solidFill>
                  <a:srgbClr val="FF0000"/>
                </a:solidFill>
              </a:rPr>
              <a:t>ra</a:t>
            </a:r>
            <a:r>
              <a:rPr lang="en-US" altLang="en-US" sz="2800" b="1" dirty="0">
                <a:solidFill>
                  <a:srgbClr val="FF0000"/>
                </a:solidFill>
              </a:rPr>
              <a:t> </a:t>
            </a:r>
            <a:r>
              <a:rPr lang="en-US" altLang="en-US" sz="2800" b="1" dirty="0" err="1">
                <a:solidFill>
                  <a:srgbClr val="FF0000"/>
                </a:solidFill>
              </a:rPr>
              <a:t>ngọt</a:t>
            </a:r>
            <a:r>
              <a:rPr lang="en-US" altLang="en-US" sz="2800" b="1" dirty="0">
                <a:solidFill>
                  <a:srgbClr val="FF0000"/>
                </a:solidFill>
              </a:rPr>
              <a:t> </a:t>
            </a:r>
            <a:r>
              <a:rPr lang="en-US" altLang="en-US" sz="2800" b="1" dirty="0" err="1">
                <a:solidFill>
                  <a:srgbClr val="FF0000"/>
                </a:solidFill>
              </a:rPr>
              <a:t>ngào</a:t>
            </a:r>
            <a:r>
              <a:rPr lang="en-US" altLang="en-US" sz="2800" b="1" dirty="0">
                <a:solidFill>
                  <a:srgbClr val="FF0000"/>
                </a:solidFill>
              </a:rPr>
              <a:t>” </a:t>
            </a:r>
            <a:r>
              <a:rPr lang="en-US" altLang="en-US" sz="2800" b="1" dirty="0" err="1">
                <a:solidFill>
                  <a:srgbClr val="FF0000"/>
                </a:solidFill>
              </a:rPr>
              <a:t>thế</a:t>
            </a:r>
            <a:r>
              <a:rPr lang="en-US" altLang="en-US" sz="2800" b="1" dirty="0">
                <a:solidFill>
                  <a:srgbClr val="FF0000"/>
                </a:solidFill>
              </a:rPr>
              <a:t> </a:t>
            </a:r>
            <a:r>
              <a:rPr lang="en-US" altLang="en-US" sz="2800" b="1" dirty="0" err="1">
                <a:solidFill>
                  <a:srgbClr val="FF0000"/>
                </a:solidFill>
              </a:rPr>
              <a:t>nào</a:t>
            </a:r>
            <a:r>
              <a:rPr lang="en-US" altLang="en-US" sz="2800" b="1" dirty="0">
                <a:solidFill>
                  <a:srgbClr val="FF0000"/>
                </a:solidFill>
              </a:rPr>
              <a:t>?</a:t>
            </a:r>
          </a:p>
        </p:txBody>
      </p:sp>
      <p:sp>
        <p:nvSpPr>
          <p:cNvPr id="8" name="Rectangle 7"/>
          <p:cNvSpPr/>
          <p:nvPr/>
        </p:nvSpPr>
        <p:spPr>
          <a:xfrm>
            <a:off x="762000" y="1652480"/>
            <a:ext cx="7010400" cy="2677656"/>
          </a:xfrm>
          <a:prstGeom prst="rect">
            <a:avLst/>
          </a:prstGeom>
        </p:spPr>
        <p:txBody>
          <a:bodyPr wrap="square">
            <a:spAutoFit/>
          </a:bodyPr>
          <a:lstStyle/>
          <a:p>
            <a:pPr algn="ctr" fontAlgn="base">
              <a:spcBef>
                <a:spcPct val="0"/>
              </a:spcBef>
              <a:spcAft>
                <a:spcPct val="0"/>
              </a:spcAft>
            </a:pPr>
            <a:r>
              <a:rPr lang="vi-VN" sz="2800" b="1" dirty="0">
                <a:latin typeface="Times New Roman" panose="02020603050405020304" pitchFamily="18" charset="0"/>
                <a:cs typeface="Times New Roman" panose="02020603050405020304" pitchFamily="18" charset="0"/>
              </a:rPr>
              <a:t>Câu thơ “</a:t>
            </a:r>
            <a:r>
              <a:rPr lang="vi-VN" sz="2800" b="1" i="1" dirty="0">
                <a:latin typeface="Times New Roman" panose="02020603050405020304" pitchFamily="18" charset="0"/>
                <a:cs typeface="Times New Roman" panose="02020603050405020304" pitchFamily="18" charset="0"/>
              </a:rPr>
              <a:t>Đất nơi đâu cũng tìm ra ngọt ngào</a:t>
            </a:r>
            <a:r>
              <a:rPr lang="vi-VN" sz="2800" b="1" dirty="0">
                <a:latin typeface="Times New Roman" panose="02020603050405020304" pitchFamily="18" charset="0"/>
                <a:cs typeface="Times New Roman" panose="02020603050405020304" pitchFamily="18" charset="0"/>
              </a:rPr>
              <a:t>” có nghĩa là đến nơi nào, bầy ong chăm chỉ, giỏi giang cũng tìm được hoa để làm mật, đem lại hương ngọt ngào cho đời.</a:t>
            </a:r>
            <a:br>
              <a:rPr lang="vi-VN" sz="2800" b="1" dirty="0">
                <a:latin typeface="Times New Roman" panose="02020603050405020304" pitchFamily="18" charset="0"/>
                <a:cs typeface="Times New Roman" panose="02020603050405020304" pitchFamily="18" charset="0"/>
              </a:rPr>
            </a:br>
            <a:br>
              <a:rPr lang="vi-VN" sz="2800" b="1" dirty="0">
                <a:latin typeface="Times New Roman" panose="02020603050405020304" pitchFamily="18" charset="0"/>
                <a:cs typeface="Times New Roman" panose="02020603050405020304" pitchFamily="18" charset="0"/>
              </a:rPr>
            </a:br>
            <a:endParaRPr lang="en-US" sz="2800" b="1" dirty="0">
              <a:latin typeface="Times New Roman" pitchFamily="18" charset="0"/>
              <a:cs typeface="Times New Roman" pitchFamily="18" charset="0"/>
            </a:endParaRPr>
          </a:p>
        </p:txBody>
      </p:sp>
      <p:pic>
        <p:nvPicPr>
          <p:cNvPr id="6146" name="Picture 2" descr="Nằm mơ thấy con vật, Điềm gì? Nên chọn con số nào? [ CẦN BIẾ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619499"/>
            <a:ext cx="6436006" cy="32385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5051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fade">
                                      <p:cBhvr>
                                        <p:cTn id="26" dur="1000"/>
                                        <p:tgtEl>
                                          <p:spTgt spid="6146"/>
                                        </p:tgtEl>
                                      </p:cBhvr>
                                    </p:animEffect>
                                    <p:anim calcmode="lin" valueType="num">
                                      <p:cBhvr>
                                        <p:cTn id="27" dur="1000" fill="hold"/>
                                        <p:tgtEl>
                                          <p:spTgt spid="6146"/>
                                        </p:tgtEl>
                                        <p:attrNameLst>
                                          <p:attrName>ppt_x</p:attrName>
                                        </p:attrNameLst>
                                      </p:cBhvr>
                                      <p:tavLst>
                                        <p:tav tm="0">
                                          <p:val>
                                            <p:strVal val="#ppt_x"/>
                                          </p:val>
                                        </p:tav>
                                        <p:tav tm="100000">
                                          <p:val>
                                            <p:strVal val="#ppt_x"/>
                                          </p:val>
                                        </p:tav>
                                      </p:tavLst>
                                    </p:anim>
                                    <p:anim calcmode="lin" valueType="num">
                                      <p:cBhvr>
                                        <p:cTn id="28"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53751"/>
            <a:ext cx="7998432" cy="954107"/>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Qua </a:t>
            </a:r>
            <a:r>
              <a:rPr lang="en-US" sz="2800" b="1" dirty="0" err="1">
                <a:solidFill>
                  <a:srgbClr val="FF0000"/>
                </a:solidFill>
                <a:latin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dòng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muốn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ong</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457200" y="2209800"/>
            <a:ext cx="7163662" cy="440120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Qua 2 dòng cuối bài thơ nhà thơ muốn nói:</a:t>
            </a:r>
          </a:p>
          <a:p>
            <a:r>
              <a:rPr lang="vi-VN" sz="2800" dirty="0">
                <a:latin typeface="Times New Roman" panose="02020603050405020304" pitchFamily="18" charset="0"/>
                <a:cs typeface="Times New Roman" panose="02020603050405020304" pitchFamily="18" charset="0"/>
              </a:rPr>
              <a:t>    Công việc của loài ong có ý nghĩa thật lớn lao đẹp đẽ: ong giữ hộ cho người những mùa hoa tàn, đã chắt được trong vị ngọt, mùi hương của hoa những giọt mật tinh túy. Thưởng thức mật ong, con người như thấy những mùa hoa sống lại, không tàn phai.</a:t>
            </a:r>
          </a:p>
          <a:p>
            <a:br>
              <a:rPr lang="vi-VN" sz="2800" dirty="0">
                <a:latin typeface="Times New Roman" panose="02020603050405020304" pitchFamily="18" charset="0"/>
                <a:cs typeface="Times New Roman" panose="02020603050405020304" pitchFamily="18" charset="0"/>
              </a:rPr>
            </a:br>
            <a:br>
              <a:rPr lang="vi-VN" sz="2800" dirty="0">
                <a:latin typeface="Times New Roman" panose="02020603050405020304" pitchFamily="18" charset="0"/>
                <a:cs typeface="Times New Roman" panose="02020603050405020304" pitchFamily="18" charset="0"/>
              </a:rPr>
            </a:b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4515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9144000" cy="6858000"/>
          </a:xfrm>
          <a:prstGeom prst="rect">
            <a:avLst/>
          </a:prstGeom>
        </p:spPr>
      </p:pic>
      <p:sp>
        <p:nvSpPr>
          <p:cNvPr id="5" name="Rectangle 4"/>
          <p:cNvSpPr/>
          <p:nvPr/>
        </p:nvSpPr>
        <p:spPr>
          <a:xfrm>
            <a:off x="704850" y="685800"/>
            <a:ext cx="7734300" cy="39703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all" spc="0" normalizeH="0" baseline="0" noProof="0" dirty="0" err="1">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Chào</a:t>
            </a:r>
            <a:r>
              <a:rPr kumimoji="0" lang="en-US" sz="6600" b="1" i="0" u="none" strike="noStrike" kern="1200" cap="all" spc="0" normalizeH="0" baseline="0" noProof="0" dirty="0">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 </a:t>
            </a:r>
            <a:r>
              <a:rPr kumimoji="0" lang="en-US" sz="6600" b="1" i="0" u="none" strike="noStrike" kern="1200" cap="all" spc="0" normalizeH="0" baseline="0" noProof="0" dirty="0" err="1">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mừng</a:t>
            </a:r>
            <a:r>
              <a:rPr kumimoji="0" lang="en-US" sz="6600" b="1" i="0" u="none" strike="noStrike" kern="1200" cap="all" spc="0" normalizeH="0" baseline="0" noProof="0" dirty="0">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 </a:t>
            </a:r>
            <a:r>
              <a:rPr kumimoji="0" lang="en-US" sz="6600" b="1" i="0" u="none" strike="noStrike" kern="1200" cap="all" spc="0" normalizeH="0" baseline="0" noProof="0" dirty="0" err="1">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các</a:t>
            </a:r>
            <a:r>
              <a:rPr kumimoji="0" lang="en-US" sz="6600" b="1" i="0" u="none" strike="noStrike" kern="1200" cap="all" spc="0" normalizeH="0" baseline="0" noProof="0" dirty="0">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 con </a:t>
            </a:r>
            <a:r>
              <a:rPr kumimoji="0" lang="en-US" sz="6600" b="1" i="0" u="none" strike="noStrike" kern="1200" cap="all" spc="0" normalizeH="0" baseline="0" noProof="0" dirty="0" err="1">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đến</a:t>
            </a:r>
            <a:r>
              <a:rPr kumimoji="0" lang="en-US" sz="6600" b="1" i="0" u="none" strike="noStrike" kern="1200" cap="all" spc="0" normalizeH="0" baseline="0" noProof="0" dirty="0">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 </a:t>
            </a:r>
            <a:r>
              <a:rPr kumimoji="0" lang="en-US" sz="6600" b="1" i="0" u="none" strike="noStrike" kern="1200" cap="all" spc="0" normalizeH="0" baseline="0" noProof="0" dirty="0" err="1">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với</a:t>
            </a:r>
            <a:r>
              <a:rPr kumimoji="0" lang="en-US" sz="6600" b="1" i="0" u="none" strike="noStrike" kern="1200" cap="all" spc="0" normalizeH="0" baseline="0" noProof="0" dirty="0">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all" spc="0" normalizeH="0" baseline="0" noProof="0" dirty="0" err="1">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trò</a:t>
            </a:r>
            <a:r>
              <a:rPr kumimoji="0" lang="en-US" sz="6600" b="1" i="0" u="none" strike="noStrike" kern="1200" cap="all" spc="0" normalizeH="0" baseline="0" noProof="0" dirty="0">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 </a:t>
            </a:r>
            <a:r>
              <a:rPr kumimoji="0" lang="en-US" sz="6600" b="1" i="0" u="none" strike="noStrike" kern="1200" cap="all" spc="0" normalizeH="0" baseline="0" noProof="0" dirty="0" err="1">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rPr>
              <a:t>chơi</a:t>
            </a:r>
            <a:endParaRPr kumimoji="0" lang="en-US" sz="6600" b="1" i="0" u="none" strike="noStrike" kern="1200" cap="all" spc="0" normalizeH="0" baseline="0" noProof="0" dirty="0">
              <a:ln w="9000" cmpd="sng">
                <a:solidFill>
                  <a:srgbClr val="8064A2">
                    <a:shade val="50000"/>
                    <a:satMod val="120000"/>
                  </a:srgbClr>
                </a:solidFill>
                <a:prstDash val="solid"/>
              </a:ln>
              <a:solidFill>
                <a:srgbClr val="4F81BD">
                  <a:lumMod val="75000"/>
                </a:srgbClr>
              </a:solidFill>
              <a:effectLst>
                <a:reflection blurRad="12700" stA="28000" endPos="45000" dist="1000" dir="5400000" sy="-100000" algn="bl" rotWithShape="0"/>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6" name="TextBox 5">
            <a:hlinkClick r:id="rId3" action="ppaction://hlinksldjump"/>
          </p:cNvPr>
          <p:cNvSpPr txBox="1"/>
          <p:nvPr/>
        </p:nvSpPr>
        <p:spPr>
          <a:xfrm>
            <a:off x="5791200" y="4501871"/>
            <a:ext cx="26479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79646">
                    <a:lumMod val="75000"/>
                  </a:srgbClr>
                </a:solidFill>
                <a:effectLst/>
                <a:uLnTx/>
                <a:uFillTx/>
                <a:latin typeface="Calibri"/>
                <a:ea typeface="+mn-ea"/>
                <a:cs typeface="+mn-cs"/>
                <a:hlinkClick r:id="rId3" action="ppaction://hlinksldjump"/>
              </a:rPr>
              <a:t>BẮT ĐẦU</a:t>
            </a:r>
            <a:endParaRPr kumimoji="0" lang="en-US" sz="4800" b="1" i="1" u="none" strike="noStrike" kern="1200" cap="none" spc="0" normalizeH="0" baseline="0" noProof="0" dirty="0">
              <a:ln>
                <a:noFill/>
              </a:ln>
              <a:solidFill>
                <a:srgbClr val="F79646">
                  <a:lumMod val="75000"/>
                </a:srgbClr>
              </a:solidFill>
              <a:effectLst/>
              <a:uLnTx/>
              <a:uFillTx/>
              <a:latin typeface="Calibri"/>
              <a:ea typeface="+mn-ea"/>
              <a:cs typeface="+mn-cs"/>
            </a:endParaRPr>
          </a:p>
        </p:txBody>
      </p:sp>
      <p:grpSp>
        <p:nvGrpSpPr>
          <p:cNvPr id="9" name="Group 8"/>
          <p:cNvGrpSpPr/>
          <p:nvPr/>
        </p:nvGrpSpPr>
        <p:grpSpPr>
          <a:xfrm>
            <a:off x="-13648" y="31077"/>
            <a:ext cx="4572000" cy="6858000"/>
            <a:chOff x="32657" y="-32657"/>
            <a:chExt cx="4572000" cy="6858000"/>
          </a:xfrm>
          <a:solidFill>
            <a:srgbClr val="92D050"/>
          </a:solidFill>
        </p:grpSpPr>
        <p:sp>
          <p:nvSpPr>
            <p:cNvPr id="7" name="Flowchart: Process 6"/>
            <p:cNvSpPr/>
            <p:nvPr/>
          </p:nvSpPr>
          <p:spPr>
            <a:xfrm>
              <a:off x="32657" y="-32657"/>
              <a:ext cx="4572000" cy="68580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Process 7"/>
            <p:cNvSpPr/>
            <p:nvPr/>
          </p:nvSpPr>
          <p:spPr>
            <a:xfrm>
              <a:off x="3537857" y="2625239"/>
              <a:ext cx="685800" cy="1520041"/>
            </a:xfrm>
            <a:prstGeom prst="flowChart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p:cNvGrpSpPr/>
          <p:nvPr/>
        </p:nvGrpSpPr>
        <p:grpSpPr>
          <a:xfrm rot="10800000">
            <a:off x="4585648" y="15540"/>
            <a:ext cx="4572000" cy="6858000"/>
            <a:chOff x="32657" y="-32657"/>
            <a:chExt cx="4572000" cy="6858000"/>
          </a:xfrm>
          <a:solidFill>
            <a:srgbClr val="92D050"/>
          </a:solidFill>
        </p:grpSpPr>
        <p:sp>
          <p:nvSpPr>
            <p:cNvPr id="11" name="Flowchart: Process 10"/>
            <p:cNvSpPr/>
            <p:nvPr/>
          </p:nvSpPr>
          <p:spPr>
            <a:xfrm>
              <a:off x="32657" y="-32657"/>
              <a:ext cx="4572000" cy="68580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Process 11"/>
            <p:cNvSpPr/>
            <p:nvPr/>
          </p:nvSpPr>
          <p:spPr>
            <a:xfrm>
              <a:off x="3537857" y="2625239"/>
              <a:ext cx="685800" cy="1520041"/>
            </a:xfrm>
            <a:prstGeom prst="flowChart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Rectangle 12"/>
          <p:cNvSpPr/>
          <p:nvPr/>
        </p:nvSpPr>
        <p:spPr>
          <a:xfrm>
            <a:off x="3909066" y="3075495"/>
            <a:ext cx="1295399"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1461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3"/>
                                        </p:tgtEl>
                                        <p:attrNameLst>
                                          <p:attrName>ppt_w</p:attrName>
                                        </p:attrNameLst>
                                      </p:cBhvr>
                                      <p:tavLst>
                                        <p:tav tm="0">
                                          <p:val>
                                            <p:strVal val="ppt_w"/>
                                          </p:val>
                                        </p:tav>
                                        <p:tav tm="100000">
                                          <p:val>
                                            <p:fltVal val="0"/>
                                          </p:val>
                                        </p:tav>
                                      </p:tavLst>
                                    </p:anim>
                                    <p:anim calcmode="lin" valueType="num">
                                      <p:cBhvr>
                                        <p:cTn id="19" dur="500"/>
                                        <p:tgtEl>
                                          <p:spTgt spid="13"/>
                                        </p:tgtEl>
                                        <p:attrNameLst>
                                          <p:attrName>ppt_h</p:attrName>
                                        </p:attrNameLst>
                                      </p:cBhvr>
                                      <p:tavLst>
                                        <p:tav tm="0">
                                          <p:val>
                                            <p:strVal val="ppt_h"/>
                                          </p:val>
                                        </p:tav>
                                        <p:tav tm="100000">
                                          <p:val>
                                            <p:fltVal val="0"/>
                                          </p:val>
                                        </p:tav>
                                      </p:tavLst>
                                    </p:anim>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35" presetClass="path" presetSubtype="0" accel="50000" decel="50000" fill="hold" nodeType="withEffect">
                                  <p:stCondLst>
                                    <p:cond delay="0"/>
                                  </p:stCondLst>
                                  <p:childTnLst>
                                    <p:animMotion origin="layout" path="M 2.5E-6 3.7037E-7 L -0.51493 3.7037E-7 " pathEditMode="relative" rAng="0" ptsTypes="AA">
                                      <p:cBhvr>
                                        <p:cTn id="23" dur="2000" fill="hold"/>
                                        <p:tgtEl>
                                          <p:spTgt spid="9"/>
                                        </p:tgtEl>
                                        <p:attrNameLst>
                                          <p:attrName>ppt_x</p:attrName>
                                          <p:attrName>ppt_y</p:attrName>
                                        </p:attrNameLst>
                                      </p:cBhvr>
                                      <p:rCtr x="-25747" y="0"/>
                                    </p:animMotion>
                                  </p:childTnLst>
                                </p:cTn>
                              </p:par>
                              <p:par>
                                <p:cTn id="24" presetID="63" presetClass="path" presetSubtype="0" accel="50000" decel="50000" fill="hold" nodeType="withEffect">
                                  <p:stCondLst>
                                    <p:cond delay="0"/>
                                  </p:stCondLst>
                                  <p:childTnLst>
                                    <p:animMotion origin="layout" path="M -3.88889E-6 -1.96532E-6 L 0.50174 -1.96532E-6 " pathEditMode="relative" rAng="0" ptsTypes="AA">
                                      <p:cBhvr>
                                        <p:cTn id="25" dur="2000" fill="hold"/>
                                        <p:tgtEl>
                                          <p:spTgt spid="10"/>
                                        </p:tgtEl>
                                        <p:attrNameLst>
                                          <p:attrName>ppt_x</p:attrName>
                                          <p:attrName>ppt_y</p:attrName>
                                        </p:attrNameLst>
                                      </p:cBhvr>
                                      <p:rCtr x="25087" y="0"/>
                                    </p:animMotion>
                                  </p:childTnLst>
                                </p:cTn>
                              </p:par>
                            </p:childTnLst>
                          </p:cTn>
                        </p:par>
                      </p:childTnLst>
                    </p:cTn>
                  </p:par>
                </p:childTnLst>
              </p:cTn>
              <p:nextCondLst>
                <p:cond evt="onClick" delay="0">
                  <p:tgtEl>
                    <p:spTgt spid="13"/>
                  </p:tgtEl>
                </p:cond>
              </p:nextCondLst>
            </p:seq>
          </p:childTnLst>
        </p:cTn>
      </p:par>
    </p:tnLst>
    <p:bldLst>
      <p:bldP spid="5" grpId="0"/>
      <p:bldP spid="6"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1860404" y="1543556"/>
            <a:ext cx="6671175" cy="3273747"/>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mj-lt"/>
              </a:rPr>
              <a:t> </a:t>
            </a:r>
            <a:endParaRPr lang="zh-CN" altLang="en-US" sz="2000" b="1">
              <a:latin typeface="+mj-lt"/>
            </a:endParaRPr>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65951" y="26851"/>
            <a:ext cx="5361942" cy="5477510"/>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2331428" y="1117548"/>
            <a:ext cx="680514" cy="521361"/>
          </a:xfrm>
          <a:prstGeom prst="rect">
            <a:avLst/>
          </a:prstGeom>
        </p:spPr>
      </p:pic>
      <p:cxnSp>
        <p:nvCxnSpPr>
          <p:cNvPr id="10" name="PA_直接连接符 43">
            <a:extLst>
              <a:ext uri="{FF2B5EF4-FFF2-40B4-BE49-F238E27FC236}">
                <a16:creationId xmlns:a16="http://schemas.microsoft.com/office/drawing/2014/main" id="{FC4653B1-60E0-48B0-850B-CB5518F256DD}"/>
              </a:ext>
            </a:extLst>
          </p:cNvPr>
          <p:cNvCxnSpPr>
            <a:cxnSpLocks/>
          </p:cNvCxnSpPr>
          <p:nvPr>
            <p:custDataLst>
              <p:tags r:id="rId2"/>
            </p:custDataLst>
          </p:nvPr>
        </p:nvCxnSpPr>
        <p:spPr>
          <a:xfrm>
            <a:off x="2831674" y="1638908"/>
            <a:ext cx="266937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8878064" y="1020537"/>
            <a:ext cx="227837" cy="889000"/>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999821" y="127263"/>
            <a:ext cx="226606" cy="1778728"/>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flipV="1">
            <a:off x="8878064" y="4961521"/>
            <a:ext cx="227837" cy="889000"/>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16200000" flipV="1">
            <a:off x="7999821" y="4965067"/>
            <a:ext cx="226606" cy="1778728"/>
          </a:xfrm>
          <a:prstGeom prst="rect">
            <a:avLst/>
          </a:prstGeom>
        </p:spPr>
      </p:pic>
      <p:sp>
        <p:nvSpPr>
          <p:cNvPr id="6" name="Rectangle 5"/>
          <p:cNvSpPr/>
          <p:nvPr/>
        </p:nvSpPr>
        <p:spPr>
          <a:xfrm>
            <a:off x="3302032" y="1949790"/>
            <a:ext cx="5229546" cy="2308324"/>
          </a:xfrm>
          <a:prstGeom prst="rect">
            <a:avLst/>
          </a:prstGeom>
        </p:spPr>
        <p:txBody>
          <a:bodyPr wrap="square">
            <a:spAutoFit/>
          </a:bodyPr>
          <a:lstStyle/>
          <a:p>
            <a:r>
              <a:rPr lang="en-US" sz="2400" b="1" dirty="0">
                <a:solidFill>
                  <a:srgbClr val="0066CC"/>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p>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ngợi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phẩm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chất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quý</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bầy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cù</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làm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việc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ích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tìm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mật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hộ</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mùa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tàn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phai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thơm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vị</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ngọt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2975490" y="1264780"/>
            <a:ext cx="5323893" cy="400110"/>
          </a:xfrm>
          <a:prstGeom prst="rect">
            <a:avLst/>
          </a:prstGeom>
        </p:spPr>
        <p:txBody>
          <a:bodyPr wrap="none">
            <a:spAutoFit/>
          </a:bodyPr>
          <a:lstStyle/>
          <a:p>
            <a:r>
              <a:rPr lang="vi-VN" sz="2000" b="1" dirty="0">
                <a:solidFill>
                  <a:srgbClr val="FF0000"/>
                </a:solidFill>
                <a:latin typeface="Times New Roman" panose="02020603050405020304" pitchFamily="18" charset="0"/>
                <a:cs typeface="Times New Roman" panose="02020603050405020304" pitchFamily="18" charset="0"/>
              </a:rPr>
              <a:t>Bài thơ </a:t>
            </a:r>
            <a:r>
              <a:rPr lang="en-US" sz="2000" b="1" i="1" dirty="0" err="1">
                <a:solidFill>
                  <a:srgbClr val="FF0000"/>
                </a:solidFill>
                <a:latin typeface="Times New Roman" panose="02020603050405020304" pitchFamily="18" charset="0"/>
                <a:cs typeface="Times New Roman" panose="02020603050405020304" pitchFamily="18" charset="0"/>
              </a:rPr>
              <a:t>Hành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trình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của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bầy</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ong</a:t>
            </a:r>
            <a:r>
              <a:rPr lang="vi-VN" sz="2000" b="1" i="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nói lên điều gì?</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4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297CED0-9EFA-4E56-80FB-03ADE47F5739}"/>
              </a:ext>
            </a:extLst>
          </p:cNvPr>
          <p:cNvSpPr/>
          <p:nvPr/>
        </p:nvSpPr>
        <p:spPr>
          <a:xfrm>
            <a:off x="1600200" y="1447800"/>
            <a:ext cx="5943600" cy="251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C9627977-9ED1-43A7-9BF7-AFFE55FFBF58}"/>
              </a:ext>
            </a:extLst>
          </p:cNvPr>
          <p:cNvSpPr txBox="1"/>
          <p:nvPr/>
        </p:nvSpPr>
        <p:spPr>
          <a:xfrm>
            <a:off x="1674629" y="1954741"/>
            <a:ext cx="5869171"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a:ea typeface="+mn-ea"/>
                <a:cs typeface="+mn-cs"/>
              </a:rPr>
              <a:t>THỰC HÀNH</a:t>
            </a:r>
          </a:p>
        </p:txBody>
      </p:sp>
    </p:spTree>
    <p:extLst>
      <p:ext uri="{BB962C8B-B14F-4D97-AF65-F5344CB8AC3E}">
        <p14:creationId xmlns:p14="http://schemas.microsoft.com/office/powerpoint/2010/main" val="4270461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36"/>
          <p:cNvSpPr>
            <a:spLocks noChangeArrowheads="1"/>
          </p:cNvSpPr>
          <p:nvPr/>
        </p:nvSpPr>
        <p:spPr bwMode="auto">
          <a:xfrm>
            <a:off x="2633379" y="966543"/>
            <a:ext cx="1981200" cy="4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50000"/>
              </a:spcBef>
            </a:pPr>
            <a:endParaRPr lang="en-US" altLang="en-US" sz="2400">
              <a:solidFill>
                <a:srgbClr val="0000FF"/>
              </a:solidFill>
            </a:endParaRPr>
          </a:p>
        </p:txBody>
      </p:sp>
      <p:sp>
        <p:nvSpPr>
          <p:cNvPr id="76" name="Rectangle 43"/>
          <p:cNvSpPr>
            <a:spLocks noChangeArrowheads="1"/>
          </p:cNvSpPr>
          <p:nvPr/>
        </p:nvSpPr>
        <p:spPr bwMode="auto">
          <a:xfrm>
            <a:off x="533400" y="1371600"/>
            <a:ext cx="914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Chắt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trong</a:t>
            </a:r>
            <a:r>
              <a:rPr lang="en-US" altLang="en-US" sz="3200"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vị</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ngọt</a:t>
            </a:r>
            <a:r>
              <a:rPr lang="en-US" altLang="en-US" sz="3200"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mùi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hương</a:t>
            </a:r>
            <a:endParaRPr lang="en-US" altLang="en-US" sz="3200" b="1" dirty="0">
              <a:latin typeface="Times New Roman" pitchFamily="18" charset="0"/>
              <a:cs typeface="Times New Roman" pitchFamily="18" charset="0"/>
            </a:endParaRPr>
          </a:p>
          <a:p>
            <a:pPr eaLnBrk="1" hangingPunct="1"/>
            <a:r>
              <a:rPr lang="en-US" altLang="en-US" sz="3200" b="1" dirty="0" err="1">
                <a:latin typeface="Times New Roman" pitchFamily="18" charset="0"/>
                <a:cs typeface="Times New Roman" pitchFamily="18" charset="0"/>
              </a:rPr>
              <a:t>Lặng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thầm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thay</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những</a:t>
            </a:r>
            <a:r>
              <a:rPr lang="en-US" altLang="en-US" sz="3200" dirty="0">
                <a:latin typeface="Times New Roman" pitchFamily="18" charset="0"/>
                <a:cs typeface="Times New Roman" pitchFamily="18" charset="0"/>
              </a:rPr>
              <a:t> con </a:t>
            </a:r>
            <a:r>
              <a:rPr lang="en-US" altLang="en-US" sz="3200" dirty="0" err="1">
                <a:latin typeface="Times New Roman" pitchFamily="18" charset="0"/>
                <a:cs typeface="Times New Roman" pitchFamily="18" charset="0"/>
              </a:rPr>
              <a:t>đường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ong</a:t>
            </a:r>
            <a:r>
              <a:rPr lang="en-US" altLang="en-US" sz="3200" dirty="0">
                <a:latin typeface="Times New Roman" pitchFamily="18" charset="0"/>
                <a:cs typeface="Times New Roman" pitchFamily="18" charset="0"/>
              </a:rPr>
              <a:t> bay.</a:t>
            </a:r>
          </a:p>
          <a:p>
            <a:pPr eaLnBrk="1" hangingPunct="1"/>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Trải</a:t>
            </a:r>
            <a:r>
              <a:rPr lang="en-US" altLang="en-US" sz="3200" dirty="0">
                <a:latin typeface="Times New Roman" pitchFamily="18" charset="0"/>
                <a:cs typeface="Times New Roman" pitchFamily="18" charset="0"/>
              </a:rPr>
              <a:t> qua </a:t>
            </a:r>
            <a:r>
              <a:rPr lang="en-US" altLang="en-US" sz="3200" dirty="0" err="1">
                <a:latin typeface="Times New Roman" pitchFamily="18" charset="0"/>
                <a:cs typeface="Times New Roman" pitchFamily="18" charset="0"/>
              </a:rPr>
              <a:t>mưa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nắng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vơi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đầy</a:t>
            </a:r>
            <a:r>
              <a:rPr lang="en-US" altLang="en-US" sz="3200" dirty="0">
                <a:latin typeface="Times New Roman" pitchFamily="18" charset="0"/>
                <a:cs typeface="Times New Roman" pitchFamily="18" charset="0"/>
              </a:rPr>
              <a:t>.</a:t>
            </a:r>
          </a:p>
          <a:p>
            <a:pPr eaLnBrk="1" hangingPunct="1"/>
            <a:r>
              <a:rPr lang="en-US" altLang="en-US" sz="3200" dirty="0">
                <a:latin typeface="Times New Roman" pitchFamily="18" charset="0"/>
                <a:cs typeface="Times New Roman" pitchFamily="18" charset="0"/>
              </a:rPr>
              <a:t>Men </a:t>
            </a:r>
            <a:r>
              <a:rPr lang="en-US" altLang="en-US" sz="3200" dirty="0" err="1">
                <a:latin typeface="Times New Roman" pitchFamily="18" charset="0"/>
                <a:cs typeface="Times New Roman" pitchFamily="18" charset="0"/>
              </a:rPr>
              <a:t>trời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đất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đủ</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làm</a:t>
            </a:r>
            <a:r>
              <a:rPr lang="en-US" altLang="en-US" sz="3200" dirty="0">
                <a:latin typeface="Times New Roman" pitchFamily="18" charset="0"/>
                <a:cs typeface="Times New Roman" pitchFamily="18" charset="0"/>
              </a:rPr>
              <a:t> </a:t>
            </a:r>
            <a:r>
              <a:rPr lang="en-US" altLang="en-US" sz="3200" b="1" dirty="0">
                <a:latin typeface="Times New Roman" pitchFamily="18" charset="0"/>
                <a:cs typeface="Times New Roman" pitchFamily="18" charset="0"/>
              </a:rPr>
              <a:t>say </a:t>
            </a:r>
            <a:r>
              <a:rPr lang="en-US" altLang="en-US" sz="3200" b="1" dirty="0" err="1">
                <a:latin typeface="Times New Roman" pitchFamily="18" charset="0"/>
                <a:cs typeface="Times New Roman" pitchFamily="18" charset="0"/>
              </a:rPr>
              <a:t>đất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trời</a:t>
            </a:r>
            <a:r>
              <a:rPr lang="en-US" altLang="en-US" sz="3200" dirty="0">
                <a:latin typeface="Times New Roman" pitchFamily="18" charset="0"/>
                <a:cs typeface="Times New Roman" pitchFamily="18" charset="0"/>
              </a:rPr>
              <a:t>.</a:t>
            </a:r>
          </a:p>
          <a:p>
            <a:pPr eaLnBrk="1" hangingPunct="1"/>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Bầy</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ong</a:t>
            </a:r>
            <a:r>
              <a:rPr lang="en-US" altLang="en-US" sz="3200"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giữ</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hộ</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người</a:t>
            </a:r>
            <a:endParaRPr lang="en-US" altLang="en-US" sz="3200" dirty="0">
              <a:latin typeface="Times New Roman" pitchFamily="18" charset="0"/>
              <a:cs typeface="Times New Roman" pitchFamily="18" charset="0"/>
            </a:endParaRPr>
          </a:p>
          <a:p>
            <a:pPr eaLnBrk="1" hangingPunct="1"/>
            <a:r>
              <a:rPr lang="en-US" altLang="en-US" sz="3200" dirty="0" err="1">
                <a:latin typeface="Times New Roman" pitchFamily="18" charset="0"/>
                <a:cs typeface="Times New Roman" pitchFamily="18" charset="0"/>
              </a:rPr>
              <a:t>Những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mùa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hoa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đã</a:t>
            </a:r>
            <a:r>
              <a:rPr lang="en-US" altLang="en-US" sz="3200"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tàn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phai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tháng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ngày</a:t>
            </a:r>
            <a:r>
              <a:rPr lang="en-US" altLang="en-US" sz="3200" dirty="0">
                <a:latin typeface="Times New Roman" pitchFamily="18" charset="0"/>
                <a:cs typeface="Times New Roman" pitchFamily="18" charset="0"/>
              </a:rPr>
              <a:t>.</a:t>
            </a:r>
          </a:p>
        </p:txBody>
      </p:sp>
      <p:sp>
        <p:nvSpPr>
          <p:cNvPr id="77" name="Rectangle 45"/>
          <p:cNvSpPr>
            <a:spLocks noChangeArrowheads="1"/>
          </p:cNvSpPr>
          <p:nvPr/>
        </p:nvSpPr>
        <p:spPr bwMode="auto">
          <a:xfrm>
            <a:off x="1311323" y="241434"/>
            <a:ext cx="4114800" cy="4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50000"/>
              </a:spcBef>
            </a:pPr>
            <a:r>
              <a:rPr lang="en-US" altLang="en-US" sz="3200" b="1" dirty="0" err="1">
                <a:solidFill>
                  <a:srgbClr val="FF0000"/>
                </a:solidFill>
                <a:latin typeface="Times New Roman" pitchFamily="18" charset="0"/>
                <a:cs typeface="Times New Roman" pitchFamily="18" charset="0"/>
              </a:rPr>
              <a:t>Luyện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đọc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diễn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cảm</a:t>
            </a:r>
            <a:endParaRPr lang="en-US" altLang="en-US" sz="3200" b="1" dirty="0">
              <a:solidFill>
                <a:srgbClr val="FF0000"/>
              </a:solidFill>
              <a:latin typeface="Times New Roman" pitchFamily="18" charset="0"/>
              <a:cs typeface="Times New Roman" pitchFamily="18" charset="0"/>
            </a:endParaRPr>
          </a:p>
        </p:txBody>
      </p:sp>
      <p:sp>
        <p:nvSpPr>
          <p:cNvPr id="78" name="Line 47"/>
          <p:cNvSpPr>
            <a:spLocks noChangeShapeType="1"/>
          </p:cNvSpPr>
          <p:nvPr/>
        </p:nvSpPr>
        <p:spPr bwMode="auto">
          <a:xfrm flipH="1">
            <a:off x="3447766" y="1884298"/>
            <a:ext cx="76200" cy="482911"/>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51"/>
          <p:cNvSpPr>
            <a:spLocks noChangeShapeType="1"/>
          </p:cNvSpPr>
          <p:nvPr/>
        </p:nvSpPr>
        <p:spPr bwMode="auto">
          <a:xfrm flipH="1">
            <a:off x="4443816" y="1465198"/>
            <a:ext cx="76200" cy="402425"/>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52"/>
          <p:cNvSpPr>
            <a:spLocks noChangeShapeType="1"/>
          </p:cNvSpPr>
          <p:nvPr/>
        </p:nvSpPr>
        <p:spPr bwMode="auto">
          <a:xfrm flipH="1">
            <a:off x="3866866" y="3446490"/>
            <a:ext cx="76200" cy="402425"/>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53"/>
          <p:cNvSpPr>
            <a:spLocks noChangeShapeType="1"/>
          </p:cNvSpPr>
          <p:nvPr/>
        </p:nvSpPr>
        <p:spPr bwMode="auto">
          <a:xfrm flipH="1">
            <a:off x="3368723" y="3848915"/>
            <a:ext cx="76200" cy="482911"/>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47"/>
          <p:cNvSpPr>
            <a:spLocks noChangeShapeType="1"/>
          </p:cNvSpPr>
          <p:nvPr/>
        </p:nvSpPr>
        <p:spPr bwMode="auto">
          <a:xfrm flipH="1">
            <a:off x="2738082" y="2895095"/>
            <a:ext cx="76200" cy="482911"/>
          </a:xfrm>
          <a:prstGeom prst="line">
            <a:avLst/>
          </a:prstGeom>
          <a:noFill/>
          <a:ln w="222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044106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heel(1)">
                                      <p:cBhvr>
                                        <p:cTn id="7" dur="2000"/>
                                        <p:tgtEl>
                                          <p:spTgt spid="7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heel(1)">
                                      <p:cBhvr>
                                        <p:cTn id="10" dur="2000"/>
                                        <p:tgtEl>
                                          <p:spTgt spid="7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wheel(1)">
                                      <p:cBhvr>
                                        <p:cTn id="13" dur="2000"/>
                                        <p:tgtEl>
                                          <p:spTgt spid="8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wheel(1)">
                                      <p:cBhvr>
                                        <p:cTn id="16" dur="2000"/>
                                        <p:tgtEl>
                                          <p:spTgt spid="8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wheel(1)">
                                      <p:cBhvr>
                                        <p:cTn id="19"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990600" y="257868"/>
            <a:ext cx="680514" cy="521361"/>
          </a:xfrm>
          <a:prstGeom prst="rect">
            <a:avLst/>
          </a:prstGeom>
        </p:spPr>
      </p:pic>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22860" y="3465514"/>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2119165" y="3744534"/>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8878064" y="1035051"/>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7527653" y="-351799"/>
            <a:ext cx="226606" cy="2736852"/>
          </a:xfrm>
          <a:prstGeom prst="rect">
            <a:avLst/>
          </a:prstGeom>
        </p:spPr>
      </p:pic>
      <p:sp>
        <p:nvSpPr>
          <p:cNvPr id="13" name="Rectangle 14"/>
          <p:cNvSpPr>
            <a:spLocks noChangeArrowheads="1"/>
          </p:cNvSpPr>
          <p:nvPr/>
        </p:nvSpPr>
        <p:spPr bwMode="auto">
          <a:xfrm>
            <a:off x="1099734" y="212807"/>
            <a:ext cx="8229600" cy="4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50000"/>
              </a:spcBef>
            </a:pPr>
            <a:r>
              <a:rPr lang="en-US" altLang="en-US" sz="2800" b="1" dirty="0" err="1">
                <a:solidFill>
                  <a:srgbClr val="FF0000"/>
                </a:solidFill>
                <a:latin typeface="Times New Roman" pitchFamily="18" charset="0"/>
                <a:cs typeface="Times New Roman" pitchFamily="18" charset="0"/>
              </a:rPr>
              <a:t>Luyện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đọc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thuộc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lòng</a:t>
            </a:r>
            <a:r>
              <a:rPr lang="en-US" altLang="en-US" sz="2800" b="1" dirty="0">
                <a:solidFill>
                  <a:srgbClr val="FF0000"/>
                </a:solidFill>
                <a:latin typeface="Times New Roman" pitchFamily="18" charset="0"/>
                <a:cs typeface="Times New Roman" pitchFamily="18" charset="0"/>
              </a:rPr>
              <a:t> ( </a:t>
            </a:r>
            <a:r>
              <a:rPr lang="en-US" altLang="en-US" sz="2800" b="1" dirty="0" err="1">
                <a:solidFill>
                  <a:srgbClr val="FF0000"/>
                </a:solidFill>
                <a:latin typeface="Times New Roman" pitchFamily="18" charset="0"/>
                <a:cs typeface="Times New Roman" pitchFamily="18" charset="0"/>
              </a:rPr>
              <a:t>hai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khổ</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thơ</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cuối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bài</a:t>
            </a:r>
            <a:r>
              <a:rPr lang="en-US" altLang="en-US" sz="2800" b="1" dirty="0">
                <a:solidFill>
                  <a:srgbClr val="FF0000"/>
                </a:solidFill>
                <a:latin typeface="Times New Roman" pitchFamily="18" charset="0"/>
                <a:cs typeface="Times New Roman" pitchFamily="18" charset="0"/>
              </a:rPr>
              <a:t>)</a:t>
            </a:r>
          </a:p>
        </p:txBody>
      </p:sp>
      <p:sp>
        <p:nvSpPr>
          <p:cNvPr id="17" name="Rectangle 89"/>
          <p:cNvSpPr>
            <a:spLocks noChangeArrowheads="1"/>
          </p:cNvSpPr>
          <p:nvPr/>
        </p:nvSpPr>
        <p:spPr bwMode="auto">
          <a:xfrm>
            <a:off x="762000" y="958709"/>
            <a:ext cx="7696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ruổi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trăm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miền</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Rù</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đôi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nối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liền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mùa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a:t>
            </a:r>
            <a:r>
              <a:rPr lang="en-US" altLang="en-US" sz="2400" dirty="0">
                <a:latin typeface="Times New Roman" pitchFamily="18" charset="0"/>
                <a:cs typeface="Times New Roman" pitchFamily="18" charset="0"/>
              </a:rPr>
              <a:t>.</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Nối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rừng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với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xa</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đâu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cũng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tìm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ngọt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ngào</a:t>
            </a:r>
            <a:endParaRPr lang="en-US" altLang="en-US" sz="2400" dirty="0">
              <a:latin typeface="Times New Roman" pitchFamily="18" charset="0"/>
              <a:cs typeface="Times New Roman" pitchFamily="18" charset="0"/>
            </a:endParaRP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Nếu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có</a:t>
            </a:r>
            <a:r>
              <a:rPr lang="en-US" altLang="en-US" sz="2400" dirty="0">
                <a:latin typeface="Times New Roman" pitchFamily="18" charset="0"/>
                <a:cs typeface="Times New Roman" pitchFamily="18" charset="0"/>
              </a:rPr>
              <a:t> ở </a:t>
            </a:r>
            <a:r>
              <a:rPr lang="en-US" altLang="en-US" sz="2400" dirty="0" err="1">
                <a:latin typeface="Times New Roman" pitchFamily="18" charset="0"/>
                <a:cs typeface="Times New Roman" pitchFamily="18" charset="0"/>
              </a:rPr>
              <a:t>trời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cao</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Thì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cũng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mang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thơm</a:t>
            </a:r>
            <a:r>
              <a:rPr lang="en-US" altLang="en-US" sz="2400" dirty="0">
                <a:latin typeface="Times New Roman" pitchFamily="18" charset="0"/>
                <a:cs typeface="Times New Roman" pitchFamily="18" charset="0"/>
              </a:rPr>
              <a:t>).</a:t>
            </a:r>
          </a:p>
        </p:txBody>
      </p:sp>
      <p:sp>
        <p:nvSpPr>
          <p:cNvPr id="18" name="Rectangle 90"/>
          <p:cNvSpPr>
            <a:spLocks noChangeArrowheads="1"/>
          </p:cNvSpPr>
          <p:nvPr/>
        </p:nvSpPr>
        <p:spPr bwMode="auto">
          <a:xfrm>
            <a:off x="2057400" y="3468985"/>
            <a:ext cx="8001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Chắt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ngọt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mùi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hương</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Lặng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thầm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thay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những</a:t>
            </a:r>
            <a:r>
              <a:rPr lang="en-US" altLang="en-US" sz="2400" dirty="0">
                <a:latin typeface="Times New Roman" pitchFamily="18" charset="0"/>
                <a:cs typeface="Times New Roman" pitchFamily="18" charset="0"/>
              </a:rPr>
              <a:t> con </a:t>
            </a:r>
            <a:r>
              <a:rPr lang="en-US" altLang="en-US" sz="2400" dirty="0" err="1">
                <a:latin typeface="Times New Roman" pitchFamily="18" charset="0"/>
                <a:cs typeface="Times New Roman" pitchFamily="18" charset="0"/>
              </a:rPr>
              <a:t>đường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 bay.</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Trải</a:t>
            </a:r>
            <a:r>
              <a:rPr lang="en-US" altLang="en-US" sz="2400" dirty="0">
                <a:latin typeface="Times New Roman" pitchFamily="18" charset="0"/>
                <a:cs typeface="Times New Roman" pitchFamily="18" charset="0"/>
              </a:rPr>
              <a:t> qua </a:t>
            </a:r>
            <a:r>
              <a:rPr lang="en-US" altLang="en-US" sz="2400" dirty="0" err="1">
                <a:latin typeface="Times New Roman" pitchFamily="18" charset="0"/>
                <a:cs typeface="Times New Roman" pitchFamily="18" charset="0"/>
              </a:rPr>
              <a:t>mưa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nắng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đầy</a:t>
            </a:r>
            <a:r>
              <a:rPr lang="en-US" altLang="en-US" sz="2400" dirty="0">
                <a:latin typeface="Times New Roman" pitchFamily="18" charset="0"/>
                <a:cs typeface="Times New Roman" pitchFamily="18" charset="0"/>
              </a:rPr>
              <a:t>.</a:t>
            </a:r>
          </a:p>
          <a:p>
            <a:pPr eaLnBrk="1" hangingPunct="1"/>
            <a:r>
              <a:rPr lang="en-US" altLang="en-US" sz="2400" dirty="0">
                <a:latin typeface="Times New Roman" pitchFamily="18" charset="0"/>
                <a:cs typeface="Times New Roman" pitchFamily="18" charset="0"/>
              </a:rPr>
              <a:t>Men </a:t>
            </a:r>
            <a:r>
              <a:rPr lang="en-US" altLang="en-US" sz="2400" dirty="0" err="1">
                <a:latin typeface="Times New Roman" pitchFamily="18" charset="0"/>
                <a:cs typeface="Times New Roman" pitchFamily="18" charset="0"/>
              </a:rPr>
              <a:t>trời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đủ</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làm</a:t>
            </a:r>
            <a:r>
              <a:rPr lang="en-US" altLang="en-US" sz="2400" dirty="0">
                <a:latin typeface="Times New Roman" pitchFamily="18" charset="0"/>
                <a:cs typeface="Times New Roman" pitchFamily="18" charset="0"/>
              </a:rPr>
              <a:t> say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trời</a:t>
            </a:r>
            <a:r>
              <a:rPr lang="en-US" altLang="en-US" sz="2400" dirty="0">
                <a:latin typeface="Times New Roman" pitchFamily="18" charset="0"/>
                <a:cs typeface="Times New Roman" pitchFamily="18" charset="0"/>
              </a:rPr>
              <a:t>.</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giữ</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hộ</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người</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Những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mùa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đã</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tàn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phai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tháng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ngày</a:t>
            </a:r>
            <a:r>
              <a:rPr lang="en-US" alt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363379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990600" y="257868"/>
            <a:ext cx="680514" cy="521361"/>
          </a:xfrm>
          <a:prstGeom prst="rect">
            <a:avLst/>
          </a:prstGeom>
        </p:spPr>
      </p:pic>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22860" y="3465514"/>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2119165" y="3744534"/>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8878064" y="1035051"/>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7527653" y="-351799"/>
            <a:ext cx="226606" cy="2736852"/>
          </a:xfrm>
          <a:prstGeom prst="rect">
            <a:avLst/>
          </a:prstGeom>
        </p:spPr>
      </p:pic>
      <p:sp>
        <p:nvSpPr>
          <p:cNvPr id="13" name="Rectangle 14"/>
          <p:cNvSpPr>
            <a:spLocks noChangeArrowheads="1"/>
          </p:cNvSpPr>
          <p:nvPr/>
        </p:nvSpPr>
        <p:spPr bwMode="auto">
          <a:xfrm>
            <a:off x="1099734" y="212807"/>
            <a:ext cx="8229600" cy="4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50000"/>
              </a:spcBef>
            </a:pPr>
            <a:r>
              <a:rPr lang="en-US" altLang="en-US" sz="2800" b="1" dirty="0" err="1">
                <a:solidFill>
                  <a:srgbClr val="FF0000"/>
                </a:solidFill>
                <a:latin typeface="Times New Roman" pitchFamily="18" charset="0"/>
                <a:cs typeface="Times New Roman" pitchFamily="18" charset="0"/>
              </a:rPr>
              <a:t>Luyện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đọc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thuộc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lòng</a:t>
            </a:r>
            <a:r>
              <a:rPr lang="en-US" altLang="en-US" sz="2800" b="1" dirty="0">
                <a:solidFill>
                  <a:srgbClr val="FF0000"/>
                </a:solidFill>
                <a:latin typeface="Times New Roman" pitchFamily="18" charset="0"/>
                <a:cs typeface="Times New Roman" pitchFamily="18" charset="0"/>
              </a:rPr>
              <a:t> ( </a:t>
            </a:r>
            <a:r>
              <a:rPr lang="en-US" altLang="en-US" sz="2800" b="1" dirty="0" err="1">
                <a:solidFill>
                  <a:srgbClr val="FF0000"/>
                </a:solidFill>
                <a:latin typeface="Times New Roman" pitchFamily="18" charset="0"/>
                <a:cs typeface="Times New Roman" pitchFamily="18" charset="0"/>
              </a:rPr>
              <a:t>hai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khổ</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thơ</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cuối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bài</a:t>
            </a:r>
            <a:r>
              <a:rPr lang="en-US" altLang="en-US" sz="2800" b="1" dirty="0">
                <a:solidFill>
                  <a:srgbClr val="FF0000"/>
                </a:solidFill>
                <a:latin typeface="Times New Roman" pitchFamily="18" charset="0"/>
                <a:cs typeface="Times New Roman" pitchFamily="18" charset="0"/>
              </a:rPr>
              <a:t>)</a:t>
            </a:r>
          </a:p>
        </p:txBody>
      </p:sp>
      <p:sp>
        <p:nvSpPr>
          <p:cNvPr id="17" name="Rectangle 89"/>
          <p:cNvSpPr>
            <a:spLocks noChangeArrowheads="1"/>
          </p:cNvSpPr>
          <p:nvPr/>
        </p:nvSpPr>
        <p:spPr bwMode="auto">
          <a:xfrm>
            <a:off x="762000" y="958709"/>
            <a:ext cx="7696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ruổi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trăm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miền</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Rù</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đôi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nối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liền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mùa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a:t>
            </a:r>
            <a:r>
              <a:rPr lang="en-US" altLang="en-US" sz="2400" dirty="0">
                <a:latin typeface="Times New Roman" pitchFamily="18" charset="0"/>
                <a:cs typeface="Times New Roman" pitchFamily="18" charset="0"/>
              </a:rPr>
              <a:t>.</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Nối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rừng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với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xa</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đâu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cũng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tìm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ngọt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ngào</a:t>
            </a:r>
            <a:endParaRPr lang="en-US" altLang="en-US" sz="2400" dirty="0">
              <a:latin typeface="Times New Roman" pitchFamily="18" charset="0"/>
              <a:cs typeface="Times New Roman" pitchFamily="18" charset="0"/>
            </a:endParaRP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Nếu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có</a:t>
            </a:r>
            <a:r>
              <a:rPr lang="en-US" altLang="en-US" sz="2400" dirty="0">
                <a:latin typeface="Times New Roman" pitchFamily="18" charset="0"/>
                <a:cs typeface="Times New Roman" pitchFamily="18" charset="0"/>
              </a:rPr>
              <a:t> ở </a:t>
            </a:r>
            <a:r>
              <a:rPr lang="en-US" altLang="en-US" sz="2400" dirty="0" err="1">
                <a:latin typeface="Times New Roman" pitchFamily="18" charset="0"/>
                <a:cs typeface="Times New Roman" pitchFamily="18" charset="0"/>
              </a:rPr>
              <a:t>trời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cao</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Thì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cũng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mang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thơm</a:t>
            </a:r>
            <a:r>
              <a:rPr lang="en-US" altLang="en-US" sz="2400" dirty="0">
                <a:latin typeface="Times New Roman" pitchFamily="18" charset="0"/>
                <a:cs typeface="Times New Roman" pitchFamily="18" charset="0"/>
              </a:rPr>
              <a:t>).</a:t>
            </a:r>
          </a:p>
        </p:txBody>
      </p:sp>
      <p:sp>
        <p:nvSpPr>
          <p:cNvPr id="18" name="Rectangle 90"/>
          <p:cNvSpPr>
            <a:spLocks noChangeArrowheads="1"/>
          </p:cNvSpPr>
          <p:nvPr/>
        </p:nvSpPr>
        <p:spPr bwMode="auto">
          <a:xfrm>
            <a:off x="2057400" y="3468985"/>
            <a:ext cx="8001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Chắt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ngọt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mùi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hương</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Lặng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thầm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thay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những</a:t>
            </a:r>
            <a:r>
              <a:rPr lang="en-US" altLang="en-US" sz="2400" dirty="0">
                <a:latin typeface="Times New Roman" pitchFamily="18" charset="0"/>
                <a:cs typeface="Times New Roman" pitchFamily="18" charset="0"/>
              </a:rPr>
              <a:t> con </a:t>
            </a:r>
            <a:r>
              <a:rPr lang="en-US" altLang="en-US" sz="2400" dirty="0" err="1">
                <a:latin typeface="Times New Roman" pitchFamily="18" charset="0"/>
                <a:cs typeface="Times New Roman" pitchFamily="18" charset="0"/>
              </a:rPr>
              <a:t>đường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 bay.</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Trải</a:t>
            </a:r>
            <a:r>
              <a:rPr lang="en-US" altLang="en-US" sz="2400" dirty="0">
                <a:latin typeface="Times New Roman" pitchFamily="18" charset="0"/>
                <a:cs typeface="Times New Roman" pitchFamily="18" charset="0"/>
              </a:rPr>
              <a:t> qua </a:t>
            </a:r>
            <a:r>
              <a:rPr lang="en-US" altLang="en-US" sz="2400" dirty="0" err="1">
                <a:latin typeface="Times New Roman" pitchFamily="18" charset="0"/>
                <a:cs typeface="Times New Roman" pitchFamily="18" charset="0"/>
              </a:rPr>
              <a:t>mưa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nắng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đầy</a:t>
            </a:r>
            <a:r>
              <a:rPr lang="en-US" altLang="en-US" sz="2400" dirty="0">
                <a:latin typeface="Times New Roman" pitchFamily="18" charset="0"/>
                <a:cs typeface="Times New Roman" pitchFamily="18" charset="0"/>
              </a:rPr>
              <a:t>.</a:t>
            </a:r>
          </a:p>
          <a:p>
            <a:pPr eaLnBrk="1" hangingPunct="1"/>
            <a:r>
              <a:rPr lang="en-US" altLang="en-US" sz="2400" dirty="0">
                <a:latin typeface="Times New Roman" pitchFamily="18" charset="0"/>
                <a:cs typeface="Times New Roman" pitchFamily="18" charset="0"/>
              </a:rPr>
              <a:t>Men </a:t>
            </a:r>
            <a:r>
              <a:rPr lang="en-US" altLang="en-US" sz="2400" dirty="0" err="1">
                <a:latin typeface="Times New Roman" pitchFamily="18" charset="0"/>
                <a:cs typeface="Times New Roman" pitchFamily="18" charset="0"/>
              </a:rPr>
              <a:t>trời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đủ</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làm</a:t>
            </a:r>
            <a:r>
              <a:rPr lang="en-US" altLang="en-US" sz="2400" dirty="0">
                <a:latin typeface="Times New Roman" pitchFamily="18" charset="0"/>
                <a:cs typeface="Times New Roman" pitchFamily="18" charset="0"/>
              </a:rPr>
              <a:t> say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trời</a:t>
            </a:r>
            <a:r>
              <a:rPr lang="en-US" altLang="en-US" sz="2400" dirty="0">
                <a:latin typeface="Times New Roman" pitchFamily="18" charset="0"/>
                <a:cs typeface="Times New Roman" pitchFamily="18" charset="0"/>
              </a:rPr>
              <a:t>.</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giữ</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hộ</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người</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Những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mùa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đã</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tàn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phai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tháng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ngày</a:t>
            </a:r>
            <a:r>
              <a:rPr lang="en-US" alt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6207961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990600" y="257868"/>
            <a:ext cx="680514" cy="521361"/>
          </a:xfrm>
          <a:prstGeom prst="rect">
            <a:avLst/>
          </a:prstGeom>
        </p:spPr>
      </p:pic>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22860" y="3465514"/>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2119165" y="3744534"/>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8878064" y="1035051"/>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7527653" y="-351799"/>
            <a:ext cx="226606" cy="2736852"/>
          </a:xfrm>
          <a:prstGeom prst="rect">
            <a:avLst/>
          </a:prstGeom>
        </p:spPr>
      </p:pic>
      <p:sp>
        <p:nvSpPr>
          <p:cNvPr id="13" name="Rectangle 14"/>
          <p:cNvSpPr>
            <a:spLocks noChangeArrowheads="1"/>
          </p:cNvSpPr>
          <p:nvPr/>
        </p:nvSpPr>
        <p:spPr bwMode="auto">
          <a:xfrm>
            <a:off x="1099734" y="212807"/>
            <a:ext cx="8229600" cy="4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50000"/>
              </a:spcBef>
            </a:pPr>
            <a:r>
              <a:rPr lang="en-US" altLang="en-US" sz="2800" b="1" dirty="0" err="1">
                <a:solidFill>
                  <a:srgbClr val="FF0000"/>
                </a:solidFill>
                <a:latin typeface="Times New Roman" pitchFamily="18" charset="0"/>
                <a:cs typeface="Times New Roman" pitchFamily="18" charset="0"/>
              </a:rPr>
              <a:t>Luyện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đọc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thuộc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lòng</a:t>
            </a:r>
            <a:r>
              <a:rPr lang="en-US" altLang="en-US" sz="2800" b="1" dirty="0">
                <a:solidFill>
                  <a:srgbClr val="FF0000"/>
                </a:solidFill>
                <a:latin typeface="Times New Roman" pitchFamily="18" charset="0"/>
                <a:cs typeface="Times New Roman" pitchFamily="18" charset="0"/>
              </a:rPr>
              <a:t> ( </a:t>
            </a:r>
            <a:r>
              <a:rPr lang="en-US" altLang="en-US" sz="2800" b="1" dirty="0" err="1">
                <a:solidFill>
                  <a:srgbClr val="FF0000"/>
                </a:solidFill>
                <a:latin typeface="Times New Roman" pitchFamily="18" charset="0"/>
                <a:cs typeface="Times New Roman" pitchFamily="18" charset="0"/>
              </a:rPr>
              <a:t>hai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khổ</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thơ</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cuối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bài</a:t>
            </a:r>
            <a:r>
              <a:rPr lang="en-US" altLang="en-US" sz="2800" b="1" dirty="0">
                <a:solidFill>
                  <a:srgbClr val="FF0000"/>
                </a:solidFill>
                <a:latin typeface="Times New Roman" pitchFamily="18" charset="0"/>
                <a:cs typeface="Times New Roman" pitchFamily="18" charset="0"/>
              </a:rPr>
              <a:t>)</a:t>
            </a:r>
          </a:p>
        </p:txBody>
      </p:sp>
      <p:sp>
        <p:nvSpPr>
          <p:cNvPr id="11" name="Rectangle 89"/>
          <p:cNvSpPr>
            <a:spLocks noChangeArrowheads="1"/>
          </p:cNvSpPr>
          <p:nvPr/>
        </p:nvSpPr>
        <p:spPr bwMode="auto">
          <a:xfrm>
            <a:off x="793497" y="993541"/>
            <a:ext cx="6781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a:t>
            </a:r>
          </a:p>
          <a:p>
            <a:pPr eaLnBrk="1" hangingPunct="1"/>
            <a:r>
              <a:rPr lang="en-US" altLang="en-US" sz="2400" dirty="0" err="1">
                <a:latin typeface="Times New Roman" pitchFamily="18" charset="0"/>
                <a:cs typeface="Times New Roman" pitchFamily="18" charset="0"/>
              </a:rPr>
              <a:t>Rù</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rì</a:t>
            </a:r>
            <a:r>
              <a:rPr lang="en-US" altLang="en-US" sz="2400" dirty="0">
                <a:latin typeface="Times New Roman" pitchFamily="18" charset="0"/>
                <a:cs typeface="Times New Roman" pitchFamily="18" charset="0"/>
              </a:rPr>
              <a:t>…………………..</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Nối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rừng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hoang</a:t>
            </a:r>
            <a:r>
              <a:rPr lang="en-US" altLang="en-US" sz="2400" dirty="0">
                <a:latin typeface="Times New Roman" pitchFamily="18" charset="0"/>
                <a:cs typeface="Times New Roman" pitchFamily="18" charset="0"/>
              </a:rPr>
              <a:t> …………</a:t>
            </a:r>
          </a:p>
          <a:p>
            <a:pPr eaLnBrk="1" hangingPunct="1"/>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đâu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cũng</a:t>
            </a:r>
            <a:r>
              <a:rPr lang="en-US" altLang="en-US" sz="2400" dirty="0">
                <a:latin typeface="Times New Roman" pitchFamily="18" charset="0"/>
                <a:cs typeface="Times New Roman" pitchFamily="18" charset="0"/>
              </a:rPr>
              <a:t> ……………..</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Nếu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có</a:t>
            </a:r>
            <a:r>
              <a:rPr lang="en-US" altLang="en-US" sz="2400" dirty="0">
                <a:latin typeface="Times New Roman" pitchFamily="18" charset="0"/>
                <a:cs typeface="Times New Roman" pitchFamily="18" charset="0"/>
              </a:rPr>
              <a:t> ở </a:t>
            </a:r>
            <a:r>
              <a:rPr lang="en-US" altLang="en-US" sz="2400" dirty="0" err="1">
                <a:latin typeface="Times New Roman" pitchFamily="18" charset="0"/>
                <a:cs typeface="Times New Roman" pitchFamily="18" charset="0"/>
              </a:rPr>
              <a:t>trời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cao</a:t>
            </a:r>
            <a:endParaRPr lang="en-US" altLang="en-US" sz="2400" dirty="0">
              <a:latin typeface="Times New Roman" pitchFamily="18" charset="0"/>
              <a:cs typeface="Times New Roman" pitchFamily="18" charset="0"/>
            </a:endParaRPr>
          </a:p>
          <a:p>
            <a:pPr eaLnBrk="1" hangingPunct="1"/>
            <a:r>
              <a:rPr lang="en-US" altLang="en-US" sz="2400" dirty="0" err="1">
                <a:latin typeface="Times New Roman" pitchFamily="18" charset="0"/>
                <a:cs typeface="Times New Roman" pitchFamily="18" charset="0"/>
              </a:rPr>
              <a:t>Thì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cũng</a:t>
            </a:r>
            <a:r>
              <a:rPr lang="en-US" altLang="en-US" sz="2400" dirty="0">
                <a:latin typeface="Times New Roman" pitchFamily="18" charset="0"/>
                <a:cs typeface="Times New Roman" pitchFamily="18" charset="0"/>
              </a:rPr>
              <a:t> ……………..).</a:t>
            </a:r>
          </a:p>
        </p:txBody>
      </p:sp>
      <p:sp>
        <p:nvSpPr>
          <p:cNvPr id="19" name="Rectangle 90"/>
          <p:cNvSpPr>
            <a:spLocks noChangeArrowheads="1"/>
          </p:cNvSpPr>
          <p:nvPr/>
        </p:nvSpPr>
        <p:spPr bwMode="auto">
          <a:xfrm>
            <a:off x="2767330" y="3504809"/>
            <a:ext cx="7010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Chắt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ngọt</a:t>
            </a:r>
            <a:r>
              <a:rPr lang="en-US" altLang="en-US" sz="2400" dirty="0">
                <a:latin typeface="Times New Roman" pitchFamily="18" charset="0"/>
                <a:cs typeface="Times New Roman" pitchFamily="18" charset="0"/>
              </a:rPr>
              <a:t>……………</a:t>
            </a:r>
          </a:p>
          <a:p>
            <a:pPr eaLnBrk="1" hangingPunct="1"/>
            <a:r>
              <a:rPr lang="en-US" altLang="en-US" sz="2400" dirty="0" err="1">
                <a:latin typeface="Times New Roman" pitchFamily="18" charset="0"/>
                <a:cs typeface="Times New Roman" pitchFamily="18" charset="0"/>
              </a:rPr>
              <a:t>Lặng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thầm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thay</a:t>
            </a:r>
            <a:r>
              <a:rPr lang="en-US" altLang="en-US" sz="2400" dirty="0">
                <a:latin typeface="Times New Roman" pitchFamily="18" charset="0"/>
                <a:cs typeface="Times New Roman" pitchFamily="18" charset="0"/>
              </a:rPr>
              <a:t>  ………………..</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Trải</a:t>
            </a:r>
            <a:r>
              <a:rPr lang="en-US" altLang="en-US" sz="2400" dirty="0">
                <a:latin typeface="Times New Roman" pitchFamily="18" charset="0"/>
                <a:cs typeface="Times New Roman" pitchFamily="18" charset="0"/>
              </a:rPr>
              <a:t> qua ……………………</a:t>
            </a:r>
          </a:p>
          <a:p>
            <a:pPr eaLnBrk="1" hangingPunct="1"/>
            <a:r>
              <a:rPr lang="en-US" altLang="en-US" sz="2400" dirty="0">
                <a:latin typeface="Times New Roman" pitchFamily="18" charset="0"/>
                <a:cs typeface="Times New Roman" pitchFamily="18" charset="0"/>
              </a:rPr>
              <a:t>Men </a:t>
            </a:r>
            <a:r>
              <a:rPr lang="en-US" altLang="en-US" sz="2400" dirty="0" err="1">
                <a:latin typeface="Times New Roman" pitchFamily="18" charset="0"/>
                <a:cs typeface="Times New Roman" pitchFamily="18" charset="0"/>
              </a:rPr>
              <a:t>trời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đủ</a:t>
            </a:r>
            <a:r>
              <a:rPr lang="en-US" altLang="en-US" sz="2400" dirty="0">
                <a:latin typeface="Times New Roman" pitchFamily="18" charset="0"/>
                <a:cs typeface="Times New Roman" pitchFamily="18" charset="0"/>
              </a:rPr>
              <a:t> …………………..</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 ………………………</a:t>
            </a:r>
          </a:p>
          <a:p>
            <a:pPr eaLnBrk="1" hangingPunct="1"/>
            <a:r>
              <a:rPr lang="en-US" altLang="en-US" sz="2400" dirty="0" err="1">
                <a:latin typeface="Times New Roman" pitchFamily="18" charset="0"/>
                <a:cs typeface="Times New Roman" pitchFamily="18" charset="0"/>
              </a:rPr>
              <a:t>Những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mùa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đã</a:t>
            </a:r>
            <a:r>
              <a:rPr lang="en-US" alt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417589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990600" y="257868"/>
            <a:ext cx="680514" cy="521361"/>
          </a:xfrm>
          <a:prstGeom prst="rect">
            <a:avLst/>
          </a:prstGeom>
        </p:spPr>
      </p:pic>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22860" y="3465514"/>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2119165" y="3744534"/>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8878064" y="1035051"/>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7527653" y="-351799"/>
            <a:ext cx="226606" cy="2736852"/>
          </a:xfrm>
          <a:prstGeom prst="rect">
            <a:avLst/>
          </a:prstGeom>
        </p:spPr>
      </p:pic>
      <p:sp>
        <p:nvSpPr>
          <p:cNvPr id="13" name="Rectangle 14"/>
          <p:cNvSpPr>
            <a:spLocks noChangeArrowheads="1"/>
          </p:cNvSpPr>
          <p:nvPr/>
        </p:nvSpPr>
        <p:spPr bwMode="auto">
          <a:xfrm>
            <a:off x="1099734" y="212807"/>
            <a:ext cx="8229600" cy="4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50000"/>
              </a:spcBef>
            </a:pPr>
            <a:r>
              <a:rPr lang="en-US" altLang="en-US" sz="2800" b="1" dirty="0" err="1">
                <a:solidFill>
                  <a:srgbClr val="FF0000"/>
                </a:solidFill>
                <a:latin typeface="Times New Roman" pitchFamily="18" charset="0"/>
                <a:cs typeface="Times New Roman" pitchFamily="18" charset="0"/>
              </a:rPr>
              <a:t>Luyện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đọc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thuộc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lòng</a:t>
            </a:r>
            <a:r>
              <a:rPr lang="en-US" altLang="en-US" sz="2800" b="1" dirty="0">
                <a:solidFill>
                  <a:srgbClr val="FF0000"/>
                </a:solidFill>
                <a:latin typeface="Times New Roman" pitchFamily="18" charset="0"/>
                <a:cs typeface="Times New Roman" pitchFamily="18" charset="0"/>
              </a:rPr>
              <a:t> ( </a:t>
            </a:r>
            <a:r>
              <a:rPr lang="en-US" altLang="en-US" sz="2800" b="1" dirty="0" err="1">
                <a:solidFill>
                  <a:srgbClr val="FF0000"/>
                </a:solidFill>
                <a:latin typeface="Times New Roman" pitchFamily="18" charset="0"/>
                <a:cs typeface="Times New Roman" pitchFamily="18" charset="0"/>
              </a:rPr>
              <a:t>hai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khổ</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thơ</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cuối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bài</a:t>
            </a:r>
            <a:r>
              <a:rPr lang="en-US" altLang="en-US" sz="2800" b="1" dirty="0">
                <a:solidFill>
                  <a:srgbClr val="FF0000"/>
                </a:solidFill>
                <a:latin typeface="Times New Roman" pitchFamily="18" charset="0"/>
                <a:cs typeface="Times New Roman" pitchFamily="18" charset="0"/>
              </a:rPr>
              <a:t>)</a:t>
            </a:r>
          </a:p>
        </p:txBody>
      </p:sp>
      <p:sp>
        <p:nvSpPr>
          <p:cNvPr id="11" name="Rectangle 89"/>
          <p:cNvSpPr>
            <a:spLocks noChangeArrowheads="1"/>
          </p:cNvSpPr>
          <p:nvPr/>
        </p:nvSpPr>
        <p:spPr bwMode="auto">
          <a:xfrm>
            <a:off x="793497" y="993541"/>
            <a:ext cx="6781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ong</a:t>
            </a:r>
            <a:r>
              <a:rPr lang="en-US" altLang="en-US" sz="2400" dirty="0">
                <a:latin typeface="Times New Roman" pitchFamily="18" charset="0"/>
                <a:cs typeface="Times New Roman" pitchFamily="18" charset="0"/>
              </a:rPr>
              <a:t>……………..</a:t>
            </a:r>
          </a:p>
          <a:p>
            <a:pPr eaLnBrk="1" hangingPunct="1"/>
            <a:r>
              <a:rPr lang="en-US" altLang="en-US" sz="2400" dirty="0" err="1">
                <a:latin typeface="Times New Roman" pitchFamily="18" charset="0"/>
                <a:cs typeface="Times New Roman" pitchFamily="18" charset="0"/>
              </a:rPr>
              <a:t>Rù</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rì</a:t>
            </a:r>
            <a:r>
              <a:rPr lang="en-US" altLang="en-US" sz="2400" dirty="0">
                <a:latin typeface="Times New Roman" pitchFamily="18" charset="0"/>
                <a:cs typeface="Times New Roman" pitchFamily="18" charset="0"/>
              </a:rPr>
              <a:t>…………………..</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Nối</a:t>
            </a:r>
            <a:r>
              <a:rPr lang="en-US" altLang="en-US" sz="2400" dirty="0">
                <a:latin typeface="Times New Roman" pitchFamily="18" charset="0"/>
                <a:cs typeface="Times New Roman" pitchFamily="18" charset="0"/>
              </a:rPr>
              <a:t> ………………..…</a:t>
            </a:r>
          </a:p>
          <a:p>
            <a:pPr eaLnBrk="1" hangingPunct="1"/>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Nếu</a:t>
            </a:r>
            <a:r>
              <a:rPr lang="en-US" altLang="en-US" sz="2400" dirty="0">
                <a:latin typeface="Times New Roman" pitchFamily="18" charset="0"/>
                <a:cs typeface="Times New Roman" pitchFamily="18" charset="0"/>
              </a:rPr>
              <a:t> …………………..</a:t>
            </a:r>
          </a:p>
          <a:p>
            <a:pPr eaLnBrk="1" hangingPunct="1"/>
            <a:r>
              <a:rPr lang="en-US" altLang="en-US" sz="2400" dirty="0" err="1">
                <a:latin typeface="Times New Roman" pitchFamily="18" charset="0"/>
                <a:cs typeface="Times New Roman" pitchFamily="18" charset="0"/>
              </a:rPr>
              <a:t>Thì</a:t>
            </a:r>
            <a:r>
              <a:rPr lang="en-US" altLang="en-US" sz="2400" dirty="0">
                <a:latin typeface="Times New Roman" pitchFamily="18" charset="0"/>
                <a:cs typeface="Times New Roman" pitchFamily="18" charset="0"/>
              </a:rPr>
              <a:t> ………….……………..).</a:t>
            </a:r>
          </a:p>
        </p:txBody>
      </p:sp>
      <p:sp>
        <p:nvSpPr>
          <p:cNvPr id="19" name="Rectangle 90"/>
          <p:cNvSpPr>
            <a:spLocks noChangeArrowheads="1"/>
          </p:cNvSpPr>
          <p:nvPr/>
        </p:nvSpPr>
        <p:spPr bwMode="auto">
          <a:xfrm>
            <a:off x="2767330" y="3504809"/>
            <a:ext cx="7010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Chắt</a:t>
            </a:r>
            <a:r>
              <a:rPr lang="en-US" altLang="en-US" sz="2400" dirty="0">
                <a:latin typeface="Times New Roman" pitchFamily="18" charset="0"/>
                <a:cs typeface="Times New Roman" pitchFamily="18" charset="0"/>
              </a:rPr>
              <a:t> ………..……………</a:t>
            </a:r>
          </a:p>
          <a:p>
            <a:pPr eaLnBrk="1" hangingPunct="1"/>
            <a:r>
              <a:rPr lang="en-US" altLang="en-US" sz="2400" dirty="0" err="1">
                <a:latin typeface="Times New Roman" pitchFamily="18" charset="0"/>
                <a:cs typeface="Times New Roman" pitchFamily="18" charset="0"/>
              </a:rPr>
              <a:t>Lặng</a:t>
            </a:r>
            <a:r>
              <a:rPr lang="en-US" altLang="en-US" sz="2400" dirty="0">
                <a:latin typeface="Times New Roman" pitchFamily="18" charset="0"/>
                <a:cs typeface="Times New Roman" pitchFamily="18" charset="0"/>
              </a:rPr>
              <a:t> …………..………………..</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Trải</a:t>
            </a:r>
            <a:r>
              <a:rPr lang="en-US" altLang="en-US" sz="2400" dirty="0">
                <a:latin typeface="Times New Roman" pitchFamily="18" charset="0"/>
                <a:cs typeface="Times New Roman" pitchFamily="18" charset="0"/>
              </a:rPr>
              <a:t> ………..……………………</a:t>
            </a:r>
          </a:p>
          <a:p>
            <a:pPr eaLnBrk="1" hangingPunct="1"/>
            <a:r>
              <a:rPr lang="en-US" altLang="en-US" sz="2400" dirty="0">
                <a:latin typeface="Times New Roman" pitchFamily="18" charset="0"/>
                <a:cs typeface="Times New Roman" pitchFamily="18" charset="0"/>
              </a:rPr>
              <a:t>Men ………………………………..</a:t>
            </a:r>
          </a:p>
          <a:p>
            <a:pPr eaLnBrk="1" hangingPunct="1"/>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Bầy</a:t>
            </a:r>
            <a:r>
              <a:rPr lang="en-US" altLang="en-US" sz="2400" dirty="0">
                <a:latin typeface="Times New Roman" pitchFamily="18" charset="0"/>
                <a:cs typeface="Times New Roman" pitchFamily="18" charset="0"/>
              </a:rPr>
              <a:t> ……….. ………………………</a:t>
            </a:r>
          </a:p>
          <a:p>
            <a:pPr eaLnBrk="1" hangingPunct="1"/>
            <a:r>
              <a:rPr lang="en-US" altLang="en-US" sz="2400" dirty="0" err="1">
                <a:latin typeface="Times New Roman" pitchFamily="18" charset="0"/>
                <a:cs typeface="Times New Roman" pitchFamily="18" charset="0"/>
              </a:rPr>
              <a:t>Những</a:t>
            </a:r>
            <a:r>
              <a:rPr lang="en-US" alt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38193767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297CED0-9EFA-4E56-80FB-03ADE47F5739}"/>
              </a:ext>
            </a:extLst>
          </p:cNvPr>
          <p:cNvSpPr/>
          <p:nvPr/>
        </p:nvSpPr>
        <p:spPr>
          <a:xfrm>
            <a:off x="1600200" y="1447800"/>
            <a:ext cx="5943600" cy="251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C9627977-9ED1-43A7-9BF7-AFFE55FFBF58}"/>
              </a:ext>
            </a:extLst>
          </p:cNvPr>
          <p:cNvSpPr txBox="1"/>
          <p:nvPr/>
        </p:nvSpPr>
        <p:spPr>
          <a:xfrm>
            <a:off x="2136076" y="1752600"/>
            <a:ext cx="526458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a:ea typeface="+mn-ea"/>
                <a:cs typeface="+mn-cs"/>
              </a:rPr>
              <a:t>VẬN DỤNG</a:t>
            </a:r>
          </a:p>
        </p:txBody>
      </p:sp>
    </p:spTree>
    <p:extLst>
      <p:ext uri="{BB962C8B-B14F-4D97-AF65-F5344CB8AC3E}">
        <p14:creationId xmlns:p14="http://schemas.microsoft.com/office/powerpoint/2010/main" val="14872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47" y="1520189"/>
            <a:ext cx="2143125" cy="2143125"/>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236887" y="189166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950" b="1">
                <a:ln w="6600">
                  <a:solidFill>
                    <a:srgbClr val="ED7D31"/>
                  </a:solidFill>
                  <a:prstDash val="solid"/>
                </a:ln>
                <a:solidFill>
                  <a:srgbClr val="FFFFFF"/>
                </a:solidFill>
                <a:effectLst>
                  <a:outerShdw dist="38100" dir="2700000" algn="tl" rotWithShape="0">
                    <a:srgbClr val="ED7D31"/>
                  </a:outerShdw>
                </a:effectLst>
                <a:latin typeface="Calibri" panose="020F0502020204030204"/>
              </a:rPr>
              <a:t>Ong</a:t>
            </a:r>
            <a:endParaRPr lang="en-US" sz="4950">
              <a:solidFill>
                <a:prstClr val="white"/>
              </a:solidFill>
              <a:latin typeface="Calibri" panose="020F0502020204030204"/>
            </a:endParaRPr>
          </a:p>
        </p:txBody>
      </p:sp>
      <p:sp>
        <p:nvSpPr>
          <p:cNvPr id="9" name="Hexagon 8">
            <a:extLst>
              <a:ext uri="{FF2B5EF4-FFF2-40B4-BE49-F238E27FC236}">
                <a16:creationId xmlns:a16="http://schemas.microsoft.com/office/drawing/2014/main" id="{ECB32C92-7DDE-4979-AB3A-808B65CBF3F1}"/>
              </a:ext>
            </a:extLst>
          </p:cNvPr>
          <p:cNvSpPr/>
          <p:nvPr/>
        </p:nvSpPr>
        <p:spPr>
          <a:xfrm>
            <a:off x="1853945" y="100583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950" b="1">
                <a:ln w="6600">
                  <a:solidFill>
                    <a:srgbClr val="ED7D31"/>
                  </a:solidFill>
                  <a:prstDash val="solid"/>
                </a:ln>
                <a:solidFill>
                  <a:srgbClr val="FFFFFF"/>
                </a:solidFill>
                <a:effectLst>
                  <a:outerShdw dist="38100" dir="2700000" algn="tl" rotWithShape="0">
                    <a:srgbClr val="ED7D31"/>
                  </a:outerShdw>
                </a:effectLst>
                <a:latin typeface="Calibri" panose="020F0502020204030204"/>
              </a:rPr>
              <a:t>non</a:t>
            </a:r>
            <a:endParaRPr lang="en-US" sz="4950">
              <a:solidFill>
                <a:prstClr val="white"/>
              </a:solidFill>
              <a:latin typeface="Calibri" panose="020F0502020204030204"/>
            </a:endParaRPr>
          </a:p>
        </p:txBody>
      </p:sp>
      <p:sp>
        <p:nvSpPr>
          <p:cNvPr id="10" name="Hexagon 9">
            <a:extLst>
              <a:ext uri="{FF2B5EF4-FFF2-40B4-BE49-F238E27FC236}">
                <a16:creationId xmlns:a16="http://schemas.microsoft.com/office/drawing/2014/main" id="{CABDF488-8BEB-4D77-A429-CFB91F278DD1}"/>
              </a:ext>
            </a:extLst>
          </p:cNvPr>
          <p:cNvSpPr/>
          <p:nvPr/>
        </p:nvSpPr>
        <p:spPr>
          <a:xfrm>
            <a:off x="5088061" y="277748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950" b="1">
                <a:ln w="6600">
                  <a:solidFill>
                    <a:srgbClr val="ED7D31"/>
                  </a:solidFill>
                  <a:prstDash val="solid"/>
                </a:ln>
                <a:solidFill>
                  <a:srgbClr val="FFFFFF"/>
                </a:solidFill>
                <a:effectLst>
                  <a:outerShdw dist="38100" dir="2700000" algn="tl" rotWithShape="0">
                    <a:srgbClr val="ED7D31"/>
                  </a:outerShdw>
                </a:effectLst>
                <a:latin typeface="Calibri" panose="020F0502020204030204"/>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3471003" y="189166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950" b="1">
                <a:ln w="6600">
                  <a:solidFill>
                    <a:srgbClr val="ED7D31"/>
                  </a:solidFill>
                  <a:prstDash val="solid"/>
                </a:ln>
                <a:solidFill>
                  <a:srgbClr val="FFFFFF"/>
                </a:solidFill>
                <a:effectLst>
                  <a:outerShdw dist="38100" dir="2700000" algn="tl" rotWithShape="0">
                    <a:srgbClr val="ED7D31"/>
                  </a:outerShdw>
                </a:effectLst>
                <a:latin typeface="Calibri" panose="020F0502020204030204"/>
              </a:rPr>
              <a:t>học</a:t>
            </a:r>
            <a:endParaRPr lang="en-US" sz="4950">
              <a:solidFill>
                <a:prstClr val="white"/>
              </a:solidFill>
              <a:latin typeface="Calibri" panose="020F0502020204030204"/>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965" y="3434717"/>
            <a:ext cx="1987529" cy="1996363"/>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3565471" y="4920613"/>
            <a:ext cx="3257495" cy="784830"/>
          </a:xfrm>
          <a:prstGeom prst="rect">
            <a:avLst/>
          </a:prstGeom>
        </p:spPr>
        <p:txBody>
          <a:bodyPr wrap="none">
            <a:spAutoFit/>
          </a:bodyPr>
          <a:lstStyle/>
          <a:p>
            <a:pPr defTabSz="685800"/>
            <a:r>
              <a:rPr lang="en-US" sz="4500">
                <a:solidFill>
                  <a:prstClr val="black"/>
                </a:solidFill>
                <a:latin typeface="Calibri" panose="020F0502020204030204"/>
              </a:rPr>
              <a:t>The little bee</a:t>
            </a: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3" y="2966798"/>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85725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1220359"/>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Bài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gồm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mấy</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khổ</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thơ</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205956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96212"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400" dirty="0">
                <a:solidFill>
                  <a:srgbClr val="002060"/>
                </a:solidFill>
                <a:latin typeface="Times New Roman" panose="02020603050405020304" pitchFamily="18" charset="0"/>
                <a:cs typeface="Times New Roman" panose="02020603050405020304" pitchFamily="18" charset="0"/>
              </a:rPr>
              <a:t>A. 4</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0374" y="296679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20433"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400" dirty="0">
                <a:solidFill>
                  <a:srgbClr val="002060"/>
                </a:solidFill>
                <a:latin typeface="Times New Roman" panose="02020603050405020304" pitchFamily="18" charset="0"/>
                <a:cs typeface="Times New Roman" panose="02020603050405020304" pitchFamily="18" charset="0"/>
              </a:rPr>
              <a:t>B. 3</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4595" y="2966798"/>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544654"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100" dirty="0">
                <a:solidFill>
                  <a:srgbClr val="002060"/>
                </a:solidFill>
                <a:latin typeface="Times New Roman" panose="02020603050405020304" pitchFamily="18" charset="0"/>
                <a:cs typeface="Times New Roman" panose="02020603050405020304" pitchFamily="18" charset="0"/>
              </a:rPr>
              <a:t>C. 2</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8816" y="2966798"/>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68875"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100" dirty="0">
                <a:solidFill>
                  <a:srgbClr val="002060"/>
                </a:solidFill>
                <a:latin typeface="Times New Roman" panose="02020603050405020304" pitchFamily="18" charset="0"/>
                <a:cs typeface="Times New Roman" panose="02020603050405020304" pitchFamily="18" charset="0"/>
              </a:rPr>
              <a:t>D. 1</a:t>
            </a: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825" y="914400"/>
            <a:ext cx="5718175"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052" y="762000"/>
            <a:ext cx="3346095" cy="5682049"/>
          </a:xfrm>
          <a:prstGeom prst="rect">
            <a:avLst/>
          </a:prstGeom>
        </p:spPr>
      </p:pic>
      <p:sp>
        <p:nvSpPr>
          <p:cNvPr id="3" name="TextBox 2">
            <a:hlinkClick r:id="rId5" action="ppaction://hlinksldjump"/>
          </p:cNvPr>
          <p:cNvSpPr txBox="1"/>
          <p:nvPr/>
        </p:nvSpPr>
        <p:spPr>
          <a:xfrm>
            <a:off x="381000" y="2514600"/>
            <a:ext cx="3124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00000"/>
                </a:solidFill>
                <a:effectLst/>
                <a:uLnTx/>
                <a:uFillTx/>
                <a:latin typeface="Calibri"/>
                <a:ea typeface="+mn-ea"/>
                <a:cs typeface="+mn-cs"/>
              </a:rPr>
              <a:t>Ô CỬA BÍ MẬT</a:t>
            </a:r>
          </a:p>
        </p:txBody>
      </p:sp>
      <p:sp>
        <p:nvSpPr>
          <p:cNvPr id="5" name="Flowchart: Process 4">
            <a:hlinkClick r:id="rId6" action="ppaction://hlinksldjump"/>
          </p:cNvPr>
          <p:cNvSpPr/>
          <p:nvPr/>
        </p:nvSpPr>
        <p:spPr>
          <a:xfrm>
            <a:off x="3573438" y="914401"/>
            <a:ext cx="2711473" cy="2799666"/>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uLnTx/>
                <a:uFillTx/>
                <a:latin typeface="Calibri"/>
                <a:ea typeface="+mn-ea"/>
                <a:cs typeface="+mn-cs"/>
                <a:hlinkClick r:id="rId7" action="ppaction://hlinksldjump"/>
              </a:rPr>
              <a:t>1</a:t>
            </a:r>
            <a:endParaRPr kumimoji="0" lang="en-US" sz="16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lowchart: Process 5">
            <a:hlinkClick r:id="rId8" action="ppaction://hlinksldjump"/>
          </p:cNvPr>
          <p:cNvSpPr/>
          <p:nvPr/>
        </p:nvSpPr>
        <p:spPr>
          <a:xfrm>
            <a:off x="6284913" y="914399"/>
            <a:ext cx="2859088" cy="2768959"/>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uLnTx/>
                <a:uFillTx/>
                <a:latin typeface="Calibri"/>
                <a:ea typeface="+mn-ea"/>
                <a:cs typeface="+mn-cs"/>
                <a:hlinkClick r:id="rId6" action="ppaction://hlinksldjump"/>
              </a:rPr>
              <a:t>2</a:t>
            </a:r>
            <a:endParaRPr kumimoji="0" lang="en-US" sz="16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lowchart: Process 6">
            <a:hlinkClick r:id="rId9" action="ppaction://hlinksldjump"/>
          </p:cNvPr>
          <p:cNvSpPr/>
          <p:nvPr/>
        </p:nvSpPr>
        <p:spPr>
          <a:xfrm>
            <a:off x="3573440" y="3685633"/>
            <a:ext cx="2746730" cy="3021104"/>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uLnTx/>
                <a:uFillTx/>
                <a:latin typeface="Calibri"/>
                <a:ea typeface="+mn-ea"/>
                <a:cs typeface="+mn-cs"/>
                <a:hlinkClick r:id="rId9" action="ppaction://hlinksldjump"/>
              </a:rPr>
              <a:t>3</a:t>
            </a:r>
            <a:endParaRPr kumimoji="0" lang="en-US" sz="166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Flowchart: Process 7">
            <a:hlinkClick r:id="rId10" action="ppaction://hlinksldjump"/>
          </p:cNvPr>
          <p:cNvSpPr/>
          <p:nvPr/>
        </p:nvSpPr>
        <p:spPr>
          <a:xfrm>
            <a:off x="6320170" y="3668762"/>
            <a:ext cx="2859086" cy="3021103"/>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uLnTx/>
                <a:uFillTx/>
                <a:latin typeface="Calibri"/>
                <a:ea typeface="+mn-ea"/>
                <a:cs typeface="+mn-cs"/>
                <a:hlinkClick r:id="rId8" action="ppaction://hlinksldjump"/>
              </a:rPr>
              <a:t>4</a:t>
            </a:r>
            <a:endParaRPr kumimoji="0" lang="en-US" sz="16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5181600" y="1371600"/>
            <a:ext cx="3352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5460151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C0C0C"/>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6"/>
                                        </p:tgtEl>
                                        <p:attrNameLst>
                                          <p:attrName>fillcolor</p:attrName>
                                        </p:attrNameLst>
                                      </p:cBhvr>
                                      <p:to>
                                        <a:srgbClr val="0C0C0C"/>
                                      </p:to>
                                    </p:animClr>
                                    <p:set>
                                      <p:cBhvr>
                                        <p:cTn id="19" dur="2000" fill="hold"/>
                                        <p:tgtEl>
                                          <p:spTgt spid="6"/>
                                        </p:tgtEl>
                                        <p:attrNameLst>
                                          <p:attrName>fill.type</p:attrName>
                                        </p:attrNameLst>
                                      </p:cBhvr>
                                      <p:to>
                                        <p:strVal val="solid"/>
                                      </p:to>
                                    </p:set>
                                    <p:set>
                                      <p:cBhvr>
                                        <p:cTn id="20" dur="2000" fill="hold"/>
                                        <p:tgtEl>
                                          <p:spTgt spid="6"/>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0" nodeType="clickEffect">
                                  <p:stCondLst>
                                    <p:cond delay="0"/>
                                  </p:stCondLst>
                                  <p:childTnLst>
                                    <p:anim calcmode="lin" valueType="num">
                                      <p:cBhvr>
                                        <p:cTn id="24" dur="500"/>
                                        <p:tgtEl>
                                          <p:spTgt spid="6"/>
                                        </p:tgtEl>
                                        <p:attrNameLst>
                                          <p:attrName>ppt_w</p:attrName>
                                        </p:attrNameLst>
                                      </p:cBhvr>
                                      <p:tavLst>
                                        <p:tav tm="0">
                                          <p:val>
                                            <p:strVal val="ppt_w"/>
                                          </p:val>
                                        </p:tav>
                                        <p:tav tm="100000">
                                          <p:val>
                                            <p:fltVal val="0"/>
                                          </p:val>
                                        </p:tav>
                                      </p:tavLst>
                                    </p:anim>
                                    <p:anim calcmode="lin" valueType="num">
                                      <p:cBhvr>
                                        <p:cTn id="25" dur="500"/>
                                        <p:tgtEl>
                                          <p:spTgt spid="6"/>
                                        </p:tgtEl>
                                        <p:attrNameLst>
                                          <p:attrName>ppt_h</p:attrName>
                                        </p:attrNameLst>
                                      </p:cBhvr>
                                      <p:tavLst>
                                        <p:tav tm="0">
                                          <p:val>
                                            <p:strVal val="ppt_h"/>
                                          </p:val>
                                        </p:tav>
                                        <p:tav tm="100000">
                                          <p:val>
                                            <p:fltVal val="0"/>
                                          </p:val>
                                        </p:tav>
                                      </p:tavLst>
                                    </p:anim>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rgbClr val="1D1B10"/>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45" presetClass="exit" presetSubtype="0" fill="hold" grpId="0" nodeType="clickEffect">
                                  <p:stCondLst>
                                    <p:cond delay="0"/>
                                  </p:stCondLst>
                                  <p:childTnLst>
                                    <p:animEffect transition="out" filter="fade">
                                      <p:cBhvr>
                                        <p:cTn id="38" dur="2000"/>
                                        <p:tgtEl>
                                          <p:spTgt spid="7"/>
                                        </p:tgtEl>
                                      </p:cBhvr>
                                    </p:animEffect>
                                    <p:anim calcmode="lin" valueType="num">
                                      <p:cBhvr>
                                        <p:cTn id="39"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7"/>
                                        </p:tgtEl>
                                        <p:attrNameLst>
                                          <p:attrName>ppt_h</p:attrName>
                                        </p:attrNameLst>
                                      </p:cBhvr>
                                      <p:tavLst>
                                        <p:tav tm="0">
                                          <p:val>
                                            <p:strVal val="ppt_h"/>
                                          </p:val>
                                        </p:tav>
                                        <p:tav tm="100000">
                                          <p:val>
                                            <p:strVal val="ppt_h"/>
                                          </p:val>
                                        </p:tav>
                                      </p:tavLst>
                                    </p:anim>
                                    <p:set>
                                      <p:cBhvr>
                                        <p:cTn id="4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8"/>
                                        </p:tgtEl>
                                        <p:attrNameLst>
                                          <p:attrName>fillcolor</p:attrName>
                                        </p:attrNameLst>
                                      </p:cBhvr>
                                      <p:to>
                                        <a:srgbClr val="0C0C0C"/>
                                      </p:to>
                                    </p:animClr>
                                    <p:set>
                                      <p:cBhvr>
                                        <p:cTn id="47" dur="2000" fill="hold"/>
                                        <p:tgtEl>
                                          <p:spTgt spid="8"/>
                                        </p:tgtEl>
                                        <p:attrNameLst>
                                          <p:attrName>fill.type</p:attrName>
                                        </p:attrNameLst>
                                      </p:cBhvr>
                                      <p:to>
                                        <p:strVal val="solid"/>
                                      </p:to>
                                    </p:set>
                                    <p:set>
                                      <p:cBhvr>
                                        <p:cTn id="48" dur="2000" fill="hold"/>
                                        <p:tgtEl>
                                          <p:spTgt spid="8"/>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0" nodeType="clickEffect">
                                  <p:stCondLst>
                                    <p:cond delay="0"/>
                                  </p:stCondLst>
                                  <p:childTnLst>
                                    <p:animEffect transition="out" filter="wipe(down)">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3" y="2966798"/>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85725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1220359"/>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2. </a:t>
            </a:r>
            <a:r>
              <a:rPr lang="en-US" sz="2400" b="1" dirty="0" err="1">
                <a:solidFill>
                  <a:prstClr val="white"/>
                </a:solidFill>
                <a:latin typeface="Times New Roman" panose="02020603050405020304" pitchFamily="18" charset="0"/>
                <a:cs typeface="Times New Roman" panose="02020603050405020304" pitchFamily="18" charset="0"/>
              </a:rPr>
              <a:t>Trong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hành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trình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của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mình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điểm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đến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đầu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tiên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của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bầy</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ong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là</a:t>
            </a:r>
            <a:r>
              <a:rPr lang="en-US" sz="2400" b="1"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205956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96212"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Bờ</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0374" y="296679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20433"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Rừng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sâu</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4595" y="2966798"/>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544654"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100" dirty="0">
                <a:solidFill>
                  <a:srgbClr val="002060"/>
                </a:solidFill>
                <a:latin typeface="Times New Roman" panose="02020603050405020304" pitchFamily="18" charset="0"/>
                <a:cs typeface="Times New Roman" panose="02020603050405020304" pitchFamily="18" charset="0"/>
              </a:rPr>
              <a:t>C. </a:t>
            </a:r>
            <a:r>
              <a:rPr lang="en-US" sz="2100" dirty="0" err="1">
                <a:solidFill>
                  <a:srgbClr val="002060"/>
                </a:solidFill>
                <a:latin typeface="Times New Roman" panose="02020603050405020304" pitchFamily="18" charset="0"/>
                <a:cs typeface="Times New Roman" panose="02020603050405020304" pitchFamily="18" charset="0"/>
              </a:rPr>
              <a:t>Thành</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phố</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8816" y="2966798"/>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68875" y="515029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100" dirty="0">
                <a:solidFill>
                  <a:srgbClr val="002060"/>
                </a:solidFill>
                <a:latin typeface="Times New Roman" panose="02020603050405020304" pitchFamily="18" charset="0"/>
                <a:cs typeface="Times New Roman" panose="02020603050405020304" pitchFamily="18" charset="0"/>
              </a:rPr>
              <a:t>D. </a:t>
            </a:r>
            <a:r>
              <a:rPr lang="en-US" sz="2100" dirty="0" err="1">
                <a:solidFill>
                  <a:srgbClr val="002060"/>
                </a:solidFill>
                <a:latin typeface="Times New Roman" panose="02020603050405020304" pitchFamily="18" charset="0"/>
                <a:cs typeface="Times New Roman" panose="02020603050405020304" pitchFamily="18" charset="0"/>
              </a:rPr>
              <a:t>Làng</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quê</a:t>
            </a:r>
            <a:endParaRPr lang="en-US" sz="21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523" y="3698063"/>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85725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1220359"/>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3. </a:t>
            </a:r>
            <a:r>
              <a:rPr lang="en-US" sz="2400" b="1" dirty="0" err="1">
                <a:solidFill>
                  <a:prstClr val="white"/>
                </a:solidFill>
                <a:latin typeface="Times New Roman" panose="02020603050405020304" pitchFamily="18" charset="0"/>
                <a:cs typeface="Times New Roman" panose="02020603050405020304" pitchFamily="18" charset="0"/>
              </a:rPr>
              <a:t>Hiểu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Đất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đâu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cũng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tìm</a:t>
            </a:r>
            <a:r>
              <a:rPr lang="en-US" sz="2400" b="1" dirty="0">
                <a:solidFill>
                  <a:prstClr val="white"/>
                </a:solidFill>
                <a:latin typeface="Times New Roman" panose="02020603050405020304" pitchFamily="18" charset="0"/>
                <a:cs typeface="Times New Roman" panose="02020603050405020304" pitchFamily="18" charset="0"/>
              </a:rPr>
              <a:t> ra </a:t>
            </a:r>
            <a:r>
              <a:rPr lang="en-US" sz="2400" b="1" dirty="0" err="1">
                <a:solidFill>
                  <a:prstClr val="white"/>
                </a:solidFill>
                <a:latin typeface="Times New Roman" panose="02020603050405020304" pitchFamily="18" charset="0"/>
                <a:cs typeface="Times New Roman" panose="02020603050405020304" pitchFamily="18" charset="0"/>
              </a:rPr>
              <a:t>ngọt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ngào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nghĩa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là</a:t>
            </a:r>
            <a:r>
              <a:rPr lang="en-US" sz="2400" b="1"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205956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224003" y="3113314"/>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Đất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ngọt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1240015" y="3698064"/>
            <a:ext cx="293129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Đất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đường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6076576" y="2881860"/>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100" dirty="0">
                <a:solidFill>
                  <a:srgbClr val="002060"/>
                </a:solidFill>
                <a:latin typeface="Times New Roman" panose="02020603050405020304" pitchFamily="18" charset="0"/>
                <a:cs typeface="Times New Roman" panose="02020603050405020304" pitchFamily="18" charset="0"/>
              </a:rPr>
              <a:t>C. </a:t>
            </a:r>
            <a:r>
              <a:rPr lang="en-US" sz="2100" dirty="0" err="1">
                <a:solidFill>
                  <a:srgbClr val="002060"/>
                </a:solidFill>
                <a:latin typeface="Times New Roman" panose="02020603050405020304" pitchFamily="18" charset="0"/>
                <a:cs typeface="Times New Roman" panose="02020603050405020304" pitchFamily="18" charset="0"/>
              </a:rPr>
              <a:t>Nơi</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nào</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cũng</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có</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hoa</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thơm</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3248" y="3782608"/>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076576" y="3653181"/>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100" dirty="0">
                <a:solidFill>
                  <a:srgbClr val="002060"/>
                </a:solidFill>
                <a:latin typeface="Times New Roman" panose="02020603050405020304" pitchFamily="18" charset="0"/>
                <a:cs typeface="Times New Roman" panose="02020603050405020304" pitchFamily="18" charset="0"/>
              </a:rPr>
              <a:t>D. </a:t>
            </a:r>
            <a:r>
              <a:rPr lang="en-US" sz="2100" dirty="0" err="1">
                <a:solidFill>
                  <a:srgbClr val="002060"/>
                </a:solidFill>
                <a:latin typeface="Times New Roman" panose="02020603050405020304" pitchFamily="18" charset="0"/>
                <a:cs typeface="Times New Roman" panose="02020603050405020304" pitchFamily="18" charset="0"/>
              </a:rPr>
              <a:t>Đất</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có</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mật</a:t>
            </a:r>
            <a:endParaRPr lang="en-US" sz="21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par>
                          <p:cTn id="39" fill="hold">
                            <p:stCondLst>
                              <p:cond delay="3500"/>
                            </p:stCondLst>
                            <p:childTnLst>
                              <p:par>
                                <p:cTn id="40" presetID="1" presetClass="emph" presetSubtype="2" fill="hold" nodeType="afterEffect">
                                  <p:stCondLst>
                                    <p:cond delay="0"/>
                                  </p:stCondLst>
                                  <p:childTnLst>
                                    <p:animClr clrSpc="rgb" dir="cw">
                                      <p:cBhvr>
                                        <p:cTn id="41" dur="500" fill="hold"/>
                                        <p:tgtEl>
                                          <p:spTgt spid="21"/>
                                        </p:tgtEl>
                                        <p:attrNameLst>
                                          <p:attrName>fillcolor</p:attrName>
                                        </p:attrNameLst>
                                      </p:cBhvr>
                                      <p:to>
                                        <a:srgbClr val="FFFF0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par>
                          <p:cTn id="44" fill="hold">
                            <p:stCondLst>
                              <p:cond delay="4000"/>
                            </p:stCondLst>
                            <p:childTnLst>
                              <p:par>
                                <p:cTn id="45" presetID="1" presetClass="emph" presetSubtype="2" fill="hold" nodeType="afterEffect">
                                  <p:stCondLst>
                                    <p:cond delay="0"/>
                                  </p:stCondLst>
                                  <p:childTnLst>
                                    <p:animClr clrSpc="rgb" dir="cw">
                                      <p:cBhvr>
                                        <p:cTn id="46" dur="500" fill="hold"/>
                                        <p:tgtEl>
                                          <p:spTgt spid="23"/>
                                        </p:tgtEl>
                                        <p:attrNameLst>
                                          <p:attrName>fillcolor</p:attrName>
                                        </p:attrNameLst>
                                      </p:cBhvr>
                                      <p:to>
                                        <a:srgbClr val="00B0F0"/>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
                                        </p:tgtEl>
                                      </p:cBhvr>
                                    </p:animEffect>
                                    <p:animScale>
                                      <p:cBhvr>
                                        <p:cTn id="54" dur="250" autoRev="1" fill="hold"/>
                                        <p:tgtEl>
                                          <p:spTgt spid="5"/>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19"/>
                                        </p:tgtEl>
                                        <p:attrNameLst>
                                          <p:attrName>fillcolor</p:attrName>
                                        </p:attrNameLst>
                                      </p:cBhvr>
                                      <p:to>
                                        <a:srgbClr val="FFFF0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24"/>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4"/>
                                        </p:tgtEl>
                                      </p:cBhvr>
                                    </p:animEffect>
                                    <p:animScale>
                                      <p:cBhvr>
                                        <p:cTn id="65" dur="250" autoRev="1" fill="hold"/>
                                        <p:tgtEl>
                                          <p:spTgt spid="24"/>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5"/>
                                        </p:tgtEl>
                                        <p:attrNameLst>
                                          <p:attrName>fillcolor</p:attrName>
                                        </p:attrNameLst>
                                      </p:cBhvr>
                                      <p:to>
                                        <a:srgbClr val="FFFF00"/>
                                      </p:to>
                                    </p:animClr>
                                    <p:set>
                                      <p:cBhvr>
                                        <p:cTn id="69" dur="500" fill="hold"/>
                                        <p:tgtEl>
                                          <p:spTgt spid="25"/>
                                        </p:tgtEl>
                                        <p:attrNameLst>
                                          <p:attrName>fill.type</p:attrName>
                                        </p:attrNameLst>
                                      </p:cBhvr>
                                      <p:to>
                                        <p:strVal val="solid"/>
                                      </p:to>
                                    </p:set>
                                    <p:set>
                                      <p:cBhvr>
                                        <p:cTn id="70" dur="500" fill="hold"/>
                                        <p:tgtEl>
                                          <p:spTgt spid="2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647" y="85725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1220359"/>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4. </a:t>
            </a:r>
            <a:r>
              <a:rPr lang="en-US" sz="2400" b="1" dirty="0" err="1">
                <a:solidFill>
                  <a:prstClr val="white"/>
                </a:solidFill>
                <a:latin typeface="Times New Roman" panose="02020603050405020304" pitchFamily="18" charset="0"/>
                <a:cs typeface="Times New Roman" panose="02020603050405020304" pitchFamily="18" charset="0"/>
              </a:rPr>
              <a:t>Nêu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nội</a:t>
            </a:r>
            <a:r>
              <a:rPr lang="en-US" sz="2400" b="1" dirty="0">
                <a:solidFill>
                  <a:prstClr val="white"/>
                </a:solidFill>
                <a:latin typeface="Times New Roman" panose="02020603050405020304" pitchFamily="18" charset="0"/>
                <a:cs typeface="Times New Roman" panose="02020603050405020304" pitchFamily="18" charset="0"/>
              </a:rPr>
              <a:t> dung </a:t>
            </a:r>
            <a:r>
              <a:rPr lang="en-US" sz="2400" b="1" dirty="0" err="1">
                <a:solidFill>
                  <a:prstClr val="white"/>
                </a:solidFill>
                <a:latin typeface="Times New Roman" panose="02020603050405020304" pitchFamily="18" charset="0"/>
                <a:cs typeface="Times New Roman" panose="02020603050405020304" pitchFamily="18" charset="0"/>
              </a:rPr>
              <a:t>bài</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73" y="2059561"/>
            <a:ext cx="1200530" cy="1205865"/>
          </a:xfrm>
          <a:prstGeom prst="rect">
            <a:avLst/>
          </a:prstGeom>
        </p:spPr>
      </p:pic>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1875052" y="1573414"/>
            <a:ext cx="6671175" cy="3273747"/>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mj-lt"/>
              </a:rPr>
              <a:t> </a:t>
            </a:r>
            <a:endParaRPr lang="zh-CN" altLang="en-US" sz="2000" b="1">
              <a:latin typeface="+mj-lt"/>
            </a:endParaRPr>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65951" y="26851"/>
            <a:ext cx="5361942" cy="5477510"/>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2331428" y="1117548"/>
            <a:ext cx="680514" cy="521361"/>
          </a:xfrm>
          <a:prstGeom prst="rect">
            <a:avLst/>
          </a:prstGeom>
        </p:spPr>
      </p:pic>
      <p:cxnSp>
        <p:nvCxnSpPr>
          <p:cNvPr id="10" name="PA_直接连接符 43">
            <a:extLst>
              <a:ext uri="{FF2B5EF4-FFF2-40B4-BE49-F238E27FC236}">
                <a16:creationId xmlns:a16="http://schemas.microsoft.com/office/drawing/2014/main" id="{FC4653B1-60E0-48B0-850B-CB5518F256DD}"/>
              </a:ext>
            </a:extLst>
          </p:cNvPr>
          <p:cNvCxnSpPr>
            <a:cxnSpLocks/>
          </p:cNvCxnSpPr>
          <p:nvPr>
            <p:custDataLst>
              <p:tags r:id="rId2"/>
            </p:custDataLst>
          </p:nvPr>
        </p:nvCxnSpPr>
        <p:spPr>
          <a:xfrm>
            <a:off x="2831674" y="1638908"/>
            <a:ext cx="266937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8878064" y="1020537"/>
            <a:ext cx="227837" cy="889000"/>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999821" y="127263"/>
            <a:ext cx="226606" cy="1778728"/>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flipV="1">
            <a:off x="8878064" y="4961521"/>
            <a:ext cx="227837" cy="889000"/>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16200000" flipV="1">
            <a:off x="7999821" y="4965067"/>
            <a:ext cx="226606" cy="1778728"/>
          </a:xfrm>
          <a:prstGeom prst="rect">
            <a:avLst/>
          </a:prstGeom>
        </p:spPr>
      </p:pic>
      <p:sp>
        <p:nvSpPr>
          <p:cNvPr id="6" name="Rectangle 5"/>
          <p:cNvSpPr/>
          <p:nvPr/>
        </p:nvSpPr>
        <p:spPr>
          <a:xfrm>
            <a:off x="3300493" y="1713275"/>
            <a:ext cx="5229546" cy="2677656"/>
          </a:xfrm>
          <a:prstGeom prst="rect">
            <a:avLst/>
          </a:prstGeom>
        </p:spPr>
        <p:txBody>
          <a:bodyPr wrap="square">
            <a:spAutoFit/>
          </a:bodyPr>
          <a:lstStyle/>
          <a:p>
            <a:r>
              <a:rPr lang="en-US" sz="2400" b="1" dirty="0">
                <a:solidFill>
                  <a:srgbClr val="0066CC"/>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dung: </a:t>
            </a:r>
          </a:p>
          <a:p>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ngợi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phẩm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chất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quý</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bầy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cù</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làm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việc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ích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tìm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mật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hộ</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mùa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tàn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phai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thơm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vị</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ngọt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0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297CED0-9EFA-4E56-80FB-03ADE47F5739}"/>
              </a:ext>
            </a:extLst>
          </p:cNvPr>
          <p:cNvSpPr/>
          <p:nvPr/>
        </p:nvSpPr>
        <p:spPr>
          <a:xfrm>
            <a:off x="1600200" y="1447800"/>
            <a:ext cx="5943600" cy="251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C9627977-9ED1-43A7-9BF7-AFFE55FFBF58}"/>
              </a:ext>
            </a:extLst>
          </p:cNvPr>
          <p:cNvSpPr txBox="1"/>
          <p:nvPr/>
        </p:nvSpPr>
        <p:spPr>
          <a:xfrm>
            <a:off x="1831506" y="1752600"/>
            <a:ext cx="5480988"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TẠM BIỆT</a:t>
            </a:r>
          </a:p>
        </p:txBody>
      </p:sp>
    </p:spTree>
    <p:extLst>
      <p:ext uri="{BB962C8B-B14F-4D97-AF65-F5344CB8AC3E}">
        <p14:creationId xmlns:p14="http://schemas.microsoft.com/office/powerpoint/2010/main" val="3624970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18"/>
            <a:ext cx="9144000" cy="6858000"/>
          </a:xfrm>
          <a:prstGeom prst="rect">
            <a:avLst/>
          </a:prstGeom>
        </p:spPr>
      </p:pic>
      <p:sp>
        <p:nvSpPr>
          <p:cNvPr id="5" name="Left Arrow 4">
            <a:hlinkClick r:id="rId3" action="ppaction://hlinksldjump"/>
          </p:cNvPr>
          <p:cNvSpPr/>
          <p:nvPr/>
        </p:nvSpPr>
        <p:spPr>
          <a:xfrm>
            <a:off x="6553200" y="4821114"/>
            <a:ext cx="1676400" cy="68580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loud 5"/>
          <p:cNvSpPr/>
          <p:nvPr/>
        </p:nvSpPr>
        <p:spPr>
          <a:xfrm>
            <a:off x="320154" y="658548"/>
            <a:ext cx="8458200" cy="4191000"/>
          </a:xfrm>
          <a:prstGeom prst="cloud">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Em</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hãy</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đọc</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đoạn</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1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bài</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Mùa</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thảo</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quả</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cho</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biết</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thảo</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quả</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báo</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hiệu</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vào</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mùa</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bằng</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cách</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nào</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2056586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1CF2C5-E4E9-484F-B57F-FA7F08B17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18"/>
            <a:ext cx="9144000" cy="6858000"/>
          </a:xfrm>
          <a:prstGeom prst="rect">
            <a:avLst/>
          </a:prstGeom>
        </p:spPr>
      </p:pic>
      <p:sp>
        <p:nvSpPr>
          <p:cNvPr id="4" name="Left Arrow 3">
            <a:hlinkClick r:id="rId3" action="ppaction://hlinksldjump"/>
          </p:cNvPr>
          <p:cNvSpPr/>
          <p:nvPr/>
        </p:nvSpPr>
        <p:spPr>
          <a:xfrm>
            <a:off x="7086600" y="5181600"/>
            <a:ext cx="1600200" cy="609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loud 4"/>
          <p:cNvSpPr/>
          <p:nvPr/>
        </p:nvSpPr>
        <p:spPr>
          <a:xfrm>
            <a:off x="342900" y="514536"/>
            <a:ext cx="8458200" cy="4191000"/>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Em</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hãy</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nêu</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những</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chi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tiết</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cho</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thấy</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cây</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thảo</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quả</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phát</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triển</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rất</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nhanh</a:t>
            </a: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2052995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FD3E41-AC1C-4D6F-85BA-8F971261D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18"/>
            <a:ext cx="9144000" cy="6858000"/>
          </a:xfrm>
          <a:prstGeom prst="rect">
            <a:avLst/>
          </a:prstGeom>
        </p:spPr>
      </p:pic>
      <p:sp>
        <p:nvSpPr>
          <p:cNvPr id="4" name="Left Arrow 3">
            <a:hlinkClick r:id="rId3" action="ppaction://hlinksldjump"/>
          </p:cNvPr>
          <p:cNvSpPr/>
          <p:nvPr/>
        </p:nvSpPr>
        <p:spPr>
          <a:xfrm>
            <a:off x="7383194" y="4648200"/>
            <a:ext cx="1524000" cy="609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loud 4"/>
          <p:cNvSpPr/>
          <p:nvPr/>
        </p:nvSpPr>
        <p:spPr>
          <a:xfrm>
            <a:off x="457200" y="844550"/>
            <a:ext cx="8458200" cy="4191000"/>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Em</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hãy</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đọc</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đoạn</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3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trả</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lời</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câu</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hỏi</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Hoa</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thảo</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quả</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nảy</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ra</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 ở </a:t>
            </a:r>
            <a:r>
              <a:rPr kumimoji="0" lang="en-US" altLang="en-US" sz="3200" b="1" i="0" u="none" strike="noStrike" kern="1200" cap="none" spc="0" normalizeH="0" baseline="0" noProof="0" dirty="0" err="1">
                <a:ln>
                  <a:noFill/>
                </a:ln>
                <a:solidFill>
                  <a:prstClr val="black"/>
                </a:solidFill>
                <a:effectLst/>
                <a:uLnTx/>
                <a:uFillTx/>
                <a:latin typeface="Times New Roman" pitchFamily="18" charset="0"/>
                <a:ea typeface="+mn-ea"/>
                <a:cs typeface="+mn-cs"/>
              </a:rPr>
              <a:t>đâu</a:t>
            </a:r>
            <a:r>
              <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3880511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0B551B-0BA2-413A-A957-1A9101585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18"/>
            <a:ext cx="9144000" cy="6858000"/>
          </a:xfrm>
          <a:prstGeom prst="rect">
            <a:avLst/>
          </a:prstGeom>
        </p:spPr>
      </p:pic>
      <p:sp>
        <p:nvSpPr>
          <p:cNvPr id="9" name="Rectangle 89"/>
          <p:cNvSpPr>
            <a:spLocks noChangeArrowheads="1"/>
          </p:cNvSpPr>
          <p:nvPr/>
        </p:nvSpPr>
        <p:spPr bwMode="auto">
          <a:xfrm>
            <a:off x="381000" y="1219200"/>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Chọn</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đáp</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án</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đúng</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nhất</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Nội</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dung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bài</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tập</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đọc</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Mùa</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thảo</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quả</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1F497D"/>
                </a:solidFill>
                <a:effectLst/>
                <a:uLnTx/>
                <a:uFillTx/>
                <a:latin typeface="Times New Roman" pitchFamily="18" charset="0"/>
                <a:ea typeface="+mn-ea"/>
                <a:cs typeface="Times New Roman" pitchFamily="18" charset="0"/>
              </a:rPr>
              <a:t>là</a:t>
            </a:r>
            <a:r>
              <a:rPr kumimoji="0" lang="en-US" altLang="en-US" sz="3200" b="0" i="0" u="none" strike="noStrike" kern="1200" cap="none" spc="0" normalizeH="0" baseline="0" noProof="0" dirty="0">
                <a:ln>
                  <a:noFill/>
                </a:ln>
                <a:solidFill>
                  <a:srgbClr val="1F497D"/>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phát</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triển</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Hoa</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nở</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rất</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đẹp</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Vẻ</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đẹp</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rừng</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Vẻ</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đẹp</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sôi</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rừng</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6" name="Left Arrow 3">
            <a:hlinkClick r:id="rId3" action="ppaction://hlinksldjump"/>
            <a:extLst>
              <a:ext uri="{FF2B5EF4-FFF2-40B4-BE49-F238E27FC236}">
                <a16:creationId xmlns:a16="http://schemas.microsoft.com/office/drawing/2014/main" id="{4BC6A443-7446-410F-A917-942446A2DAEF}"/>
              </a:ext>
            </a:extLst>
          </p:cNvPr>
          <p:cNvSpPr/>
          <p:nvPr/>
        </p:nvSpPr>
        <p:spPr>
          <a:xfrm>
            <a:off x="7383194" y="4648200"/>
            <a:ext cx="1524000" cy="609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7664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7" dur="500"/>
                                        <p:tgtEl>
                                          <p:spTgt spid="9">
                                            <p:txEl>
                                              <p:pRg st="1" end="1"/>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9">
                                            <p:txEl>
                                              <p:pRg st="1" end="1"/>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1" dur="500"/>
                                        <p:tgtEl>
                                          <p:spTgt spid="9">
                                            <p:txEl>
                                              <p:pRg st="2" end="2"/>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9">
                                            <p:txEl>
                                              <p:pRg st="2" end="2"/>
                                            </p:txEl>
                                          </p:spTgt>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5" dur="500"/>
                                        <p:tgtEl>
                                          <p:spTgt spid="9">
                                            <p:txEl>
                                              <p:pRg st="3" end="3"/>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9">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11" name="Picture 4" descr="C:\Users\ADMIN\Desktop\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93505">
            <a:off x="7775718" y="3707751"/>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Desktop\ TO O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538" y1="15846" x2="38923" y2="26615"/>
                        <a14:foregroundMark x1="82615" y1="13385" x2="90923" y2="8462"/>
                        <a14:foregroundMark x1="56169" y1="29366" x2="57932" y2="36263"/>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868699" y="-1150046"/>
            <a:ext cx="3532870" cy="37347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ADMIN\Desktop\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2333">
            <a:off x="428911" y="2768874"/>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2962">
            <a:off x="302138" y="4768444"/>
            <a:ext cx="894787" cy="1135691"/>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23">
            <a:extLst>
              <a:ext uri="{FF2B5EF4-FFF2-40B4-BE49-F238E27FC236}">
                <a16:creationId xmlns:a16="http://schemas.microsoft.com/office/drawing/2014/main" id="{DA66E14C-969D-4CBB-90AD-38EDF830E4AC}"/>
              </a:ext>
            </a:extLst>
          </p:cNvPr>
          <p:cNvSpPr txBox="1"/>
          <p:nvPr/>
        </p:nvSpPr>
        <p:spPr>
          <a:xfrm>
            <a:off x="1368055" y="1205805"/>
            <a:ext cx="6157173" cy="1384995"/>
          </a:xfrm>
          <a:prstGeom prst="rect">
            <a:avLst/>
          </a:prstGeom>
          <a:noFill/>
        </p:spPr>
        <p:txBody>
          <a:bodyPr wrap="square" rtlCol="0">
            <a:spAutoFit/>
          </a:bodyPr>
          <a:lstStyle/>
          <a:p>
            <a:pPr algn="ctr"/>
            <a:r>
              <a:rPr lang="en-US" altLang="zh-CN" sz="2800" b="1" dirty="0">
                <a:solidFill>
                  <a:srgbClr val="C00000"/>
                </a:solidFill>
                <a:latin typeface="Arial" panose="020B0604020202020204" pitchFamily="34" charset="0"/>
                <a:cs typeface="Arial" panose="020B0604020202020204" pitchFamily="34" charset="0"/>
              </a:rPr>
              <a:t>TẬP ĐỌC</a:t>
            </a:r>
          </a:p>
          <a:p>
            <a:pPr algn="ctr"/>
            <a:r>
              <a:rPr lang="en-US" altLang="zh-CN" sz="2800" b="1" dirty="0" err="1">
                <a:solidFill>
                  <a:srgbClr val="C00000"/>
                </a:solidFill>
                <a:latin typeface="Arial" panose="020B0604020202020204" pitchFamily="34" charset="0"/>
                <a:cs typeface="Arial" panose="020B0604020202020204" pitchFamily="34" charset="0"/>
              </a:rPr>
              <a:t>Hành</a:t>
            </a:r>
            <a:r>
              <a:rPr lang="en-US" altLang="zh-CN" sz="2800" b="1" dirty="0">
                <a:solidFill>
                  <a:srgbClr val="C00000"/>
                </a:solidFill>
                <a:latin typeface="Arial" panose="020B0604020202020204" pitchFamily="34" charset="0"/>
                <a:cs typeface="Arial" panose="020B0604020202020204" pitchFamily="34" charset="0"/>
              </a:rPr>
              <a:t> </a:t>
            </a:r>
            <a:r>
              <a:rPr lang="en-US" altLang="zh-CN" sz="2800" b="1" dirty="0" err="1">
                <a:solidFill>
                  <a:srgbClr val="C00000"/>
                </a:solidFill>
                <a:latin typeface="Arial" panose="020B0604020202020204" pitchFamily="34" charset="0"/>
                <a:cs typeface="Arial" panose="020B0604020202020204" pitchFamily="34" charset="0"/>
              </a:rPr>
              <a:t>trình</a:t>
            </a:r>
            <a:r>
              <a:rPr lang="en-US" altLang="zh-CN" sz="2800" b="1" dirty="0">
                <a:solidFill>
                  <a:srgbClr val="C00000"/>
                </a:solidFill>
                <a:latin typeface="Arial" panose="020B0604020202020204" pitchFamily="34" charset="0"/>
                <a:cs typeface="Arial" panose="020B0604020202020204" pitchFamily="34" charset="0"/>
              </a:rPr>
              <a:t> </a:t>
            </a:r>
            <a:r>
              <a:rPr lang="en-US" altLang="zh-CN" sz="2800" b="1" dirty="0" err="1">
                <a:solidFill>
                  <a:srgbClr val="C00000"/>
                </a:solidFill>
                <a:latin typeface="Arial" panose="020B0604020202020204" pitchFamily="34" charset="0"/>
                <a:cs typeface="Arial" panose="020B0604020202020204" pitchFamily="34" charset="0"/>
              </a:rPr>
              <a:t>của</a:t>
            </a:r>
            <a:r>
              <a:rPr lang="en-US" altLang="zh-CN" sz="2800" b="1" dirty="0">
                <a:solidFill>
                  <a:srgbClr val="C00000"/>
                </a:solidFill>
                <a:latin typeface="Arial" panose="020B0604020202020204" pitchFamily="34" charset="0"/>
                <a:cs typeface="Arial" panose="020B0604020202020204" pitchFamily="34" charset="0"/>
              </a:rPr>
              <a:t> </a:t>
            </a:r>
            <a:r>
              <a:rPr lang="en-US" altLang="zh-CN" sz="2800" b="1" dirty="0" err="1">
                <a:solidFill>
                  <a:srgbClr val="C00000"/>
                </a:solidFill>
                <a:latin typeface="Arial" panose="020B0604020202020204" pitchFamily="34" charset="0"/>
                <a:cs typeface="Arial" panose="020B0604020202020204" pitchFamily="34" charset="0"/>
              </a:rPr>
              <a:t>bầy</a:t>
            </a:r>
            <a:r>
              <a:rPr lang="en-US" altLang="zh-CN" sz="2800" b="1" dirty="0">
                <a:solidFill>
                  <a:srgbClr val="C00000"/>
                </a:solidFill>
                <a:latin typeface="Arial" panose="020B0604020202020204" pitchFamily="34" charset="0"/>
                <a:cs typeface="Arial" panose="020B0604020202020204" pitchFamily="34" charset="0"/>
              </a:rPr>
              <a:t> </a:t>
            </a:r>
            <a:r>
              <a:rPr lang="en-US" altLang="zh-CN" sz="2800" b="1" dirty="0" err="1">
                <a:solidFill>
                  <a:srgbClr val="C00000"/>
                </a:solidFill>
                <a:latin typeface="Arial" panose="020B0604020202020204" pitchFamily="34" charset="0"/>
                <a:cs typeface="Arial" panose="020B0604020202020204" pitchFamily="34" charset="0"/>
              </a:rPr>
              <a:t>ong</a:t>
            </a:r>
            <a:endParaRPr lang="en-US" altLang="zh-CN" sz="2800" b="1" dirty="0">
              <a:solidFill>
                <a:srgbClr val="C00000"/>
              </a:solidFill>
              <a:latin typeface="Arial" panose="020B0604020202020204" pitchFamily="34" charset="0"/>
              <a:cs typeface="Arial" panose="020B0604020202020204" pitchFamily="34" charset="0"/>
            </a:endParaRPr>
          </a:p>
          <a:p>
            <a:pPr algn="ctr"/>
            <a:r>
              <a:rPr lang="en-US" altLang="zh-CN" sz="2800" b="1" dirty="0">
                <a:solidFill>
                  <a:srgbClr val="C00000"/>
                </a:solidFill>
                <a:latin typeface="Arial" panose="020B0604020202020204" pitchFamily="34" charset="0"/>
                <a:cs typeface="Arial" panose="020B0604020202020204" pitchFamily="34" charset="0"/>
              </a:rPr>
              <a:t>                           </a:t>
            </a:r>
            <a:r>
              <a:rPr lang="en-US" altLang="zh-CN" sz="2800" b="1" dirty="0" err="1">
                <a:solidFill>
                  <a:srgbClr val="C00000"/>
                </a:solidFill>
                <a:latin typeface="Arial" panose="020B0604020202020204" pitchFamily="34" charset="0"/>
                <a:cs typeface="Arial" panose="020B0604020202020204" pitchFamily="34" charset="0"/>
              </a:rPr>
              <a:t>Nguyễn</a:t>
            </a:r>
            <a:r>
              <a:rPr lang="en-US" altLang="zh-CN" sz="2800" b="1" dirty="0">
                <a:solidFill>
                  <a:srgbClr val="C00000"/>
                </a:solidFill>
                <a:latin typeface="Arial" panose="020B0604020202020204" pitchFamily="34" charset="0"/>
                <a:cs typeface="Arial" panose="020B0604020202020204" pitchFamily="34" charset="0"/>
              </a:rPr>
              <a:t> </a:t>
            </a:r>
            <a:r>
              <a:rPr lang="en-US" altLang="zh-CN" sz="2800" b="1" dirty="0" err="1">
                <a:solidFill>
                  <a:srgbClr val="C00000"/>
                </a:solidFill>
                <a:latin typeface="Arial" panose="020B0604020202020204" pitchFamily="34" charset="0"/>
                <a:cs typeface="Arial" panose="020B0604020202020204" pitchFamily="34" charset="0"/>
              </a:rPr>
              <a:t>Đức</a:t>
            </a:r>
            <a:r>
              <a:rPr lang="en-US" altLang="zh-CN" sz="2800" b="1" dirty="0">
                <a:solidFill>
                  <a:srgbClr val="C00000"/>
                </a:solidFill>
                <a:latin typeface="Arial" panose="020B0604020202020204" pitchFamily="34" charset="0"/>
                <a:cs typeface="Arial" panose="020B0604020202020204" pitchFamily="34" charset="0"/>
              </a:rPr>
              <a:t> </a:t>
            </a:r>
            <a:r>
              <a:rPr lang="en-US" altLang="zh-CN" sz="2800" b="1" dirty="0" err="1">
                <a:solidFill>
                  <a:srgbClr val="C00000"/>
                </a:solidFill>
                <a:latin typeface="Arial" panose="020B0604020202020204" pitchFamily="34" charset="0"/>
                <a:cs typeface="Arial" panose="020B0604020202020204" pitchFamily="34" charset="0"/>
              </a:rPr>
              <a:t>Mậu</a:t>
            </a:r>
            <a:endParaRPr lang="zh-CN" alt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94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11"/>
                                        </p:tgtEl>
                                        <p:attrNameLst>
                                          <p:attrName>ppt_x</p:attrName>
                                          <p:attrName>ppt_y</p:attrName>
                                        </p:attrNameLst>
                                      </p:cBhvr>
                                      <p:rCtr x="1788" y="-370"/>
                                    </p:animMotion>
                                  </p:childTnLst>
                                </p:cTn>
                              </p:par>
                              <p:par>
                                <p:cTn id="7"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8" dur="5000" fill="hold"/>
                                        <p:tgtEl>
                                          <p:spTgt spid="13"/>
                                        </p:tgtEl>
                                        <p:attrNameLst>
                                          <p:attrName>ppt_x</p:attrName>
                                          <p:attrName>ppt_y</p:attrName>
                                        </p:attrNameLst>
                                      </p:cBhvr>
                                      <p:rCtr x="-1510" y="-556"/>
                                    </p:animMotion>
                                  </p:childTnLst>
                                </p:cTn>
                              </p:par>
                              <p:par>
                                <p:cTn id="9"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0" dur="5000" fill="hold"/>
                                        <p:tgtEl>
                                          <p:spTgt spid="14"/>
                                        </p:tgtEl>
                                        <p:attrNameLst>
                                          <p:attrName>ppt_x</p:attrName>
                                          <p:attrName>ppt_y</p:attrName>
                                        </p:attrNameLst>
                                      </p:cBhvr>
                                      <p:rCtr x="-1510" y="-556"/>
                                    </p:animMotion>
                                  </p:childTnLst>
                                </p:cTn>
                              </p:par>
                            </p:childTnLst>
                          </p:cTn>
                        </p:par>
                        <p:par>
                          <p:cTn id="11" fill="hold">
                            <p:stCondLst>
                              <p:cond delay="50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70720150233"/>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720150233"/>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7072015023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720150233"/>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0720150233"/>
  <p:tag name="MH_LIBRARY" val="GRAPHIC"/>
  <p:tag name="MH_TYPE" val="Other"/>
  <p:tag name="MH_ORDER" val="5"/>
</p:tagLst>
</file>

<file path=ppt/tags/tag15.xml><?xml version="1.0" encoding="utf-8"?>
<p:tagLst xmlns:a="http://schemas.openxmlformats.org/drawingml/2006/main" xmlns:r="http://schemas.openxmlformats.org/officeDocument/2006/relationships" xmlns:p="http://schemas.openxmlformats.org/presentationml/2006/main">
  <p:tag name="MH" val="20170720150233"/>
  <p:tag name="MH_LIBRARY" val="GRAPHIC"/>
  <p:tag name="MH_TYPE" val="SubTitle"/>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MH" val="20170720150233"/>
  <p:tag name="MH_LIBRARY" val="GRAPHIC"/>
  <p:tag name="MH_TYPE" val="Other"/>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70720150233"/>
  <p:tag name="MH_LIBRARY" val="GRAPHIC"/>
  <p:tag name="MH_TYPE" val="Other"/>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70720150233"/>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70720150233"/>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Other"/>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Text"/>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Text"/>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SubTitle"/>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Other"/>
  <p:tag name="MH_ORDER" val="4"/>
</p:tagLst>
</file>

<file path=ppt/tags/tag35.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Other"/>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Other"/>
  <p:tag name="MH_ORDER" val="1"/>
</p:tagLst>
</file>

<file path=ppt/tags/tag37.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Other"/>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Text"/>
  <p:tag name="MH_ORDER" val="2"/>
</p:tagLst>
</file>

<file path=ppt/tags/tag39.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Text"/>
  <p:tag name="MH_ORDER" val="2"/>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Text"/>
  <p:tag name="MH_ORDER" val="2"/>
</p:tagLst>
</file>

<file path=ppt/tags/tag41.xml><?xml version="1.0" encoding="utf-8"?>
<p:tagLst xmlns:a="http://schemas.openxmlformats.org/drawingml/2006/main" xmlns:r="http://schemas.openxmlformats.org/officeDocument/2006/relationships" xmlns:p="http://schemas.openxmlformats.org/presentationml/2006/main">
  <p:tag name="MH" val="20170720150652"/>
  <p:tag name="MH_LIBRARY" val="GRAPHIC"/>
  <p:tag name="MH_TYPE" val="SubTitle"/>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MH" val="20170720150248"/>
  <p:tag name="MH_LIBRARY" val="GRAPHIC"/>
  <p:tag name="MH_TYPE" val="Other"/>
  <p:tag name="MH_ORDER" val="4"/>
  <p:tag name="PA" val="v3.2.0"/>
</p:tagLst>
</file>

<file path=ppt/tags/tag49.xml><?xml version="1.0" encoding="utf-8"?>
<p:tagLst xmlns:a="http://schemas.openxmlformats.org/drawingml/2006/main" xmlns:r="http://schemas.openxmlformats.org/officeDocument/2006/relationships" xmlns:p="http://schemas.openxmlformats.org/presentationml/2006/main">
  <p:tag name="MH" val="20170720150248"/>
  <p:tag name="MH_LIBRARY" val="GRAPHIC"/>
  <p:tag name="MH_TYPE" val="Other"/>
  <p:tag name="MH_ORDER" val="8"/>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MH" val="20170720150248"/>
  <p:tag name="MH_LIBRARY" val="GRAPHIC"/>
  <p:tag name="MH_TYPE" val="Other"/>
  <p:tag name="MH_ORDER" val="4"/>
  <p:tag name="PA" val="v3.2.0"/>
</p:tagLst>
</file>

<file path=ppt/tags/tag58.xml><?xml version="1.0" encoding="utf-8"?>
<p:tagLst xmlns:a="http://schemas.openxmlformats.org/drawingml/2006/main" xmlns:r="http://schemas.openxmlformats.org/officeDocument/2006/relationships" xmlns:p="http://schemas.openxmlformats.org/presentationml/2006/main">
  <p:tag name="MH" val="20170720150248"/>
  <p:tag name="MH_LIBRARY" val="GRAPHIC"/>
  <p:tag name="MH_TYPE" val="Other"/>
  <p:tag name="MH_ORDER" val="8"/>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PA" val="v3.2.0"/>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MH" val="20170720150248"/>
  <p:tag name="MH_LIBRARY" val="GRAPHIC"/>
  <p:tag name="MH_TYPE" val="Other"/>
  <p:tag name="MH_ORDER" val="4"/>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TotalTime>
  <Words>1514</Words>
  <Application>Microsoft Office PowerPoint</Application>
  <PresentationFormat>On-screen Show (4:3)</PresentationFormat>
  <Paragraphs>237</Paragraphs>
  <Slides>44</Slides>
  <Notes>15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44</vt:i4>
      </vt:variant>
    </vt:vector>
  </HeadingPairs>
  <TitlesOfParts>
    <vt:vector size="53" baseType="lpstr">
      <vt:lpstr>Arial</vt:lpstr>
      <vt:lpstr>Calibri</vt:lpstr>
      <vt:lpstr>Calibri Light</vt:lpstr>
      <vt:lpstr>Impact</vt:lpstr>
      <vt:lpstr>Times New Roman</vt:lpstr>
      <vt:lpstr>Office Theme</vt:lpstr>
      <vt:lpstr>Default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No.01 Tinhocsangtao</cp:lastModifiedBy>
  <cp:revision>45</cp:revision>
  <dcterms:created xsi:type="dcterms:W3CDTF">2019-10-04T04:57:20Z</dcterms:created>
  <dcterms:modified xsi:type="dcterms:W3CDTF">2021-11-20T18:51:54Z</dcterms:modified>
</cp:coreProperties>
</file>