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sldIdLst>
    <p:sldId id="320" r:id="rId4"/>
    <p:sldId id="321" r:id="rId5"/>
    <p:sldId id="322" r:id="rId6"/>
    <p:sldId id="323" r:id="rId7"/>
    <p:sldId id="324" r:id="rId8"/>
    <p:sldId id="470" r:id="rId9"/>
    <p:sldId id="353" r:id="rId10"/>
    <p:sldId id="352" r:id="rId11"/>
    <p:sldId id="475" r:id="rId12"/>
    <p:sldId id="478" r:id="rId13"/>
    <p:sldId id="509" r:id="rId14"/>
    <p:sldId id="471" r:id="rId15"/>
    <p:sldId id="476" r:id="rId16"/>
    <p:sldId id="510" r:id="rId17"/>
    <p:sldId id="477" r:id="rId18"/>
    <p:sldId id="511" r:id="rId19"/>
    <p:sldId id="472" r:id="rId20"/>
    <p:sldId id="495" r:id="rId21"/>
    <p:sldId id="496" r:id="rId22"/>
    <p:sldId id="497" r:id="rId23"/>
    <p:sldId id="483" r:id="rId24"/>
    <p:sldId id="486" r:id="rId25"/>
    <p:sldId id="499" r:id="rId26"/>
    <p:sldId id="500" r:id="rId27"/>
    <p:sldId id="501" r:id="rId28"/>
    <p:sldId id="512" r:id="rId29"/>
    <p:sldId id="506" r:id="rId30"/>
    <p:sldId id="507" r:id="rId31"/>
    <p:sldId id="513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50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35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1632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051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5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34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977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90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9384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099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497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6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34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03E797-E277-4278-ABAB-2FD7DE8768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A501D-A358-4504-A31E-C3F37C644E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23" Type="http://schemas.openxmlformats.org/officeDocument/2006/relationships/slide" Target="slide6.xml"/><Relationship Id="rId10" Type="http://schemas.openxmlformats.org/officeDocument/2006/relationships/image" Target="../media/image6.gif"/><Relationship Id="rId19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39.png"/><Relationship Id="rId4" Type="http://schemas.openxmlformats.org/officeDocument/2006/relationships/tags" Target="../tags/tag6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8280" y="1151304"/>
            <a:ext cx="3883988" cy="4700859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4775" y="922081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9" action="ppaction://hlinksldjump"/>
            <a:extLst>
              <a:ext uri="{FF2B5EF4-FFF2-40B4-BE49-F238E27FC236}">
                <a16:creationId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21" action="ppaction://hlinksldjump"/>
            <a:extLst>
              <a:ext uri="{FF2B5EF4-FFF2-40B4-BE49-F238E27FC236}">
                <a16:creationId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  <p:sp>
        <p:nvSpPr>
          <p:cNvPr id="2" name="Rectangle: Rounded Corners 1">
            <a:hlinkClick r:id="rId23" action="ppaction://hlinksldjump"/>
            <a:extLst>
              <a:ext uri="{FF2B5EF4-FFF2-40B4-BE49-F238E27FC236}">
                <a16:creationId xmlns:a16="http://schemas.microsoft.com/office/drawing/2014/main" id="{DB83F302-688B-4419-B30F-FCF8F4687BD1}"/>
              </a:ext>
            </a:extLst>
          </p:cNvPr>
          <p:cNvSpPr/>
          <p:nvPr/>
        </p:nvSpPr>
        <p:spPr>
          <a:xfrm>
            <a:off x="10144125" y="126320"/>
            <a:ext cx="172411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liểu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5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“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1657884" y="2742859"/>
            <a:ext cx="9227053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59C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1289199"/>
            <a:ext cx="993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792088"/>
            <a:ext cx="9764351" cy="2179158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7638" y="245764"/>
            <a:ext cx="1189672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56903" y="2951946"/>
            <a:ext cx="552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547180" y="193541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8125A0-830C-497A-B4ED-F4F4DF18CAA9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4000" noProof="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8B8D-9CED-4F14-B101-89D7E8F39873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2272</Words>
  <Application>Microsoft Office PowerPoint</Application>
  <PresentationFormat>Widescreen</PresentationFormat>
  <Paragraphs>168</Paragraphs>
  <Slides>30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微软雅黑</vt:lpstr>
      <vt:lpstr>宋体</vt:lpstr>
      <vt:lpstr>Arial</vt:lpstr>
      <vt:lpstr>Arial Black</vt:lpstr>
      <vt:lpstr>Arial-Rounded</vt:lpstr>
      <vt:lpstr>Calibri</vt:lpstr>
      <vt:lpstr>等线</vt:lpstr>
      <vt:lpstr>等线 Light</vt:lpstr>
      <vt:lpstr>iCiel Cadena</vt:lpstr>
      <vt:lpstr>inpin heiti</vt:lpstr>
      <vt:lpstr>Times New Roman</vt:lpstr>
      <vt:lpstr>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47</cp:revision>
  <dcterms:created xsi:type="dcterms:W3CDTF">2022-06-28T01:22:44Z</dcterms:created>
  <dcterms:modified xsi:type="dcterms:W3CDTF">2022-12-07T01:52:23Z</dcterms:modified>
</cp:coreProperties>
</file>