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376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307" r:id="rId16"/>
    <p:sldId id="373" r:id="rId17"/>
    <p:sldId id="381" r:id="rId18"/>
    <p:sldId id="296" r:id="rId19"/>
    <p:sldId id="617" r:id="rId20"/>
    <p:sldId id="616" r:id="rId21"/>
    <p:sldId id="382" r:id="rId22"/>
    <p:sldId id="37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543"/>
          <a:ext cx="9576033" cy="10313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0347" y="50890"/>
        <a:ext cx="9475339" cy="930661"/>
      </dsp:txXfrm>
    </dsp:sp>
    <dsp:sp modelId="{67A20DE6-66EE-4A81-9AE2-97B344B98408}">
      <dsp:nvSpPr>
        <dsp:cNvPr id="0" name=""/>
        <dsp:cNvSpPr/>
      </dsp:nvSpPr>
      <dsp:spPr>
        <a:xfrm>
          <a:off x="0" y="1149978"/>
          <a:ext cx="9576033" cy="103135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0347" y="1200325"/>
        <a:ext cx="9475339" cy="930661"/>
      </dsp:txXfrm>
    </dsp:sp>
    <dsp:sp modelId="{69C71949-3B5A-4F03-B8C0-8AF96BCC95FE}">
      <dsp:nvSpPr>
        <dsp:cNvPr id="0" name=""/>
        <dsp:cNvSpPr/>
      </dsp:nvSpPr>
      <dsp:spPr>
        <a:xfrm>
          <a:off x="0" y="2299413"/>
          <a:ext cx="9576033" cy="103135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0347" y="2349760"/>
        <a:ext cx="9475339" cy="930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835044" y="1250310"/>
            <a:ext cx="107882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#9Slide07 SFU Machine" panose="00000400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FU Machine" panose="00000400000000000000" pitchFamily="2" charset="0"/>
              </a:rPr>
              <a:t>MÔN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EB194BD0-A244-4FBB-6370-B79A3D104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64" y="721895"/>
            <a:ext cx="3886200" cy="613610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14465127-150F-4AC9-14DF-8F58437B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63" y="-20053"/>
            <a:ext cx="4826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1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1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8743" y="4216667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01899" y="4202220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79296" y="5028662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20923" y="584065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63453" y="1673454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63453" y="2451261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03922" y="5014219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937644" y="5826218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57745" y="16604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0109" y="2433341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63453" y="3197098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04409" y="3304661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#9Slide03 HelveBold" panose="020406030505060202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+mj-lt"/>
              </a:rPr>
              <a:t>     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học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sinh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Trong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động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thảo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luận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cô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giáo</a:t>
            </a:r>
            <a:r>
              <a:rPr lang="en-US" sz="5400" dirty="0">
                <a:latin typeface="+mj-lt"/>
              </a:rPr>
              <a:t> chia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thành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mỗi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thì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thừa</a:t>
            </a:r>
            <a:r>
              <a:rPr lang="en-US" sz="5400" dirty="0">
                <a:latin typeface="+mj-lt"/>
              </a:rPr>
              <a:t> 4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Hỏi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bao </a:t>
            </a:r>
            <a:r>
              <a:rPr lang="en-US" sz="5400" dirty="0" err="1">
                <a:latin typeface="+mj-lt"/>
              </a:rPr>
              <a:t>nhiêu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94CBE-C5B7-6D81-6113-64672F5C260E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295BDD-461A-637A-4A3A-243AD2C2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37394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9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10507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579</Words>
  <Application>Microsoft Office PowerPoint</Application>
  <PresentationFormat>Widescreen</PresentationFormat>
  <Paragraphs>127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#9Slide02 Noi dung dai</vt:lpstr>
      <vt:lpstr>#9Slide03 HelveBold</vt:lpstr>
      <vt:lpstr>#9Slide07 SFU Machine</vt:lpstr>
      <vt:lpstr>Arial</vt:lpstr>
      <vt:lpstr>Bahnschrift</vt:lpstr>
      <vt:lpstr>Calibri</vt:lpstr>
      <vt:lpstr>Calibri Light</vt:lpstr>
      <vt:lpstr>Cambria</vt:lpstr>
      <vt:lpstr>Coiny</vt:lpstr>
      <vt:lpstr>等线</vt:lpstr>
      <vt:lpstr>Itim</vt:lpstr>
      <vt:lpstr>Open Sans</vt:lpstr>
      <vt:lpstr>SVN-Cookies</vt:lpstr>
      <vt:lpstr>SVN-Fiolex Girls</vt:lpstr>
      <vt:lpstr>Tahoma</vt:lpstr>
      <vt:lpstr>Times New Roman</vt:lpstr>
      <vt:lpstr>Varela Round</vt:lpstr>
      <vt:lpstr>字魂59号-创粗黑</vt:lpstr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23</cp:revision>
  <dcterms:created xsi:type="dcterms:W3CDTF">2022-06-22T08:31:33Z</dcterms:created>
  <dcterms:modified xsi:type="dcterms:W3CDTF">2022-09-28T03:58:20Z</dcterms:modified>
</cp:coreProperties>
</file>