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39"/>
  </p:notesMasterIdLst>
  <p:sldIdLst>
    <p:sldId id="521" r:id="rId9"/>
    <p:sldId id="553" r:id="rId10"/>
    <p:sldId id="522" r:id="rId11"/>
    <p:sldId id="515" r:id="rId12"/>
    <p:sldId id="304" r:id="rId13"/>
    <p:sldId id="524" r:id="rId14"/>
    <p:sldId id="539" r:id="rId15"/>
    <p:sldId id="540" r:id="rId16"/>
    <p:sldId id="541" r:id="rId17"/>
    <p:sldId id="306" r:id="rId18"/>
    <p:sldId id="542" r:id="rId19"/>
    <p:sldId id="516" r:id="rId20"/>
    <p:sldId id="543" r:id="rId21"/>
    <p:sldId id="544" r:id="rId22"/>
    <p:sldId id="545" r:id="rId23"/>
    <p:sldId id="546" r:id="rId24"/>
    <p:sldId id="547" r:id="rId25"/>
    <p:sldId id="526" r:id="rId26"/>
    <p:sldId id="532" r:id="rId27"/>
    <p:sldId id="534" r:id="rId28"/>
    <p:sldId id="549" r:id="rId29"/>
    <p:sldId id="550" r:id="rId30"/>
    <p:sldId id="551" r:id="rId31"/>
    <p:sldId id="552" r:id="rId32"/>
    <p:sldId id="537" r:id="rId33"/>
    <p:sldId id="538" r:id="rId34"/>
    <p:sldId id="535" r:id="rId35"/>
    <p:sldId id="554" r:id="rId36"/>
    <p:sldId id="555" r:id="rId37"/>
    <p:sldId id="5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2023/10/11</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110932" y="177358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4580862" y="18406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3861165" y="265827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5596630" y="2667278"/>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10126277" y="176562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5787097" y="390368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8428800" y="3900716"/>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3677813" y="4699731"/>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3" y="5019615"/>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a:solidFill>
                  <a:srgbClr val="000000"/>
                </a:solidFill>
                <a:latin typeface="Arial"/>
                <a:ea typeface="微软雅黑"/>
              </a:rPr>
              <a:t>Thứ</a:t>
            </a:r>
            <a:r>
              <a:rPr lang="en-US" sz="3733" dirty="0">
                <a:solidFill>
                  <a:srgbClr val="000000"/>
                </a:solidFill>
                <a:latin typeface="Arial"/>
                <a:ea typeface="微软雅黑"/>
              </a:rPr>
              <a:t> … ngày … tháng … </a:t>
            </a:r>
            <a:r>
              <a:rPr lang="en-US" sz="3733" dirty="0" err="1">
                <a:solidFill>
                  <a:srgbClr val="000000"/>
                </a:solidFill>
                <a:latin typeface="Arial"/>
                <a:ea typeface="微软雅黑"/>
              </a:rPr>
              <a:t>năm</a:t>
            </a:r>
            <a:r>
              <a:rPr lang="en-US" sz="3733" dirty="0">
                <a:solidFill>
                  <a:srgbClr val="000000"/>
                </a:solidFill>
                <a:latin typeface="Arial"/>
                <a:ea typeface="微软雅黑"/>
              </a:rPr>
              <a:t> 2022</a:t>
            </a: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251849"/>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321026" y="2079987"/>
            <a:ext cx="11449802" cy="1923301"/>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329206"/>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396173"/>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2058</Words>
  <Application>Microsoft Office PowerPoint</Application>
  <PresentationFormat>Widescreen</PresentationFormat>
  <Paragraphs>153</Paragraphs>
  <Slides>30</Slides>
  <Notes>9</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30</vt:i4>
      </vt:variant>
    </vt:vector>
  </HeadingPairs>
  <TitlesOfParts>
    <vt:vector size="51" baseType="lpstr">
      <vt:lpstr>Microsoft YaHei</vt:lpstr>
      <vt:lpstr>Microsoft YaHei</vt:lpstr>
      <vt:lpstr>宋体</vt:lpstr>
      <vt:lpstr>微软雅黑 Light</vt:lpstr>
      <vt:lpstr>Arial</vt:lpstr>
      <vt:lpstr>Arial-Rounded</vt:lpstr>
      <vt:lpstr>Calibri</vt:lpstr>
      <vt:lpstr>Calibri Light</vt:lpstr>
      <vt:lpstr>等线</vt:lpstr>
      <vt:lpstr>等线 Light</vt:lpstr>
      <vt:lpstr>inpin heiti</vt:lpstr>
      <vt:lpstr>Times New Roman</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27</cp:revision>
  <dcterms:created xsi:type="dcterms:W3CDTF">2022-06-25T06:18:34Z</dcterms:created>
  <dcterms:modified xsi:type="dcterms:W3CDTF">2023-10-11T02:08:03Z</dcterms:modified>
</cp:coreProperties>
</file>