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 id="2147483725" r:id="rId6"/>
    <p:sldMasterId id="2147483737" r:id="rId7"/>
    <p:sldMasterId id="2147483749" r:id="rId8"/>
  </p:sldMasterIdLst>
  <p:notesMasterIdLst>
    <p:notesMasterId r:id="rId46"/>
  </p:notesMasterIdLst>
  <p:sldIdLst>
    <p:sldId id="1561" r:id="rId9"/>
    <p:sldId id="258" r:id="rId10"/>
    <p:sldId id="283" r:id="rId11"/>
    <p:sldId id="284" r:id="rId12"/>
    <p:sldId id="285" r:id="rId13"/>
    <p:sldId id="286" r:id="rId14"/>
    <p:sldId id="287" r:id="rId15"/>
    <p:sldId id="1562" r:id="rId16"/>
    <p:sldId id="264" r:id="rId17"/>
    <p:sldId id="1496" r:id="rId18"/>
    <p:sldId id="1514" r:id="rId19"/>
    <p:sldId id="1510" r:id="rId20"/>
    <p:sldId id="1515" r:id="rId21"/>
    <p:sldId id="1538" r:id="rId22"/>
    <p:sldId id="1537" r:id="rId23"/>
    <p:sldId id="268" r:id="rId24"/>
    <p:sldId id="1563" r:id="rId25"/>
    <p:sldId id="1564" r:id="rId26"/>
    <p:sldId id="310" r:id="rId27"/>
    <p:sldId id="1558" r:id="rId28"/>
    <p:sldId id="1547" r:id="rId29"/>
    <p:sldId id="1522" r:id="rId30"/>
    <p:sldId id="1565" r:id="rId31"/>
    <p:sldId id="1566" r:id="rId32"/>
    <p:sldId id="1567" r:id="rId33"/>
    <p:sldId id="1568" r:id="rId34"/>
    <p:sldId id="1569" r:id="rId35"/>
    <p:sldId id="1499" r:id="rId36"/>
    <p:sldId id="1531" r:id="rId37"/>
    <p:sldId id="1559" r:id="rId38"/>
    <p:sldId id="1560" r:id="rId39"/>
    <p:sldId id="1546" r:id="rId40"/>
    <p:sldId id="1500" r:id="rId41"/>
    <p:sldId id="1552" r:id="rId42"/>
    <p:sldId id="1549" r:id="rId43"/>
    <p:sldId id="1553" r:id="rId44"/>
    <p:sldId id="15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C297550-8885-453D-9AD3-343D5CEF35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05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303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1800"/>
            </a:lvl1pPr>
            <a:lvl2pPr marL="342488" indent="0" algn="ctr">
              <a:buNone/>
              <a:defRPr sz="1500"/>
            </a:lvl2pPr>
            <a:lvl3pPr marL="685018" indent="0" algn="ctr">
              <a:buNone/>
              <a:defRPr sz="1425"/>
            </a:lvl3pPr>
            <a:lvl4pPr marL="1027527" indent="0" algn="ctr">
              <a:buNone/>
              <a:defRPr sz="1200"/>
            </a:lvl4pPr>
            <a:lvl5pPr marL="1370036" indent="0" algn="ctr">
              <a:buNone/>
              <a:defRPr sz="1200"/>
            </a:lvl5pPr>
            <a:lvl6pPr marL="1712567" indent="0" algn="ctr">
              <a:buNone/>
              <a:defRPr sz="1200"/>
            </a:lvl6pPr>
            <a:lvl7pPr marL="2055053" indent="0" algn="ctr">
              <a:buNone/>
              <a:defRPr sz="1200"/>
            </a:lvl7pPr>
            <a:lvl8pPr marL="2397540" indent="0" algn="ctr">
              <a:buNone/>
              <a:defRPr sz="1200"/>
            </a:lvl8pPr>
            <a:lvl9pPr marL="274002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178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3766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488" indent="0">
              <a:buNone/>
              <a:defRPr sz="1500">
                <a:solidFill>
                  <a:schemeClr val="tx1">
                    <a:tint val="75000"/>
                  </a:schemeClr>
                </a:solidFill>
              </a:defRPr>
            </a:lvl2pPr>
            <a:lvl3pPr marL="685018" indent="0">
              <a:buNone/>
              <a:defRPr sz="1425">
                <a:solidFill>
                  <a:schemeClr val="tx1">
                    <a:tint val="75000"/>
                  </a:schemeClr>
                </a:solidFill>
              </a:defRPr>
            </a:lvl3pPr>
            <a:lvl4pPr marL="1027527" indent="0">
              <a:buNone/>
              <a:defRPr sz="1200">
                <a:solidFill>
                  <a:schemeClr val="tx1">
                    <a:tint val="75000"/>
                  </a:schemeClr>
                </a:solidFill>
              </a:defRPr>
            </a:lvl4pPr>
            <a:lvl5pPr marL="1370036" indent="0">
              <a:buNone/>
              <a:defRPr sz="1200">
                <a:solidFill>
                  <a:schemeClr val="tx1">
                    <a:tint val="75000"/>
                  </a:schemeClr>
                </a:solidFill>
              </a:defRPr>
            </a:lvl5pPr>
            <a:lvl6pPr marL="1712567" indent="0">
              <a:buNone/>
              <a:defRPr sz="1200">
                <a:solidFill>
                  <a:schemeClr val="tx1">
                    <a:tint val="75000"/>
                  </a:schemeClr>
                </a:solidFill>
              </a:defRPr>
            </a:lvl6pPr>
            <a:lvl7pPr marL="2055053" indent="0">
              <a:buNone/>
              <a:defRPr sz="1200">
                <a:solidFill>
                  <a:schemeClr val="tx1">
                    <a:tint val="75000"/>
                  </a:schemeClr>
                </a:solidFill>
              </a:defRPr>
            </a:lvl7pPr>
            <a:lvl8pPr marL="2397540" indent="0">
              <a:buNone/>
              <a:defRPr sz="1200">
                <a:solidFill>
                  <a:schemeClr val="tx1">
                    <a:tint val="75000"/>
                  </a:schemeClr>
                </a:solidFill>
              </a:defRPr>
            </a:lvl8pPr>
            <a:lvl9pPr marL="2740028"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516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8293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488" indent="0">
              <a:buNone/>
              <a:defRPr sz="1500" b="1"/>
            </a:lvl2pPr>
            <a:lvl3pPr marL="685018" indent="0">
              <a:buNone/>
              <a:defRPr sz="1425" b="1"/>
            </a:lvl3pPr>
            <a:lvl4pPr marL="1027527" indent="0">
              <a:buNone/>
              <a:defRPr sz="1200" b="1"/>
            </a:lvl4pPr>
            <a:lvl5pPr marL="1370036" indent="0">
              <a:buNone/>
              <a:defRPr sz="1200" b="1"/>
            </a:lvl5pPr>
            <a:lvl6pPr marL="1712567" indent="0">
              <a:buNone/>
              <a:defRPr sz="1200" b="1"/>
            </a:lvl6pPr>
            <a:lvl7pPr marL="2055053" indent="0">
              <a:buNone/>
              <a:defRPr sz="1200" b="1"/>
            </a:lvl7pPr>
            <a:lvl8pPr marL="2397540" indent="0">
              <a:buNone/>
              <a:defRPr sz="1200" b="1"/>
            </a:lvl8pPr>
            <a:lvl9pPr marL="2740028"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488" indent="0">
              <a:buNone/>
              <a:defRPr sz="1500" b="1"/>
            </a:lvl2pPr>
            <a:lvl3pPr marL="685018" indent="0">
              <a:buNone/>
              <a:defRPr sz="1425" b="1"/>
            </a:lvl3pPr>
            <a:lvl4pPr marL="1027527" indent="0">
              <a:buNone/>
              <a:defRPr sz="1200" b="1"/>
            </a:lvl4pPr>
            <a:lvl5pPr marL="1370036" indent="0">
              <a:buNone/>
              <a:defRPr sz="1200" b="1"/>
            </a:lvl5pPr>
            <a:lvl6pPr marL="1712567" indent="0">
              <a:buNone/>
              <a:defRPr sz="1200" b="1"/>
            </a:lvl6pPr>
            <a:lvl7pPr marL="2055053" indent="0">
              <a:buNone/>
              <a:defRPr sz="1200" b="1"/>
            </a:lvl7pPr>
            <a:lvl8pPr marL="2397540" indent="0">
              <a:buNone/>
              <a:defRPr sz="1200" b="1"/>
            </a:lvl8pPr>
            <a:lvl9pPr marL="2740028"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7595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999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1058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8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488" indent="0">
              <a:buNone/>
              <a:defRPr sz="1125"/>
            </a:lvl2pPr>
            <a:lvl3pPr marL="685018" indent="0">
              <a:buNone/>
              <a:defRPr sz="900"/>
            </a:lvl3pPr>
            <a:lvl4pPr marL="1027527" indent="0">
              <a:buNone/>
              <a:defRPr sz="825"/>
            </a:lvl4pPr>
            <a:lvl5pPr marL="1370036" indent="0">
              <a:buNone/>
              <a:defRPr sz="825"/>
            </a:lvl5pPr>
            <a:lvl6pPr marL="1712567" indent="0">
              <a:buNone/>
              <a:defRPr sz="825"/>
            </a:lvl6pPr>
            <a:lvl7pPr marL="2055053" indent="0">
              <a:buNone/>
              <a:defRPr sz="825"/>
            </a:lvl7pPr>
            <a:lvl8pPr marL="2397540" indent="0">
              <a:buNone/>
              <a:defRPr sz="825"/>
            </a:lvl8pPr>
            <a:lvl9pPr marL="2740028"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7324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88"/>
            <a:ext cx="6172200" cy="4873625"/>
          </a:xfrm>
        </p:spPr>
        <p:txBody>
          <a:bodyPr/>
          <a:lstStyle>
            <a:lvl1pPr marL="0" indent="0">
              <a:buNone/>
              <a:defRPr sz="2400"/>
            </a:lvl1pPr>
            <a:lvl2pPr marL="342488" indent="0">
              <a:buNone/>
              <a:defRPr sz="2100"/>
            </a:lvl2pPr>
            <a:lvl3pPr marL="685018" indent="0">
              <a:buNone/>
              <a:defRPr sz="1800"/>
            </a:lvl3pPr>
            <a:lvl4pPr marL="1027527" indent="0">
              <a:buNone/>
              <a:defRPr sz="1500"/>
            </a:lvl4pPr>
            <a:lvl5pPr marL="1370036" indent="0">
              <a:buNone/>
              <a:defRPr sz="1500"/>
            </a:lvl5pPr>
            <a:lvl6pPr marL="1712567" indent="0">
              <a:buNone/>
              <a:defRPr sz="1500"/>
            </a:lvl6pPr>
            <a:lvl7pPr marL="2055053" indent="0">
              <a:buNone/>
              <a:defRPr sz="1500"/>
            </a:lvl7pPr>
            <a:lvl8pPr marL="2397540" indent="0">
              <a:buNone/>
              <a:defRPr sz="1500"/>
            </a:lvl8pPr>
            <a:lvl9pPr marL="2740028"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488" indent="0">
              <a:buNone/>
              <a:defRPr sz="1125"/>
            </a:lvl2pPr>
            <a:lvl3pPr marL="685018" indent="0">
              <a:buNone/>
              <a:defRPr sz="900"/>
            </a:lvl3pPr>
            <a:lvl4pPr marL="1027527" indent="0">
              <a:buNone/>
              <a:defRPr sz="825"/>
            </a:lvl4pPr>
            <a:lvl5pPr marL="1370036" indent="0">
              <a:buNone/>
              <a:defRPr sz="825"/>
            </a:lvl5pPr>
            <a:lvl6pPr marL="1712567" indent="0">
              <a:buNone/>
              <a:defRPr sz="825"/>
            </a:lvl6pPr>
            <a:lvl7pPr marL="2055053" indent="0">
              <a:buNone/>
              <a:defRPr sz="825"/>
            </a:lvl7pPr>
            <a:lvl8pPr marL="2397540" indent="0">
              <a:buNone/>
              <a:defRPr sz="825"/>
            </a:lvl8pPr>
            <a:lvl9pPr marL="2740028"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6988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5828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88"/>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8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046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5942403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107264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61051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8298859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7079958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278360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5042504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638563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69033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494883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0349036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9621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07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6844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803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0310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97213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3791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9884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6398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6802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6901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97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6932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4135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9087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0272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7116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6449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73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3849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0154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7744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9572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28959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0476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64759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9989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7909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872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1588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6153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021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9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2023/9/25</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348" tIns="45718" rIns="91348"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48" tIns="45718" rIns="9134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348" tIns="45718" rIns="91348" bIns="45718"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48" tIns="45718" rIns="91348" bIns="45718"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48" tIns="45718" rIns="91348" bIns="45718"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864713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018"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266" indent="-171266" algn="l" defTabSz="68501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797" indent="-171266" algn="l" defTabSz="685018"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6283" indent="-171266" algn="l" defTabSz="68501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770"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1258"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3788"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6297"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68806"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1337"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018" rtl="0" eaLnBrk="1" latinLnBrk="0" hangingPunct="1">
        <a:defRPr sz="1425" kern="1200">
          <a:solidFill>
            <a:schemeClr val="tx1"/>
          </a:solidFill>
          <a:latin typeface="+mn-lt"/>
          <a:ea typeface="+mn-ea"/>
          <a:cs typeface="+mn-cs"/>
        </a:defRPr>
      </a:lvl1pPr>
      <a:lvl2pPr marL="342488" algn="l" defTabSz="685018" rtl="0" eaLnBrk="1" latinLnBrk="0" hangingPunct="1">
        <a:defRPr sz="1425" kern="1200">
          <a:solidFill>
            <a:schemeClr val="tx1"/>
          </a:solidFill>
          <a:latin typeface="+mn-lt"/>
          <a:ea typeface="+mn-ea"/>
          <a:cs typeface="+mn-cs"/>
        </a:defRPr>
      </a:lvl2pPr>
      <a:lvl3pPr marL="685018" algn="l" defTabSz="685018" rtl="0" eaLnBrk="1" latinLnBrk="0" hangingPunct="1">
        <a:defRPr sz="1425" kern="1200">
          <a:solidFill>
            <a:schemeClr val="tx1"/>
          </a:solidFill>
          <a:latin typeface="+mn-lt"/>
          <a:ea typeface="+mn-ea"/>
          <a:cs typeface="+mn-cs"/>
        </a:defRPr>
      </a:lvl3pPr>
      <a:lvl4pPr marL="1027527" algn="l" defTabSz="685018" rtl="0" eaLnBrk="1" latinLnBrk="0" hangingPunct="1">
        <a:defRPr sz="1425" kern="1200">
          <a:solidFill>
            <a:schemeClr val="tx1"/>
          </a:solidFill>
          <a:latin typeface="+mn-lt"/>
          <a:ea typeface="+mn-ea"/>
          <a:cs typeface="+mn-cs"/>
        </a:defRPr>
      </a:lvl4pPr>
      <a:lvl5pPr marL="1370036" algn="l" defTabSz="685018" rtl="0" eaLnBrk="1" latinLnBrk="0" hangingPunct="1">
        <a:defRPr sz="1425" kern="1200">
          <a:solidFill>
            <a:schemeClr val="tx1"/>
          </a:solidFill>
          <a:latin typeface="+mn-lt"/>
          <a:ea typeface="+mn-ea"/>
          <a:cs typeface="+mn-cs"/>
        </a:defRPr>
      </a:lvl5pPr>
      <a:lvl6pPr marL="1712567" algn="l" defTabSz="685018" rtl="0" eaLnBrk="1" latinLnBrk="0" hangingPunct="1">
        <a:defRPr sz="1425" kern="1200">
          <a:solidFill>
            <a:schemeClr val="tx1"/>
          </a:solidFill>
          <a:latin typeface="+mn-lt"/>
          <a:ea typeface="+mn-ea"/>
          <a:cs typeface="+mn-cs"/>
        </a:defRPr>
      </a:lvl6pPr>
      <a:lvl7pPr marL="2055053" algn="l" defTabSz="685018" rtl="0" eaLnBrk="1" latinLnBrk="0" hangingPunct="1">
        <a:defRPr sz="1425" kern="1200">
          <a:solidFill>
            <a:schemeClr val="tx1"/>
          </a:solidFill>
          <a:latin typeface="+mn-lt"/>
          <a:ea typeface="+mn-ea"/>
          <a:cs typeface="+mn-cs"/>
        </a:defRPr>
      </a:lvl7pPr>
      <a:lvl8pPr marL="2397540" algn="l" defTabSz="685018" rtl="0" eaLnBrk="1" latinLnBrk="0" hangingPunct="1">
        <a:defRPr sz="1425" kern="1200">
          <a:solidFill>
            <a:schemeClr val="tx1"/>
          </a:solidFill>
          <a:latin typeface="+mn-lt"/>
          <a:ea typeface="+mn-ea"/>
          <a:cs typeface="+mn-cs"/>
        </a:defRPr>
      </a:lvl8pPr>
      <a:lvl9pPr marL="2740028" algn="l" defTabSz="685018" rtl="0" eaLnBrk="1" latinLnBrk="0" hangingPunct="1">
        <a:defRPr sz="14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109934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546717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11486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45762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slideLayout" Target="../slideLayouts/slideLayout39.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10.gif"/><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8.xml"/><Relationship Id="rId6" Type="http://schemas.openxmlformats.org/officeDocument/2006/relationships/image" Target="../media/image47.sv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2.pn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5.png"/><Relationship Id="rId5" Type="http://schemas.microsoft.com/office/2007/relationships/hdphoto" Target="../media/hdphoto9.wdp"/><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5.png"/><Relationship Id="rId5" Type="http://schemas.openxmlformats.org/officeDocument/2006/relationships/image" Target="../media/image63.jp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89.xml"/><Relationship Id="rId5" Type="http://schemas.openxmlformats.org/officeDocument/2006/relationships/image" Target="../media/image66.jpeg"/><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7.png"/><Relationship Id="rId5" Type="http://schemas.openxmlformats.org/officeDocument/2006/relationships/image" Target="../media/image65.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9.png"/><Relationship Id="rId5" Type="http://schemas.openxmlformats.org/officeDocument/2006/relationships/image" Target="../media/image65.pn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60.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36.png"/><Relationship Id="rId7" Type="http://schemas.openxmlformats.org/officeDocument/2006/relationships/image" Target="../media/image74.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5.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microsoft.com/office/2007/relationships/hdphoto" Target="../media/hdphoto3.wdp"/><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2.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8.png"/><Relationship Id="rId5" Type="http://schemas.openxmlformats.org/officeDocument/2006/relationships/audio" Target="NULL" TargetMode="External"/><Relationship Id="rId1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5.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microsoft.com/office/2007/relationships/hdphoto" Target="../media/hdphoto5.wdp"/><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jpeg"/><Relationship Id="rId5" Type="http://schemas.openxmlformats.org/officeDocument/2006/relationships/slideLayout" Target="../slideLayouts/slideLayout13.xml"/><Relationship Id="rId10" Type="http://schemas.microsoft.com/office/2007/relationships/hdphoto" Target="../media/hdphoto2.wdp"/><Relationship Id="rId4" Type="http://schemas.microsoft.com/office/2007/relationships/media" Target="../media/media3.mp3"/><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6702" y="811481"/>
            <a:ext cx="9144000" cy="5157427"/>
          </a:xfrm>
          <a:prstGeom prst="rect">
            <a:avLst/>
          </a:prstGeom>
        </p:spPr>
      </p:pic>
      <p:pic>
        <p:nvPicPr>
          <p:cNvPr id="4" name="图片 3"/>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0909" y="4174799"/>
            <a:ext cx="12690764" cy="2189965"/>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3218" y="4674191"/>
            <a:ext cx="2673315" cy="1610872"/>
          </a:xfrm>
          <a:prstGeom prst="rect">
            <a:avLst/>
          </a:prstGeom>
        </p:spPr>
      </p:pic>
      <p:pic>
        <p:nvPicPr>
          <p:cNvPr id="11"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30891" y="3301329"/>
            <a:ext cx="531019" cy="248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11119" y="4485139"/>
            <a:ext cx="522725" cy="12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2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1913680" y="3895286"/>
            <a:ext cx="2952524" cy="2454075"/>
          </a:xfrm>
          <a:prstGeom prst="rect">
            <a:avLst/>
          </a:prstGeom>
        </p:spPr>
      </p:pic>
      <p:sp>
        <p:nvSpPr>
          <p:cNvPr id="14" name="TextBox 13"/>
          <p:cNvSpPr txBox="1"/>
          <p:nvPr/>
        </p:nvSpPr>
        <p:spPr>
          <a:xfrm>
            <a:off x="1516702" y="2870241"/>
            <a:ext cx="8889719" cy="769441"/>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Môn</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t>
            </a:r>
            <a:r>
              <a:rPr kumimoji="0" lang="vi-VN"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iếng Việt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a:t>
            </a:r>
            <a:r>
              <a:rPr kumimoji="0" lang="vi-VN"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t>
            </a:r>
            <a:endPar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26" name="Picture 2" descr="Party Love Sticker by Muchable for iOS &amp; Android |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59432" y="880515"/>
            <a:ext cx="2993378" cy="2993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ying Blue Bird Sticker by McHone Cartoons for iOS &amp; Android | GIPH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055622" y="-1194671"/>
            <a:ext cx="35718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2FDA3C4-2A9A-4171-92BB-F3F14825F1CF}"/>
              </a:ext>
            </a:extLst>
          </p:cNvPr>
          <p:cNvSpPr/>
          <p:nvPr/>
        </p:nvSpPr>
        <p:spPr>
          <a:xfrm>
            <a:off x="1772996" y="1358199"/>
            <a:ext cx="8682954"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CHÀO MỪNG CÁC THẦY CÔ VỀ DỰ GIỜ</a:t>
            </a:r>
          </a:p>
        </p:txBody>
      </p:sp>
      <p:sp>
        <p:nvSpPr>
          <p:cNvPr id="16" name="WordArt 12"/>
          <p:cNvSpPr>
            <a:spLocks noChangeArrowheads="1" noChangeShapeType="1" noTextEdit="1"/>
          </p:cNvSpPr>
          <p:nvPr/>
        </p:nvSpPr>
        <p:spPr bwMode="auto">
          <a:xfrm>
            <a:off x="3606157" y="128191"/>
            <a:ext cx="4702628" cy="4191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416" tIns="45718" rIns="91416" bIns="45718" fromWordArt="1">
            <a:prstTxWarp prst="textPlain">
              <a:avLst>
                <a:gd name="adj" fmla="val 50000"/>
              </a:avLst>
            </a:prstTxWarp>
          </a:bodyPr>
          <a:lstStyle/>
          <a:p>
            <a:pPr marL="0" marR="0" lvl="0" indent="0" algn="ctr" defTabSz="911605" rtl="0" eaLnBrk="0" fontAlgn="auto" latinLnBrk="0" hangingPunct="0">
              <a:lnSpc>
                <a:spcPct val="100000"/>
              </a:lnSpc>
              <a:spcBef>
                <a:spcPct val="0"/>
              </a:spcBef>
              <a:spcAft>
                <a:spcPts val="0"/>
              </a:spcAft>
              <a:buClrTx/>
              <a:buSzTx/>
              <a:buFontTx/>
              <a:buNone/>
              <a:tabLst/>
              <a:defRPr/>
            </a:pPr>
            <a:r>
              <a:rPr kumimoji="0" lang="en-US" sz="3600" b="1" i="0" u="none" strike="noStrike" kern="10" cap="none" spc="0" normalizeH="0" baseline="0" noProof="0" dirty="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rPr>
              <a:t>TRƯỜNG TIỂU HỌC </a:t>
            </a:r>
            <a:r>
              <a:rPr kumimoji="0" lang="en-US" sz="3600" b="1" i="0" u="none" strike="noStrike" kern="10" cap="none" spc="0" normalizeH="0" baseline="0" noProof="0" dirty="0" smtClean="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rPr>
              <a:t>LÊ </a:t>
            </a:r>
            <a:r>
              <a:rPr kumimoji="0" lang="vi-VN" sz="3600" b="1" i="0" u="none" strike="noStrike" kern="10" cap="none" spc="0" normalizeH="0" baseline="0" noProof="0" dirty="0" smtClean="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rPr>
              <a:t>QUÝ ĐÔN</a:t>
            </a:r>
            <a:endParaRPr kumimoji="0" lang="en-US" sz="3600" b="1" i="0" u="none" strike="noStrike" kern="10" cap="none" spc="0" normalizeH="0" baseline="0" noProof="0" dirty="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endParaRPr>
          </a:p>
        </p:txBody>
      </p:sp>
      <p:sp>
        <p:nvSpPr>
          <p:cNvPr id="17" name="文本框 9">
            <a:extLst>
              <a:ext uri="{FF2B5EF4-FFF2-40B4-BE49-F238E27FC236}">
                <a16:creationId xmlns:a16="http://schemas.microsoft.com/office/drawing/2014/main" id="{3E224E29-A606-4E80-927D-FCE98AABFCDA}"/>
              </a:ext>
            </a:extLst>
          </p:cNvPr>
          <p:cNvSpPr txBox="1"/>
          <p:nvPr/>
        </p:nvSpPr>
        <p:spPr>
          <a:xfrm>
            <a:off x="4660947" y="4132825"/>
            <a:ext cx="5249862" cy="461665"/>
          </a:xfrm>
          <a:prstGeom prst="rect">
            <a:avLst/>
          </a:prstGeom>
          <a:noFill/>
        </p:spPr>
        <p:txBody>
          <a:bodyPr>
            <a:spAutoFit/>
          </a:bodyPr>
          <a:lstStyle/>
          <a:p>
            <a:pPr marL="0" marR="0" lvl="0" indent="0" algn="ctr" defTabSz="640057"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rPr>
              <a:t>GV</a:t>
            </a:r>
            <a:r>
              <a:rPr kumimoji="0" lang="en-US" altLang="zh-CN" sz="2400" b="1" i="1" u="none" strike="noStrike" kern="1200" cap="none" spc="0" normalizeH="0" baseline="0" noProof="0" dirty="0" smtClean="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rPr>
              <a:t>:</a:t>
            </a:r>
            <a:r>
              <a:rPr kumimoji="0" lang="vi-VN" altLang="zh-CN" sz="2400" b="1" i="1" u="none" strike="noStrike" kern="1200" cap="none" spc="0" normalizeH="0" baseline="0" noProof="0" dirty="0" smtClean="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rPr>
              <a:t> Lê Hoài Phương</a:t>
            </a:r>
            <a:endParaRPr kumimoji="0" lang="zh-CN" altLang="en-US" sz="2400" b="1" i="1" u="none" strike="noStrike" kern="1200" cap="none" spc="0" normalizeH="0" baseline="0" noProof="0" dirty="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531207875"/>
      </p:ext>
    </p:extLst>
  </p:cSld>
  <p:clrMapOvr>
    <a:masterClrMapping/>
  </p:clrMapOvr>
  <mc:AlternateContent xmlns:mc="http://schemas.openxmlformats.org/markup-compatibility/2006" xmlns:p14="http://schemas.microsoft.com/office/powerpoint/2010/main">
    <mc:Choice Requires="p14">
      <p:transition spd="slow" p14:dur="2000" advTm="19445"/>
    </mc:Choice>
    <mc:Fallback xmlns="">
      <p:transition spd="slow" advTm="1944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99512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40262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smtClean="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smtClean="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dirty="0">
                <a:latin typeface="+mj-lt"/>
                <a:ea typeface="Arial-Rounded" panose="020B0500000000000000" pitchFamily="34" charset="0"/>
                <a:cs typeface="Arial-Rounded" panose="020B0500000000000000" pitchFamily="34" charset="0"/>
              </a:rPr>
              <a:t>Sớm nay em thức dậy</a:t>
            </a:r>
          </a:p>
          <a:p>
            <a:r>
              <a:rPr lang="vi-VN" sz="3200" dirty="0">
                <a:latin typeface="+mj-lt"/>
                <a:ea typeface="Arial-Rounded" panose="020B0500000000000000" pitchFamily="34" charset="0"/>
                <a:cs typeface="Arial-Rounded" panose="020B0500000000000000" pitchFamily="34" charset="0"/>
              </a:rPr>
              <a:t>Trời sáng tự bao giờ</a:t>
            </a:r>
          </a:p>
          <a:p>
            <a:r>
              <a:rPr lang="vi-VN" sz="3200" dirty="0">
                <a:latin typeface="+mj-lt"/>
                <a:ea typeface="Arial-Rounded" panose="020B0500000000000000" pitchFamily="34" charset="0"/>
                <a:cs typeface="Arial-Rounded" panose="020B0500000000000000" pitchFamily="34" charset="0"/>
              </a:rPr>
              <a:t>Mùa hè kì lạ chưa</a:t>
            </a:r>
          </a:p>
          <a:p>
            <a:r>
              <a:rPr lang="vi-VN" sz="3200" dirty="0">
                <a:latin typeface="+mj-lt"/>
                <a:ea typeface="Arial-Rounded" panose="020B0500000000000000" pitchFamily="34" charset="0"/>
                <a:cs typeface="Arial-Rounded" panose="020B0500000000000000" pitchFamily="34" charset="0"/>
              </a:rPr>
              <a:t>Mặt trời ưa dậy sớm.</a:t>
            </a:r>
            <a:endParaRPr lang="en-US" sz="3200" dirty="0">
              <a:latin typeface="+mj-lt"/>
              <a:ea typeface="Arial-Rounded" panose="020B0500000000000000" pitchFamily="34" charset="0"/>
              <a:cs typeface="Arial-Rounded" panose="020B0500000000000000" pitchFamily="34" charset="0"/>
            </a:endParaRPr>
          </a:p>
          <a:p>
            <a:endParaRPr lang="en-US" sz="3200" dirty="0">
              <a:latin typeface="+mj-lt"/>
              <a:ea typeface="Arial-Rounded" panose="020B0500000000000000" pitchFamily="34" charset="0"/>
              <a:cs typeface="Arial-Rounded" panose="020B0500000000000000" pitchFamily="34" charset="0"/>
            </a:endParaRPr>
          </a:p>
          <a:p>
            <a:r>
              <a:rPr lang="vi-VN" sz="3200" dirty="0">
                <a:latin typeface="+mj-lt"/>
                <a:ea typeface="Arial-Rounded" panose="020B0500000000000000" pitchFamily="34" charset="0"/>
                <a:cs typeface="Arial-Rounded" panose="020B0500000000000000" pitchFamily="34" charset="0"/>
              </a:rPr>
              <a:t>Nắng cho cây chóng lớn</a:t>
            </a:r>
          </a:p>
          <a:p>
            <a:r>
              <a:rPr lang="vi-VN" sz="3200" dirty="0">
                <a:latin typeface="+mj-lt"/>
                <a:ea typeface="Arial-Rounded" panose="020B0500000000000000" pitchFamily="34" charset="0"/>
                <a:cs typeface="Arial-Rounded" panose="020B0500000000000000" pitchFamily="34" charset="0"/>
              </a:rPr>
              <a:t>Cho hoa lá thêm màu</a:t>
            </a:r>
          </a:p>
          <a:p>
            <a:r>
              <a:rPr lang="vi-VN" sz="3200" dirty="0">
                <a:latin typeface="+mj-lt"/>
                <a:ea typeface="Arial-Rounded" panose="020B0500000000000000" pitchFamily="34" charset="0"/>
                <a:cs typeface="Arial-Rounded" panose="020B0500000000000000" pitchFamily="34" charset="0"/>
              </a:rPr>
              <a:t>Cho mình chơi thật lâu</a:t>
            </a:r>
          </a:p>
          <a:p>
            <a:r>
              <a:rPr lang="vi-VN" sz="3200" dirty="0">
                <a:latin typeface="+mj-lt"/>
                <a:ea typeface="Arial-Rounded" panose="020B0500000000000000" pitchFamily="34" charset="0"/>
                <a:cs typeface="Arial-Rounded" panose="020B0500000000000000" pitchFamily="34" charset="0"/>
              </a:rPr>
              <a:t>Ngày hè dài bất tận.</a:t>
            </a:r>
          </a:p>
        </p:txBody>
      </p:sp>
      <p:sp>
        <p:nvSpPr>
          <p:cNvPr id="13" name="TextBox 12">
            <a:extLst>
              <a:ext uri="{FF2B5EF4-FFF2-40B4-BE49-F238E27FC236}">
                <a16:creationId xmlns:a16="http://schemas.microsoft.com/office/drawing/2014/main"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p:txBody>
      </p:sp>
      <p:sp>
        <p:nvSpPr>
          <p:cNvPr id="14" name="TextBox 13">
            <a:extLst>
              <a:ext uri="{FF2B5EF4-FFF2-40B4-BE49-F238E27FC236}">
                <a16:creationId xmlns:a16="http://schemas.microsoft.com/office/drawing/2014/main"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1336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6" y="1160597"/>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8519404" y="57420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mj-lt"/>
                <a:ea typeface="Arial-Rounded" panose="020B0500000000000000" pitchFamily="34" charset="0"/>
                <a:cs typeface="Arial-Rounded" panose="020B0500000000000000" pitchFamily="34" charset="0"/>
              </a:rPr>
              <a:t>Buổi chiều trôi thật chậm</a:t>
            </a:r>
          </a:p>
          <a:p>
            <a:r>
              <a:rPr lang="vi-VN" sz="3200" dirty="0">
                <a:latin typeface="+mj-lt"/>
                <a:ea typeface="Arial-Rounded" panose="020B0500000000000000" pitchFamily="34" charset="0"/>
                <a:cs typeface="Arial-Rounded" panose="020B0500000000000000" pitchFamily="34" charset="0"/>
              </a:rPr>
              <a:t>Mặt trời mải rong chơi</a:t>
            </a:r>
          </a:p>
          <a:p>
            <a:r>
              <a:rPr lang="vi-VN" sz="3200" dirty="0">
                <a:latin typeface="+mj-lt"/>
                <a:ea typeface="Arial-Rounded" panose="020B0500000000000000" pitchFamily="34" charset="0"/>
                <a:cs typeface="Arial-Rounded" panose="020B0500000000000000" pitchFamily="34" charset="0"/>
              </a:rPr>
              <a:t>Đủng đỉnh mãi chân trời</a:t>
            </a:r>
          </a:p>
          <a:p>
            <a:r>
              <a:rPr lang="vi-VN" sz="3200" dirty="0">
                <a:latin typeface="+mj-lt"/>
                <a:ea typeface="Arial-Rounded" panose="020B0500000000000000" pitchFamily="34" charset="0"/>
                <a:cs typeface="Arial-Rounded" panose="020B0500000000000000" pitchFamily="34" charset="0"/>
              </a:rPr>
              <a:t>Mà vẫn chưa lặn xuống.</a:t>
            </a:r>
          </a:p>
          <a:p>
            <a:r>
              <a:rPr lang="vi-VN" sz="3200" dirty="0">
                <a:latin typeface="+mj-lt"/>
                <a:ea typeface="Arial-Rounded" panose="020B0500000000000000" pitchFamily="34" charset="0"/>
                <a:cs typeface="Arial-Rounded" panose="020B0500000000000000" pitchFamily="34" charset="0"/>
              </a:rPr>
              <a:t/>
            </a:r>
            <a:br>
              <a:rPr lang="vi-VN" sz="3200" dirty="0">
                <a:latin typeface="+mj-lt"/>
                <a:ea typeface="Arial-Rounded" panose="020B0500000000000000" pitchFamily="34" charset="0"/>
                <a:cs typeface="Arial-Rounded" panose="020B0500000000000000" pitchFamily="34" charset="0"/>
              </a:rPr>
            </a:br>
            <a:r>
              <a:rPr lang="vi-VN" sz="3200" dirty="0">
                <a:latin typeface="+mj-lt"/>
                <a:ea typeface="Arial-Rounded" panose="020B0500000000000000" pitchFamily="34" charset="0"/>
                <a:cs typeface="Arial-Rounded" panose="020B0500000000000000" pitchFamily="34" charset="0"/>
              </a:rPr>
              <a:t>Mùa hè thật sung sướng</a:t>
            </a:r>
          </a:p>
          <a:p>
            <a:r>
              <a:rPr lang="vi-VN" sz="3200" dirty="0">
                <a:latin typeface="+mj-lt"/>
                <a:ea typeface="Arial-Rounded" panose="020B0500000000000000" pitchFamily="34" charset="0"/>
                <a:cs typeface="Arial-Rounded" panose="020B0500000000000000" pitchFamily="34" charset="0"/>
              </a:rPr>
              <a:t>Có nắng lại có kem</a:t>
            </a:r>
          </a:p>
          <a:p>
            <a:r>
              <a:rPr lang="vi-VN" sz="3200" dirty="0">
                <a:latin typeface="+mj-lt"/>
                <a:ea typeface="Arial-Rounded" panose="020B0500000000000000" pitchFamily="34" charset="0"/>
                <a:cs typeface="Arial-Rounded" panose="020B0500000000000000" pitchFamily="34" charset="0"/>
              </a:rPr>
              <a:t>Có những cơn gió êm</a:t>
            </a:r>
          </a:p>
          <a:p>
            <a:r>
              <a:rPr lang="vi-VN" sz="3200" dirty="0">
                <a:latin typeface="+mj-lt"/>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663336" y="5719661"/>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0705063" y="52263"/>
            <a:ext cx="689346" cy="694396"/>
          </a:xfrm>
          <a:prstGeom prst="rect">
            <a:avLst/>
          </a:prstGeom>
        </p:spPr>
      </p:pic>
      <p:pic>
        <p:nvPicPr>
          <p:cNvPr id="42"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1406644" y="857008"/>
            <a:ext cx="708616" cy="713807"/>
          </a:xfrm>
          <a:prstGeom prst="rect">
            <a:avLst/>
          </a:prstGeom>
        </p:spPr>
      </p:pic>
      <p:pic>
        <p:nvPicPr>
          <p:cNvPr id="34"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244167">
            <a:off x="9638492" y="4639740"/>
            <a:ext cx="1736163" cy="1736163"/>
          </a:xfrm>
          <a:prstGeom prst="rect">
            <a:avLst/>
          </a:prstGeom>
        </p:spPr>
      </p:pic>
      <p:sp>
        <p:nvSpPr>
          <p:cNvPr id="7" name="Rectangle 6"/>
          <p:cNvSpPr/>
          <p:nvPr/>
        </p:nvSpPr>
        <p:spPr>
          <a:xfrm>
            <a:off x="2439919" y="899667"/>
            <a:ext cx="468571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LUYỆN ĐỌC </a:t>
            </a:r>
            <a:r>
              <a:rPr kumimoji="0" lang="en-US" sz="3600" b="1" i="0" u="none" strike="noStrike" kern="1200" cap="none" spc="0" normalizeH="0" baseline="0" noProof="0" dirty="0" smtClean="0">
                <a:ln>
                  <a:noFill/>
                </a:ln>
                <a:solidFill>
                  <a:prstClr val="black"/>
                </a:solidFill>
                <a:effectLst/>
                <a:uLnTx/>
                <a:uFillTx/>
                <a:latin typeface="#9Slide03 SFU Futura_03" panose="00000400000000000000" pitchFamily="2" charset="0"/>
                <a:ea typeface="+mn-ea"/>
                <a:cs typeface="+mn-cs"/>
              </a:rPr>
              <a:t>TỪ K </a:t>
            </a:r>
            <a:endPar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endParaRPr>
          </a:p>
        </p:txBody>
      </p:sp>
      <p:cxnSp>
        <p:nvCxnSpPr>
          <p:cNvPr id="10" name="Straight Connector 9"/>
          <p:cNvCxnSpPr/>
          <p:nvPr/>
        </p:nvCxnSpPr>
        <p:spPr>
          <a:xfrm flipV="1">
            <a:off x="2380599" y="1518702"/>
            <a:ext cx="8287401" cy="54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239">
            <a:off x="1537047" y="914693"/>
            <a:ext cx="776142" cy="399830"/>
          </a:xfrm>
          <a:prstGeom prst="rect">
            <a:avLst/>
          </a:prstGeom>
        </p:spPr>
      </p:pic>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6ED5-34AF-D22C-29F7-B950C02CE302}"/>
              </a:ext>
            </a:extLst>
          </p:cNvPr>
          <p:cNvPicPr>
            <a:picLocks noChangeAspect="1"/>
          </p:cNvPicPr>
          <p:nvPr/>
        </p:nvPicPr>
        <p:blipFill rotWithShape="1">
          <a:blip r:embed="rId2"/>
          <a:srcRect t="1663" b="15919"/>
          <a:stretch/>
        </p:blipFill>
        <p:spPr>
          <a:xfrm>
            <a:off x="20" y="-48127"/>
            <a:ext cx="12191980" cy="70103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609539"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D3F5D90-E210-5132-BB2F-AA5403A9E7B0}"/>
              </a:ext>
            </a:extLst>
          </p:cNvPr>
          <p:cNvSpPr txBox="1"/>
          <p:nvPr/>
        </p:nvSpPr>
        <p:spPr>
          <a:xfrm>
            <a:off x="8022021" y="3231931"/>
            <a:ext cx="3852041" cy="1834056"/>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bất tận: </a:t>
            </a:r>
            <a:r>
              <a:rPr kumimoji="0" lang="en-US" sz="3400" b="0" i="1" u="none" strike="noStrike" kern="1200" cap="none" spc="0" normalizeH="0" baseline="0" noProof="0">
                <a:ln>
                  <a:noFill/>
                </a:ln>
                <a:solidFill>
                  <a:srgbClr val="036119"/>
                </a:solidFill>
                <a:effectLst/>
                <a:uLnTx/>
                <a:uFillTx/>
                <a:latin typeface="Times New Roman" panose="02020603050405020304" pitchFamily="18" charset="0"/>
                <a:cs typeface="Times New Roman" panose="02020603050405020304" pitchFamily="18" charset="0"/>
              </a:rPr>
              <a:t>(nghĩa trong bài) như thể không có kết thúc.</a:t>
            </a:r>
          </a:p>
        </p:txBody>
      </p:sp>
      <p:cxnSp>
        <p:nvCxnSpPr>
          <p:cNvPr id="15" name="Straight Connector 9">
            <a:extLst>
              <a:ext uri="{FF2B5EF4-FFF2-40B4-BE49-F238E27FC236}">
                <a16:creationId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E0DC61-AFD1-BA09-3B2E-5BE774F2195F}"/>
              </a:ext>
            </a:extLst>
          </p:cNvPr>
          <p:cNvSpPr txBox="1"/>
          <p:nvPr/>
        </p:nvSpPr>
        <p:spPr>
          <a:xfrm>
            <a:off x="0" y="168442"/>
            <a:ext cx="4572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91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489B7BFD-8F45-4093-AD9C-91B15B0503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 name="Group 13">
            <a:extLst>
              <a:ext uri="{FF2B5EF4-FFF2-40B4-BE49-F238E27FC236}">
                <a16:creationId xmlns:a16="http://schemas.microsoft.com/office/drawing/2014/main" id="{F95919CA-4568-4F54-A2C0-2B54BD78A3B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15" name="Freeform: Shape 14">
              <a:extLst>
                <a:ext uri="{FF2B5EF4-FFF2-40B4-BE49-F238E27FC236}">
                  <a16:creationId xmlns:a16="http://schemas.microsoft.com/office/drawing/2014/main" id="{E16C8D8F-10E9-4498-ABDB-0F923F8B68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1E5A83E3-8A11-4492-BB6E-F5F2240316F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Shape 17">
            <a:extLst>
              <a:ext uri="{FF2B5EF4-FFF2-40B4-BE49-F238E27FC236}">
                <a16:creationId xmlns:a16="http://schemas.microsoft.com/office/drawing/2014/main" id="{498F8FF6-43B4-494A-AF8F-123A4983ED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CF85B11F-FA15-48B8-BF04-463A37544E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5AFEC601-A132-47EE-B0C2-B38ACD9FCE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3359A9C-0991-AA27-17B8-75892818489E}"/>
              </a:ext>
            </a:extLst>
          </p:cNvPr>
          <p:cNvSpPr txBox="1"/>
          <p:nvPr/>
        </p:nvSpPr>
        <p:spPr>
          <a:xfrm>
            <a:off x="1025214" y="615324"/>
            <a:ext cx="4920507" cy="288571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đủng</a:t>
            </a: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đỉnh</a:t>
            </a: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thong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thả</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chậm</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rãi</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không</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vội</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vã</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24" name="Graphic 212">
            <a:extLst>
              <a:ext uri="{FF2B5EF4-FFF2-40B4-BE49-F238E27FC236}">
                <a16:creationId xmlns:a16="http://schemas.microsoft.com/office/drawing/2014/main" id="{279CAF82-0ECF-42BE-8F37-F71941E5D4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6" name="Graphic 212">
            <a:extLst>
              <a:ext uri="{FF2B5EF4-FFF2-40B4-BE49-F238E27FC236}">
                <a16:creationId xmlns:a16="http://schemas.microsoft.com/office/drawing/2014/main" id="{BB90F3FC-186F-4608-93AA-7EE24F682E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712F744-6749-C455-0131-A2E25ACBB4E6}"/>
              </a:ext>
            </a:extLst>
          </p:cNvPr>
          <p:cNvPicPr>
            <a:picLocks noChangeAspect="1"/>
          </p:cNvPicPr>
          <p:nvPr/>
        </p:nvPicPr>
        <p:blipFill rotWithShape="1">
          <a:blip r:embed="rId2"/>
          <a:srcRect t="16178" r="4" b="8664"/>
          <a:stretch/>
        </p:blipFill>
        <p:spPr>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4" name="Picture 3">
            <a:extLst>
              <a:ext uri="{FF2B5EF4-FFF2-40B4-BE49-F238E27FC236}">
                <a16:creationId xmlns:a16="http://schemas.microsoft.com/office/drawing/2014/main" id="{6F310C50-C4E0-97A9-62D7-38EB49D3BE35}"/>
              </a:ext>
            </a:extLst>
          </p:cNvPr>
          <p:cNvPicPr>
            <a:picLocks noChangeAspect="1"/>
          </p:cNvPicPr>
          <p:nvPr/>
        </p:nvPicPr>
        <p:blipFill rotWithShape="1">
          <a:blip r:embed="rId3"/>
          <a:srcRect l="12626" r="4451" b="1"/>
          <a:stretch/>
        </p:blipFill>
        <p:spPr>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p:spPr>
      </p:pic>
      <p:grpSp>
        <p:nvGrpSpPr>
          <p:cNvPr id="28" name="Graphic 185">
            <a:extLst>
              <a:ext uri="{FF2B5EF4-FFF2-40B4-BE49-F238E27FC236}">
                <a16:creationId xmlns:a16="http://schemas.microsoft.com/office/drawing/2014/main" id="{FB9739EB-7F66-433D-841F-AB3CD18700B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04F2BBD-A005-4DCB-9566-F2351050BEE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8B00DEC7-198B-49D1-98FD-018F3ECFCF4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F14DFC82-B3B3-468E-91B3-1302CFC684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D3250EFE-214E-4B8E-AF96-036A514FFB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AD058EBE-D4A5-4C43-B170-6A451F87A7B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5" name="Oval 34">
            <a:extLst>
              <a:ext uri="{FF2B5EF4-FFF2-40B4-BE49-F238E27FC236}">
                <a16:creationId xmlns:a16="http://schemas.microsoft.com/office/drawing/2014/main" id="{033BC44A-0661-43B4-9C14-FD5963C226A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13811CB9-0334-4316-8B54-711C0F3BE6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466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712287" y="355629"/>
            <a:ext cx="5998543" cy="646331"/>
          </a:xfrm>
          <a:prstGeom prst="rect">
            <a:avLst/>
          </a:prstGeom>
          <a:noFill/>
          <a:ln>
            <a:noFill/>
          </a:ln>
        </p:spPr>
        <p:txBody>
          <a:bodyPr wrap="square" rtlCol="0">
            <a:spAutoFit/>
          </a:bodyPr>
          <a:lstStyle/>
          <a:p>
            <a:pPr algn="ctr" defTabSz="1219170">
              <a:buClr>
                <a:srgbClr val="000000"/>
              </a:buClr>
            </a:pPr>
            <a:r>
              <a:rPr lang="en-US" sz="3600" b="1" kern="0">
                <a:solidFill>
                  <a:srgbClr val="0070C0"/>
                </a:solidFill>
                <a:latin typeface="Arial"/>
                <a:cs typeface="Arial"/>
                <a:sym typeface="Aria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Arial"/>
                <a:cs typeface="Arial"/>
                <a:sym typeface="Arial"/>
              </a:rPr>
              <a:t>Sớm nay em thức dậy</a:t>
            </a:r>
          </a:p>
          <a:p>
            <a:pPr defTabSz="1219170">
              <a:buClr>
                <a:srgbClr val="000000"/>
              </a:buClr>
            </a:pPr>
            <a:r>
              <a:rPr lang="vi-VN" sz="4267" kern="0">
                <a:solidFill>
                  <a:srgbClr val="0070C0"/>
                </a:solidFill>
                <a:latin typeface="Arial"/>
                <a:cs typeface="Arial"/>
                <a:sym typeface="Arial"/>
              </a:rPr>
              <a:t>Trời sáng tự bao giờ</a:t>
            </a:r>
          </a:p>
          <a:p>
            <a:pPr defTabSz="1219170">
              <a:buClr>
                <a:srgbClr val="000000"/>
              </a:buClr>
            </a:pPr>
            <a:r>
              <a:rPr lang="vi-VN" sz="4267" kern="0">
                <a:solidFill>
                  <a:srgbClr val="0070C0"/>
                </a:solidFill>
                <a:latin typeface="Arial"/>
                <a:cs typeface="Arial"/>
                <a:sym typeface="Arial"/>
              </a:rPr>
              <a:t>Mùa hè kì lạ chưa</a:t>
            </a:r>
          </a:p>
          <a:p>
            <a:pPr defTabSz="1219170">
              <a:buClr>
                <a:srgbClr val="000000"/>
              </a:buClr>
            </a:pPr>
            <a:r>
              <a:rPr lang="vi-VN" sz="4267" kern="0">
                <a:solidFill>
                  <a:srgbClr val="0070C0"/>
                </a:solidFill>
                <a:latin typeface="Arial"/>
                <a:cs typeface="Arial"/>
                <a:sym typeface="Arial"/>
              </a:rPr>
              <a:t>Mặt trời ưa dậy sớm.</a:t>
            </a:r>
            <a:endParaRPr lang="vi-VN" sz="4000" kern="0">
              <a:solidFill>
                <a:srgbClr val="0070C0"/>
              </a:solidFill>
              <a:latin typeface="Arial"/>
              <a:cs typeface="Arial"/>
              <a:sym typeface="Arial"/>
            </a:endParaRPr>
          </a:p>
        </p:txBody>
      </p: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846360" y="2462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8496233" y="31334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8035128"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631765" y="4552332"/>
            <a:ext cx="214596" cy="591147"/>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a16="http://schemas.microsoft.com/office/drawing/2014/main"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a16="http://schemas.microsoft.com/office/drawing/2014/main"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a16="http://schemas.microsoft.com/office/drawing/2014/main"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a16="http://schemas.microsoft.com/office/drawing/2014/main"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a16="http://schemas.microsoft.com/office/drawing/2014/main"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a16="http://schemas.microsoft.com/office/drawing/2014/main"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a16="http://schemas.microsoft.com/office/drawing/2014/main"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a16="http://schemas.microsoft.com/office/drawing/2014/main"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a16="http://schemas.microsoft.com/office/drawing/2014/main"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a16="http://schemas.microsoft.com/office/drawing/2014/main"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a16="http://schemas.microsoft.com/office/drawing/2014/main"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a16="http://schemas.microsoft.com/office/drawing/2014/main"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a16="http://schemas.microsoft.com/office/drawing/2014/main"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a16="http://schemas.microsoft.com/office/drawing/2014/main"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a16="http://schemas.microsoft.com/office/drawing/2014/main"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a16="http://schemas.microsoft.com/office/drawing/2014/main"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a16="http://schemas.microsoft.com/office/drawing/2014/main"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a16="http://schemas.microsoft.com/office/drawing/2014/main"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a16="http://schemas.microsoft.com/office/drawing/2014/main"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a16="http://schemas.microsoft.com/office/drawing/2014/main"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a16="http://schemas.microsoft.com/office/drawing/2014/main"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a16="http://schemas.microsoft.com/office/drawing/2014/main"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a16="http://schemas.microsoft.com/office/drawing/2014/main"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a16="http://schemas.microsoft.com/office/drawing/2014/main"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a16="http://schemas.microsoft.com/office/drawing/2014/main"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a16="http://schemas.microsoft.com/office/drawing/2014/main"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a16="http://schemas.microsoft.com/office/drawing/2014/main"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a16="http://schemas.microsoft.com/office/drawing/2014/main"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a16="http://schemas.microsoft.com/office/drawing/2014/main"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a16="http://schemas.microsoft.com/office/drawing/2014/main"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a16="http://schemas.microsoft.com/office/drawing/2014/main"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a16="http://schemas.microsoft.com/office/drawing/2014/main"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a16="http://schemas.microsoft.com/office/drawing/2014/main"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a16="http://schemas.microsoft.com/office/drawing/2014/main"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a16="http://schemas.microsoft.com/office/drawing/2014/main" id="{AAD4F008-D351-4473-0D1C-60ABA6FA1844}"/>
              </a:ext>
            </a:extLst>
          </p:cNvPr>
          <p:cNvSpPr/>
          <p:nvPr/>
        </p:nvSpPr>
        <p:spPr>
          <a:xfrm>
            <a:off x="3621119" y="1328897"/>
            <a:ext cx="2702984" cy="54906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 name="Rectangle 2">
            <a:extLst>
              <a:ext uri="{FF2B5EF4-FFF2-40B4-BE49-F238E27FC236}">
                <a16:creationId xmlns:a16="http://schemas.microsoft.com/office/drawing/2014/main" id="{C56A9DBE-0BC5-6D2F-5B5F-CE849297BE82}"/>
              </a:ext>
            </a:extLst>
          </p:cNvPr>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 name="Oval 3">
            <a:extLst>
              <a:ext uri="{FF2B5EF4-FFF2-40B4-BE49-F238E27FC236}">
                <a16:creationId xmlns:a16="http://schemas.microsoft.com/office/drawing/2014/main"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id="{3CE9CBDC-D39A-C8B0-BEBB-C1BACBC9DFE5}"/>
              </a:ext>
            </a:extLst>
          </p:cNvPr>
          <p:cNvGrpSpPr/>
          <p:nvPr/>
        </p:nvGrpSpPr>
        <p:grpSpPr>
          <a:xfrm>
            <a:off x="1454450" y="2915576"/>
            <a:ext cx="5992892" cy="614399"/>
            <a:chOff x="1717198" y="4363552"/>
            <a:chExt cx="5992892" cy="614399"/>
          </a:xfrm>
        </p:grpSpPr>
        <p:sp>
          <p:nvSpPr>
            <p:cNvPr id="9" name="Rounded Rectangle 30">
              <a:extLst>
                <a:ext uri="{FF2B5EF4-FFF2-40B4-BE49-F238E27FC236}">
                  <a16:creationId xmlns:a16="http://schemas.microsoft.com/office/drawing/2014/main"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a16="http://schemas.microsoft.com/office/drawing/2014/main" id="{2526381C-8A8D-6FFB-DAFD-90110B238E3F}"/>
                </a:ext>
              </a:extLst>
            </p:cNvPr>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2" descr="Star Cartoon Images, Stock Photos &amp;amp; Vectors | Shutterstock">
            <a:extLst>
              <a:ext uri="{FF2B5EF4-FFF2-40B4-BE49-F238E27FC236}">
                <a16:creationId xmlns:a16="http://schemas.microsoft.com/office/drawing/2014/main"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34360" y="3657600"/>
            <a:ext cx="3631482" cy="3017255"/>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733388" y="1688457"/>
            <a:ext cx="9372559" cy="4667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B2DD22-29B2-C4C4-DD77-80D26F326D35}"/>
              </a:ext>
            </a:extLst>
          </p:cNvPr>
          <p:cNvSpPr txBox="1"/>
          <p:nvPr/>
        </p:nvSpPr>
        <p:spPr>
          <a:xfrm>
            <a:off x="1219200" y="191214"/>
            <a:ext cx="7086600" cy="646986"/>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1</a:t>
            </a:r>
            <a:r>
              <a:rPr kumimoji="0" lang="en-US" sz="3200" b="0"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Mặt</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trời</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hè</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lạ</a:t>
            </a:r>
            <a:r>
              <a:rPr kumimoji="0" lang="en-US" sz="3200" b="1"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14960A"/>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6"/>
          <a:srcRect t="14694" b="21814"/>
          <a:stretch/>
        </p:blipFill>
        <p:spPr>
          <a:xfrm>
            <a:off x="4997" y="0"/>
            <a:ext cx="1002831" cy="838201"/>
          </a:xfrm>
          <a:prstGeom prst="rect">
            <a:avLst/>
          </a:prstGeom>
        </p:spPr>
      </p:pic>
      <p:sp>
        <p:nvSpPr>
          <p:cNvPr id="3" name="TextBox 2">
            <a:extLst>
              <a:ext uri="{FF2B5EF4-FFF2-40B4-BE49-F238E27FC236}">
                <a16:creationId xmlns:a16="http://schemas.microsoft.com/office/drawing/2014/main" id="{6F83456C-C951-CDE7-BAE3-6278941DCDEE}"/>
              </a:ext>
            </a:extLst>
          </p:cNvPr>
          <p:cNvSpPr txBox="1"/>
          <p:nvPr/>
        </p:nvSpPr>
        <p:spPr>
          <a:xfrm>
            <a:off x="7315200" y="1048058"/>
            <a:ext cx="4850642" cy="1055608"/>
          </a:xfrm>
          <a:prstGeom prst="wedgeRoundRectCallout">
            <a:avLst>
              <a:gd name="adj1" fmla="val 35819"/>
              <a:gd name="adj2" fmla="val 121845"/>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Gợi ý:</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ọc khổ thơ thứ nhất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thừ</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để trả lời câu hỏi.</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2654F4A-DE93-4D5B-BC1C-6360B6238757}"/>
              </a:ext>
            </a:extLst>
          </p:cNvPr>
          <p:cNvSpPr txBox="1"/>
          <p:nvPr/>
        </p:nvSpPr>
        <p:spPr>
          <a:xfrm>
            <a:off x="1952567" y="3681701"/>
            <a:ext cx="6934200" cy="1191816"/>
          </a:xfrm>
          <a:prstGeom prst="roundRect">
            <a:avLst/>
          </a:prstGeom>
          <a:noFill/>
          <a:ln w="28575">
            <a:noFill/>
            <a:prstDash val="dashDot"/>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Mặt trời mùa hè kì lạ ở chỗ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là </a:t>
            </a:r>
            <a:endPar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ưa dậy sớm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và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đi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ngủ</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muộn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124295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6404C57A-057A-100E-E148-EAD6D49EFD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1066800" y="2038076"/>
            <a:ext cx="9982200" cy="4972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10800" y="4748462"/>
            <a:ext cx="1981200" cy="2033337"/>
          </a:xfrm>
          <a:prstGeom prst="rect">
            <a:avLst/>
          </a:prstGeom>
        </p:spPr>
      </p:pic>
      <p:sp>
        <p:nvSpPr>
          <p:cNvPr id="18" name="TextBox 17">
            <a:extLst>
              <a:ext uri="{FF2B5EF4-FFF2-40B4-BE49-F238E27FC236}">
                <a16:creationId xmlns:a16="http://schemas.microsoft.com/office/drawing/2014/main" id="{8886D720-4181-92A7-A3B3-87DC4FB82BAE}"/>
              </a:ext>
            </a:extLst>
          </p:cNvPr>
          <p:cNvSpPr txBox="1"/>
          <p:nvPr/>
        </p:nvSpPr>
        <p:spPr>
          <a:xfrm>
            <a:off x="8052596" y="1683573"/>
            <a:ext cx="4139404" cy="2758202"/>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Gợi ý:</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cây</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hoa</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Đối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với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nhỏ</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Em</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hãy</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kĩ</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khổ</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thơ</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thứ</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hai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để</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trả</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lời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câu</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hỏi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endPar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371600" y="4648200"/>
            <a:ext cx="8229600" cy="461665"/>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FF0000"/>
              </a:solidFill>
              <a:effectLst/>
              <a:uLnTx/>
              <a:uFillTx/>
              <a:latin typeface="OpenSans"/>
              <a:ea typeface="+mn-ea"/>
              <a:cs typeface="+mn-cs"/>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6"/>
          <a:srcRect t="14694" b="21814"/>
          <a:stretch/>
        </p:blipFill>
        <p:spPr>
          <a:xfrm>
            <a:off x="4997" y="109176"/>
            <a:ext cx="1002831" cy="838201"/>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07828" y="168411"/>
            <a:ext cx="9812572" cy="119181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Nắng</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hè</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mang</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đến</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cuộc</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sống</a:t>
            </a:r>
            <a:endPar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những</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ích</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lợi</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a:noFill/>
                </a:ln>
                <a:solidFill>
                  <a:srgbClr val="036119"/>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12654F4A-DE93-4D5B-BC1C-6360B6238757}"/>
              </a:ext>
            </a:extLst>
          </p:cNvPr>
          <p:cNvSpPr txBox="1"/>
          <p:nvPr/>
        </p:nvSpPr>
        <p:spPr>
          <a:xfrm>
            <a:off x="33166" y="3978354"/>
            <a:ext cx="9339434" cy="1736646"/>
          </a:xfrm>
          <a:prstGeom prst="roundRect">
            <a:avLst/>
          </a:prstGeom>
          <a:noFill/>
          <a:ln w="28575">
            <a:noFill/>
            <a:prstDash val="dash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Nắng mùa hè mang đến cho cuộc sống </a:t>
            </a:r>
            <a:r>
              <a:rPr kumimoji="0" lang="vi-VN" sz="24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nhiều ích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lợi:</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Đối với cây: làm cho cây chóng lớn</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Đối với hoa lá: cho lá thêm màu sắc</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Đối với các bạn nhỏ: cho các bạn nhỏ được nghỉ học</a:t>
            </a:r>
          </a:p>
        </p:txBody>
      </p:sp>
    </p:spTree>
    <p:extLst>
      <p:ext uri="{BB962C8B-B14F-4D97-AF65-F5344CB8AC3E}">
        <p14:creationId xmlns:p14="http://schemas.microsoft.com/office/powerpoint/2010/main" val="1646073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143000" y="115014"/>
            <a:ext cx="8839199" cy="64698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Câu 3</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Ngày</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mùa</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hè</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đặc</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mj-lt"/>
                <a:ea typeface="Tahoma" panose="020B0604030504040204" pitchFamily="34" charset="0"/>
                <a:cs typeface="Tahoma" panose="020B0604030504040204" pitchFamily="34" charset="0"/>
              </a:rPr>
              <a:t>biệt</a:t>
            </a:r>
            <a:r>
              <a:rPr kumimoji="0" lang="en-US"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srgbClr val="14960A"/>
              </a:solidFill>
              <a:effectLst/>
              <a:uLnTx/>
              <a:uFillTx/>
              <a:latin typeface="+mj-lt"/>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0" y="0"/>
            <a:ext cx="1002831" cy="838201"/>
          </a:xfrm>
          <a:prstGeom prst="rect">
            <a:avLst/>
          </a:prstGeom>
        </p:spPr>
      </p:pic>
      <p:sp>
        <p:nvSpPr>
          <p:cNvPr id="17" name="TextBox 16">
            <a:extLst>
              <a:ext uri="{FF2B5EF4-FFF2-40B4-BE49-F238E27FC236}">
                <a16:creationId xmlns:a16="http://schemas.microsoft.com/office/drawing/2014/main" id="{BFB8A126-31B1-C7E5-FAE1-8866E0C5C3B3}"/>
              </a:ext>
            </a:extLst>
          </p:cNvPr>
          <p:cNvSpPr txBox="1"/>
          <p:nvPr/>
        </p:nvSpPr>
        <p:spPr>
          <a:xfrm>
            <a:off x="8305800" y="2245859"/>
            <a:ext cx="3429000" cy="1532334"/>
          </a:xfrm>
          <a:prstGeom prst="wedgeRoundRectCallou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mj-lt"/>
                <a:ea typeface="+mn-ea"/>
              </a:rPr>
              <a:t>Em đọc kĩ khổ thơ 2 và 3 để trả lời câu hỏi.</a:t>
            </a:r>
            <a:endParaRPr kumimoji="0" lang="en-US" sz="2800" b="1" i="0" u="none" strike="noStrike" kern="1200" cap="none" spc="0" normalizeH="0" baseline="0" noProof="0" dirty="0">
              <a:ln>
                <a:noFill/>
              </a:ln>
              <a:solidFill>
                <a:srgbClr val="0070C0"/>
              </a:solidFill>
              <a:effectLst/>
              <a:uLnTx/>
              <a:uFillTx/>
              <a:latin typeface="+mj-lt"/>
              <a:ea typeface="+mn-ea"/>
              <a:cs typeface="Baloo 2 SemiBold" pitchFamily="2" charset="0"/>
            </a:endParaRPr>
          </a:p>
        </p:txBody>
      </p:sp>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0790" y="4145544"/>
            <a:ext cx="3081209" cy="2560055"/>
          </a:xfrm>
          <a:prstGeom prst="rect">
            <a:avLst/>
          </a:prstGeom>
        </p:spPr>
      </p:pic>
      <p:sp>
        <p:nvSpPr>
          <p:cNvPr id="8" name="TextBox 7">
            <a:extLst>
              <a:ext uri="{FF2B5EF4-FFF2-40B4-BE49-F238E27FC236}">
                <a16:creationId xmlns:a16="http://schemas.microsoft.com/office/drawing/2014/main" id="{12654F4A-DE93-4D5B-BC1C-6360B6238757}"/>
              </a:ext>
            </a:extLst>
          </p:cNvPr>
          <p:cNvSpPr txBox="1"/>
          <p:nvPr/>
        </p:nvSpPr>
        <p:spPr>
          <a:xfrm>
            <a:off x="1530093" y="5029200"/>
            <a:ext cx="7545048" cy="510778"/>
          </a:xfrm>
          <a:prstGeom prst="roundRect">
            <a:avLst/>
          </a:prstGeom>
          <a:solidFill>
            <a:srgbClr val="FFFFCC"/>
          </a:solidFill>
          <a:ln w="28575">
            <a:noFill/>
            <a:prstDash val="dash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hè</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dài</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bất</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tận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trôi</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qua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lâu</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3074" name="Picture 2" descr="Bài luận tiếng anh về mùa hè cực hấp dẫn">
            <a:extLst>
              <a:ext uri="{FF2B5EF4-FFF2-40B4-BE49-F238E27FC236}">
                <a16:creationId xmlns:a16="http://schemas.microsoft.com/office/drawing/2014/main" id="{D16DEE05-DAC1-0920-E11D-E7B25C63E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001903"/>
            <a:ext cx="5074899" cy="3471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BAA6FCD8-EC51-DD08-1997-3A6373AE5CDE}"/>
              </a:ext>
            </a:extLst>
          </p:cNvPr>
          <p:cNvSpPr/>
          <p:nvPr/>
        </p:nvSpPr>
        <p:spPr>
          <a:xfrm>
            <a:off x="4953000" y="4473134"/>
            <a:ext cx="609600" cy="479866"/>
          </a:xfrm>
          <a:prstGeom prst="downArrow">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72574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8"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1AC0FF65-1458-30EA-9FC1-EC6C2B008F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286500" y="1828800"/>
            <a:ext cx="6477000" cy="5000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pic>
        <p:nvPicPr>
          <p:cNvPr id="14" name="Picture 13"/>
          <p:cNvPicPr>
            <a:picLocks noChangeAspect="1"/>
          </p:cNvPicPr>
          <p:nvPr/>
        </p:nvPicPr>
        <p:blipFill>
          <a:blip r:embed="rId6"/>
          <a:stretch>
            <a:fillRect/>
          </a:stretch>
        </p:blipFill>
        <p:spPr>
          <a:xfrm>
            <a:off x="2143986" y="1188482"/>
            <a:ext cx="1132614" cy="640318"/>
          </a:xfrm>
          <a:prstGeom prst="rect">
            <a:avLst/>
          </a:prstGeom>
          <a:ln>
            <a:noFill/>
          </a:ln>
          <a:effectLst>
            <a:softEdge rad="112500"/>
          </a:effectLst>
        </p:spPr>
      </p:pic>
      <p:sp>
        <p:nvSpPr>
          <p:cNvPr id="2" name="TextBox 1">
            <a:extLst>
              <a:ext uri="{FF2B5EF4-FFF2-40B4-BE49-F238E27FC236}">
                <a16:creationId xmlns:a16="http://schemas.microsoft.com/office/drawing/2014/main" id="{8DB2DD22-29B2-C4C4-DD77-80D26F326D35}"/>
              </a:ext>
            </a:extLst>
          </p:cNvPr>
          <p:cNvSpPr txBox="1"/>
          <p:nvPr/>
        </p:nvSpPr>
        <p:spPr>
          <a:xfrm>
            <a:off x="979754" y="225266"/>
            <a:ext cx="10099508" cy="612934"/>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14960A"/>
                </a:solidFill>
                <a:effectLst/>
                <a:uLnTx/>
                <a:uFillTx/>
                <a:latin typeface="Times New Roman" panose="02020603050405020304" pitchFamily="18" charset="0"/>
                <a:ea typeface="Open Sans" panose="020B0606030504020204" pitchFamily="34" charset="0"/>
                <a:cs typeface="Times New Roman" panose="02020603050405020304" pitchFamily="18" charset="0"/>
              </a:rPr>
              <a:t>Câu</a:t>
            </a:r>
            <a:r>
              <a:rPr kumimoji="0" lang="en-US" sz="2900" b="1" i="0" u="none" strike="noStrike" kern="1200" cap="none" spc="0" normalizeH="0" baseline="0" noProof="0" dirty="0">
                <a:ln>
                  <a:noFill/>
                </a:ln>
                <a:solidFill>
                  <a:srgbClr val="14960A"/>
                </a:solidFill>
                <a:effectLst/>
                <a:uLnTx/>
                <a:uFillTx/>
                <a:latin typeface="Times New Roman" panose="02020603050405020304" pitchFamily="18" charset="0"/>
                <a:ea typeface="Open Sans" panose="020B0606030504020204" pitchFamily="34" charset="0"/>
                <a:cs typeface="Times New Roman" panose="02020603050405020304" pitchFamily="18" charset="0"/>
              </a:rPr>
              <a:t> 4: </a:t>
            </a:r>
            <a:r>
              <a:rPr kumimoji="0" lang="vi-VN" sz="2900" b="1" i="0" u="none" strike="noStrike" kern="1200" cap="none" spc="0" normalizeH="0" baseline="0" noProof="0" dirty="0">
                <a:ln>
                  <a:noFill/>
                </a:ln>
                <a:solidFill>
                  <a:srgbClr val="14960A"/>
                </a:solidFill>
                <a:effectLst/>
                <a:uLnTx/>
                <a:uFillTx/>
                <a:latin typeface="Times New Roman" panose="02020603050405020304" pitchFamily="18" charset="0"/>
                <a:cs typeface="Times New Roman" panose="02020603050405020304" pitchFamily="18" charset="0"/>
              </a:rPr>
              <a:t>Vì sao bạn nhỏ thấy “mùa hè thật sung sướng”?</a:t>
            </a:r>
            <a:endParaRPr kumimoji="0" lang="en-US" sz="2900" b="1" i="0" u="none" strike="noStrike" kern="1200" cap="none" spc="0" normalizeH="0" baseline="0" noProof="0" dirty="0">
              <a:ln>
                <a:noFill/>
              </a:ln>
              <a:solidFill>
                <a:srgbClr val="14960A"/>
              </a:solidFill>
              <a:effectLst/>
              <a:uLnTx/>
              <a:uFillTx/>
              <a:latin typeface="Times New Roman" panose="02020603050405020304" pitchFamily="18" charset="0"/>
              <a:ea typeface="Open Sans" panose="020B060603050402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4770D7B-ED5D-F41E-104F-7CCBA433B6B4}"/>
              </a:ext>
            </a:extLst>
          </p:cNvPr>
          <p:cNvSpPr txBox="1"/>
          <p:nvPr/>
        </p:nvSpPr>
        <p:spPr>
          <a:xfrm>
            <a:off x="7448550" y="3812500"/>
            <a:ext cx="4438650" cy="2092881"/>
          </a:xfrm>
          <a:prstGeom prst="rect">
            <a:avLst/>
          </a:prstGeom>
          <a:noFill/>
          <a:ln w="28575">
            <a:noFill/>
            <a:prstDash val="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Bạn nhỏ thấy “mùa hè thật sung sướng” vì mùa hè có nắng, có kem, có cả những cơn gió. Ngoài ra, ngày hè rất dài, bạn nhỏ có thể thoải mái vui chơi.</a:t>
            </a:r>
            <a:endParaRPr kumimoji="0" lang="en-US" sz="2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098" name="Picture 2" descr="Kids on the beach Stock Vector Image by ©KirillGalkin #116777224">
            <a:extLst>
              <a:ext uri="{FF2B5EF4-FFF2-40B4-BE49-F238E27FC236}">
                <a16:creationId xmlns:a16="http://schemas.microsoft.com/office/drawing/2014/main" id="{A32E08E0-1252-0468-25E7-23276296B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12" y="1441258"/>
            <a:ext cx="6248400" cy="39754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893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4872438A-8B31-EC1F-D8EC-E86BCC600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096000" y="2133600"/>
            <a:ext cx="6477000" cy="4188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1007828" y="152400"/>
            <a:ext cx="10117372" cy="1191816"/>
          </a:xfrm>
          <a:prstGeom prst="roundRect">
            <a:avLst/>
          </a:prstGeom>
          <a:solidFill>
            <a:srgbClr val="FFFFCC"/>
          </a:solidFill>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4960A"/>
                </a:solidFill>
                <a:effectLst/>
                <a:uLnTx/>
                <a:uFillTx/>
                <a:latin typeface="+mj-lt"/>
                <a:ea typeface="+mn-ea"/>
                <a:cs typeface="+mn-cs"/>
              </a:rPr>
              <a:t>Câu </a:t>
            </a:r>
            <a:r>
              <a:rPr kumimoji="0" lang="en-US" sz="3200" b="1" i="0" u="none" strike="noStrike" kern="1200" cap="none" spc="0" normalizeH="0" baseline="0" noProof="0" dirty="0">
                <a:ln>
                  <a:noFill/>
                </a:ln>
                <a:solidFill>
                  <a:srgbClr val="14960A"/>
                </a:solidFill>
                <a:effectLst/>
                <a:uLnTx/>
                <a:uFillTx/>
                <a:latin typeface="+mj-lt"/>
                <a:ea typeface="+mn-ea"/>
                <a:cs typeface="+mn-cs"/>
              </a:rPr>
              <a:t>5: Theo </a:t>
            </a:r>
            <a:r>
              <a:rPr kumimoji="0" lang="en-US" sz="3200" b="1" i="0" u="none" strike="noStrike" kern="1200" cap="none" spc="0" normalizeH="0" baseline="0" noProof="0" dirty="0" err="1">
                <a:ln>
                  <a:noFill/>
                </a:ln>
                <a:solidFill>
                  <a:srgbClr val="14960A"/>
                </a:solidFill>
                <a:effectLst/>
                <a:uLnTx/>
                <a:uFillTx/>
                <a:latin typeface="+mj-lt"/>
                <a:ea typeface="+mn-ea"/>
                <a:cs typeface="+mn-cs"/>
              </a:rPr>
              <a:t>em</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hình</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ảnh</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ngày</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dài</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lấp</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lánh</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chỉ</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điều</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gì</a:t>
            </a:r>
            <a:r>
              <a:rPr kumimoji="0" lang="en-US" sz="3200" b="1" i="0" u="none" strike="noStrike" kern="1200" cap="none" spc="0" normalizeH="0" baseline="0" noProof="0">
                <a:ln>
                  <a:noFill/>
                </a:ln>
                <a:solidFill>
                  <a:srgbClr val="14960A"/>
                </a:solidFill>
                <a:effectLst/>
                <a:uLnTx/>
                <a:uFillTx/>
                <a:latin typeface="+mj-lt"/>
                <a:ea typeface="+mn-ea"/>
                <a:cs typeface="+mn-cs"/>
              </a:rPr>
              <a:t>? </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4960A"/>
                </a:solidFill>
                <a:effectLst/>
                <a:uLnTx/>
                <a:uFillTx/>
                <a:latin typeface="+mj-lt"/>
                <a:ea typeface="+mn-ea"/>
                <a:cs typeface="+mn-cs"/>
              </a:rPr>
              <a:t>Chọn </a:t>
            </a:r>
            <a:r>
              <a:rPr kumimoji="0" lang="en-US" sz="3200" b="1" i="0" u="none" strike="noStrike" kern="1200" cap="none" spc="0" normalizeH="0" baseline="0" noProof="0" dirty="0" err="1">
                <a:ln>
                  <a:noFill/>
                </a:ln>
                <a:solidFill>
                  <a:srgbClr val="14960A"/>
                </a:solidFill>
                <a:effectLst/>
                <a:uLnTx/>
                <a:uFillTx/>
                <a:latin typeface="+mj-lt"/>
                <a:ea typeface="+mn-ea"/>
                <a:cs typeface="+mn-cs"/>
              </a:rPr>
              <a:t>câu</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trả</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lời</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hoặc</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nêu</a:t>
            </a:r>
            <a:r>
              <a:rPr kumimoji="0" lang="en-US" sz="3200" b="1" i="0" u="none" strike="noStrike" kern="1200" cap="none" spc="0" normalizeH="0" baseline="0" noProof="0" dirty="0">
                <a:ln>
                  <a:noFill/>
                </a:ln>
                <a:solidFill>
                  <a:srgbClr val="14960A"/>
                </a:solidFill>
                <a:effectLst/>
                <a:uLnTx/>
                <a:uFillTx/>
                <a:latin typeface="+mj-lt"/>
                <a:ea typeface="+mn-ea"/>
                <a:cs typeface="+mn-cs"/>
              </a:rPr>
              <a:t> ý </a:t>
            </a:r>
            <a:r>
              <a:rPr kumimoji="0" lang="en-US" sz="3200" b="1" i="0" u="none" strike="noStrike" kern="1200" cap="none" spc="0" normalizeH="0" baseline="0" noProof="0" dirty="0" err="1">
                <a:ln>
                  <a:noFill/>
                </a:ln>
                <a:solidFill>
                  <a:srgbClr val="14960A"/>
                </a:solidFill>
                <a:effectLst/>
                <a:uLnTx/>
                <a:uFillTx/>
                <a:latin typeface="+mj-lt"/>
                <a:ea typeface="+mn-ea"/>
                <a:cs typeface="+mn-cs"/>
              </a:rPr>
              <a:t>kiến</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khác</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của</a:t>
            </a:r>
            <a:r>
              <a:rPr kumimoji="0" lang="en-US" sz="3200" b="1" i="0" u="none" strike="noStrike" kern="1200" cap="none" spc="0" normalizeH="0" baseline="0" noProof="0" dirty="0">
                <a:ln>
                  <a:noFill/>
                </a:ln>
                <a:solidFill>
                  <a:srgbClr val="14960A"/>
                </a:solidFill>
                <a:effectLst/>
                <a:uLnTx/>
                <a:uFillTx/>
                <a:latin typeface="+mj-lt"/>
                <a:ea typeface="+mn-ea"/>
                <a:cs typeface="+mn-cs"/>
              </a:rPr>
              <a:t> </a:t>
            </a:r>
            <a:r>
              <a:rPr kumimoji="0" lang="en-US" sz="3200" b="1" i="0" u="none" strike="noStrike" kern="1200" cap="none" spc="0" normalizeH="0" baseline="0" noProof="0" dirty="0" err="1">
                <a:ln>
                  <a:noFill/>
                </a:ln>
                <a:solidFill>
                  <a:srgbClr val="14960A"/>
                </a:solidFill>
                <a:effectLst/>
                <a:uLnTx/>
                <a:uFillTx/>
                <a:latin typeface="+mj-lt"/>
                <a:ea typeface="+mn-ea"/>
                <a:cs typeface="+mn-cs"/>
              </a:rPr>
              <a:t>em</a:t>
            </a:r>
            <a:endParaRPr kumimoji="0" lang="vi-VN" sz="3200" b="1" i="0" u="none" strike="noStrike" kern="1200" cap="none" spc="0" normalizeH="0" baseline="0" noProof="0" dirty="0">
              <a:ln>
                <a:noFill/>
              </a:ln>
              <a:solidFill>
                <a:srgbClr val="14960A"/>
              </a:solidFill>
              <a:effectLst/>
              <a:uLnTx/>
              <a:uFillTx/>
              <a:latin typeface="+mj-lt"/>
              <a:ea typeface="+mn-ea"/>
              <a:cs typeface="+mn-cs"/>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7" name="TextBox 16">
            <a:extLst>
              <a:ext uri="{FF2B5EF4-FFF2-40B4-BE49-F238E27FC236}">
                <a16:creationId xmlns:a16="http://schemas.microsoft.com/office/drawing/2014/main" id="{BFB8A126-31B1-C7E5-FAE1-8866E0C5C3B3}"/>
              </a:ext>
            </a:extLst>
          </p:cNvPr>
          <p:cNvSpPr txBox="1"/>
          <p:nvPr/>
        </p:nvSpPr>
        <p:spPr>
          <a:xfrm>
            <a:off x="7162800" y="3828216"/>
            <a:ext cx="4953000" cy="2009061"/>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mj-lt"/>
                <a:ea typeface="+mn-ea"/>
                <a:cs typeface="+mn-cs"/>
              </a:rPr>
              <a:t>a. </a:t>
            </a:r>
            <a:r>
              <a:rPr kumimoji="0" lang="en-US" sz="2800" b="0" i="0" u="none" strike="noStrike" kern="1200" cap="none" spc="0" normalizeH="0" baseline="0" noProof="0" dirty="0" err="1">
                <a:ln>
                  <a:noFill/>
                </a:ln>
                <a:solidFill>
                  <a:srgbClr val="00B0F0"/>
                </a:solidFill>
                <a:effectLst/>
                <a:uLnTx/>
                <a:uFillTx/>
                <a:latin typeface="+mj-lt"/>
                <a:ea typeface="+mn-ea"/>
                <a:cs typeface="+mn-cs"/>
              </a:rPr>
              <a:t>Ngày</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có</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nhiều</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nắng</a:t>
            </a:r>
            <a:endParaRPr kumimoji="0" lang="en-US" sz="2800" b="0" i="0" u="none" strike="noStrike" kern="1200" cap="none" spc="0" normalizeH="0" baseline="0" noProof="0" dirty="0">
              <a:ln>
                <a:noFill/>
              </a:ln>
              <a:solidFill>
                <a:srgbClr val="00B0F0"/>
              </a:solidFill>
              <a:effectLst/>
              <a:uLnTx/>
              <a:uFillTx/>
              <a:latin typeface="+mj-lt"/>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mj-lt"/>
                <a:ea typeface="+mn-ea"/>
                <a:cs typeface="+mn-cs"/>
              </a:rPr>
              <a:t>b. </a:t>
            </a:r>
            <a:r>
              <a:rPr kumimoji="0" lang="en-US" sz="2800" b="0" i="0" u="none" strike="noStrike" kern="1200" cap="none" spc="0" normalizeH="0" baseline="0" noProof="0" dirty="0" err="1">
                <a:ln>
                  <a:noFill/>
                </a:ln>
                <a:solidFill>
                  <a:srgbClr val="00B0F0"/>
                </a:solidFill>
                <a:effectLst/>
                <a:uLnTx/>
                <a:uFillTx/>
                <a:latin typeface="+mj-lt"/>
                <a:ea typeface="+mn-ea"/>
                <a:cs typeface="+mn-cs"/>
              </a:rPr>
              <a:t>Ngày</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có</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nhiều</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niềm</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vui</a:t>
            </a:r>
            <a:endParaRPr kumimoji="0" lang="en-US" sz="2800" b="0" i="0" u="none" strike="noStrike" kern="1200" cap="none" spc="0" normalizeH="0" baseline="0" noProof="0" dirty="0">
              <a:ln>
                <a:noFill/>
              </a:ln>
              <a:solidFill>
                <a:srgbClr val="00B0F0"/>
              </a:solidFill>
              <a:effectLst/>
              <a:uLnTx/>
              <a:uFillTx/>
              <a:latin typeface="+mj-lt"/>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mj-lt"/>
                <a:ea typeface="+mn-ea"/>
                <a:cs typeface="+mn-cs"/>
              </a:rPr>
              <a:t>c. </a:t>
            </a:r>
            <a:r>
              <a:rPr kumimoji="0" lang="en-US" sz="2800" b="0" i="0" u="none" strike="noStrike" kern="1200" cap="none" spc="0" normalizeH="0" baseline="0" noProof="0" dirty="0" err="1">
                <a:ln>
                  <a:noFill/>
                </a:ln>
                <a:solidFill>
                  <a:srgbClr val="00B0F0"/>
                </a:solidFill>
                <a:effectLst/>
                <a:uLnTx/>
                <a:uFillTx/>
                <a:latin typeface="+mj-lt"/>
                <a:ea typeface="+mn-ea"/>
                <a:cs typeface="+mn-cs"/>
              </a:rPr>
              <a:t>Ngày</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mặt</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trời</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dậy</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sớm</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và</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đi</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ngủ</a:t>
            </a:r>
            <a:r>
              <a:rPr kumimoji="0" lang="en-US" sz="2800" b="0" i="0" u="none" strike="noStrike" kern="1200" cap="none" spc="0" normalizeH="0" baseline="0" noProof="0" dirty="0">
                <a:ln>
                  <a:noFill/>
                </a:ln>
                <a:solidFill>
                  <a:srgbClr val="00B0F0"/>
                </a:solidFill>
                <a:effectLst/>
                <a:uLnTx/>
                <a:uFillTx/>
                <a:latin typeface="+mj-lt"/>
                <a:ea typeface="+mn-ea"/>
                <a:cs typeface="+mn-cs"/>
              </a:rPr>
              <a:t> </a:t>
            </a:r>
            <a:r>
              <a:rPr kumimoji="0" lang="en-US" sz="2800" b="0" i="0" u="none" strike="noStrike" kern="1200" cap="none" spc="0" normalizeH="0" baseline="0" noProof="0" dirty="0" err="1">
                <a:ln>
                  <a:noFill/>
                </a:ln>
                <a:solidFill>
                  <a:srgbClr val="00B0F0"/>
                </a:solidFill>
                <a:effectLst/>
                <a:uLnTx/>
                <a:uFillTx/>
                <a:latin typeface="+mj-lt"/>
                <a:ea typeface="+mn-ea"/>
                <a:cs typeface="+mn-cs"/>
              </a:rPr>
              <a:t>muộn</a:t>
            </a:r>
            <a:endParaRPr kumimoji="0" lang="en-US" sz="2800" b="0" i="0" u="none" strike="noStrike" kern="1200" cap="none" spc="0" normalizeH="0" baseline="0" noProof="0" dirty="0">
              <a:ln>
                <a:noFill/>
              </a:ln>
              <a:solidFill>
                <a:srgbClr val="00B0F0"/>
              </a:solidFill>
              <a:effectLst/>
              <a:uLnTx/>
              <a:uFillTx/>
              <a:latin typeface="+mj-lt"/>
              <a:ea typeface="+mn-ea"/>
              <a:cs typeface="+mn-cs"/>
            </a:endParaRPr>
          </a:p>
        </p:txBody>
      </p:sp>
      <p:pic>
        <p:nvPicPr>
          <p:cNvPr id="5" name="Picture 4">
            <a:extLst>
              <a:ext uri="{FF2B5EF4-FFF2-40B4-BE49-F238E27FC236}">
                <a16:creationId xmlns:a16="http://schemas.microsoft.com/office/drawing/2014/main" id="{7580C7D1-A219-5CC4-35E3-F719C5D8CF00}"/>
              </a:ext>
            </a:extLst>
          </p:cNvPr>
          <p:cNvPicPr>
            <a:picLocks noChangeAspect="1"/>
          </p:cNvPicPr>
          <p:nvPr/>
        </p:nvPicPr>
        <p:blipFill>
          <a:blip r:embed="rId6"/>
          <a:stretch>
            <a:fillRect/>
          </a:stretch>
        </p:blipFill>
        <p:spPr>
          <a:xfrm>
            <a:off x="1295400" y="2804609"/>
            <a:ext cx="5105400" cy="340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8963362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mph" presetSubtype="0" repeatCount="indefinite" fill="hold" nodeType="clickEffect">
                                  <p:stCondLst>
                                    <p:cond delay="0"/>
                                  </p:stCondLst>
                                  <p:endCondLst>
                                    <p:cond evt="onNext" delay="0">
                                      <p:tgtEl>
                                        <p:sldTgt/>
                                      </p:tgtEl>
                                    </p:cond>
                                  </p:endCondLst>
                                  <p:childTnLst>
                                    <p:animClr clrSpc="hsl" dir="cw">
                                      <p:cBhvr override="childStyle">
                                        <p:cTn id="37" dur="500" fill="hold"/>
                                        <p:tgtEl>
                                          <p:spTgt spid="17">
                                            <p:txEl>
                                              <p:pRg st="1" end="1"/>
                                            </p:txEl>
                                          </p:spTgt>
                                        </p:tgtEl>
                                        <p:attrNameLst>
                                          <p:attrName>style.color</p:attrName>
                                        </p:attrNameLst>
                                      </p:cBhvr>
                                      <p:by>
                                        <p:hsl h="7200000" s="0" l="0"/>
                                      </p:by>
                                    </p:animClr>
                                    <p:animClr clrSpc="hsl" dir="cw">
                                      <p:cBhvr>
                                        <p:cTn id="38" dur="500" fill="hold"/>
                                        <p:tgtEl>
                                          <p:spTgt spid="17">
                                            <p:txEl>
                                              <p:pRg st="1" end="1"/>
                                            </p:txEl>
                                          </p:spTgt>
                                        </p:tgtEl>
                                        <p:attrNameLst>
                                          <p:attrName>fillcolor</p:attrName>
                                        </p:attrNameLst>
                                      </p:cBhvr>
                                      <p:by>
                                        <p:hsl h="7200000" s="0" l="0"/>
                                      </p:by>
                                    </p:animClr>
                                    <p:animClr clrSpc="hsl" dir="cw">
                                      <p:cBhvr>
                                        <p:cTn id="39" dur="500" fill="hold"/>
                                        <p:tgtEl>
                                          <p:spTgt spid="17">
                                            <p:txEl>
                                              <p:pRg st="1" end="1"/>
                                            </p:txEl>
                                          </p:spTgt>
                                        </p:tgtEl>
                                        <p:attrNameLst>
                                          <p:attrName>stroke.color</p:attrName>
                                        </p:attrNameLst>
                                      </p:cBhvr>
                                      <p:by>
                                        <p:hsl h="7200000" s="0" l="0"/>
                                      </p:by>
                                    </p:animClr>
                                    <p:set>
                                      <p:cBhvr>
                                        <p:cTn id="40" dur="500" fill="hold"/>
                                        <p:tgtEl>
                                          <p:spTgt spid="1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7" grpI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niềm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sung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a16="http://schemas.microsoft.com/office/drawing/2014/main"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j-lt"/>
            </a:endParaRPr>
          </a:p>
        </p:txBody>
      </p:sp>
      <p:cxnSp>
        <p:nvCxnSpPr>
          <p:cNvPr id="5" name="Straight Connector 4">
            <a:extLst>
              <a:ext uri="{FF2B5EF4-FFF2-40B4-BE49-F238E27FC236}">
                <a16:creationId xmlns:a16="http://schemas.microsoft.com/office/drawing/2014/main"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Thể</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hiện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được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giọng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của</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591903" y="3444205"/>
            <a:ext cx="6669933"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1627343" y="1945163"/>
            <a:ext cx="4055657" cy="1015663"/>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Chia </a:t>
            </a:r>
            <a:r>
              <a:rPr lang="en-US" sz="6000" dirty="0" err="1">
                <a:solidFill>
                  <a:srgbClr val="FF0000"/>
                </a:solidFill>
                <a:latin typeface="Times New Roman" panose="02020603050405020304" pitchFamily="18" charset="0"/>
                <a:cs typeface="Times New Roman" panose="02020603050405020304" pitchFamily="18" charset="0"/>
              </a:rPr>
              <a:t>sẻ</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nhịp</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thơ</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504388" y="4872069"/>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4032181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687941" y="2386193"/>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Times New Roman" panose="02020603050405020304" pitchFamily="18" charset="0"/>
                <a:cs typeface="Times New Roman" panose="02020603050405020304" pitchFamily="18" charset="0"/>
              </a:rPr>
              <a:t>Đọc</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lại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bài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thơ</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Mùa</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hè</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lấp</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lánh</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Times New Roman" panose="02020603050405020304" pitchFamily="18" charset="0"/>
                <a:cs typeface="Times New Roman" panose="02020603050405020304" pitchFamily="18" charset="0"/>
              </a:rPr>
              <a:t>Chuẩn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bị</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sau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Tạm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mùa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hè</a:t>
            </a:r>
            <a:r>
              <a:rPr lang="en-US" sz="3600" b="1" dirty="0">
                <a:solidFill>
                  <a:srgbClr val="000000"/>
                </a:solidFill>
                <a:latin typeface="Times New Roman" panose="02020603050405020304" pitchFamily="18" charset="0"/>
                <a:cs typeface="Times New Roman" panose="02020603050405020304" pitchFamily="18" charset="0"/>
              </a:rPr>
              <a:t>.</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889BF67-EED6-8660-7957-955DEC84C44E}"/>
              </a:ext>
            </a:extLst>
          </p:cNvPr>
          <p:cNvSpPr txBox="1"/>
          <p:nvPr/>
        </p:nvSpPr>
        <p:spPr>
          <a:xfrm>
            <a:off x="589460" y="1165026"/>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Times New Roman" panose="02020603050405020304" pitchFamily="18" charset="0"/>
                <a:cs typeface="Times New Roman" panose="02020603050405020304" pitchFamily="18" charset="0"/>
              </a:rPr>
              <a:t>Hoạt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động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tiếp</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nối</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71970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2324422" y="1422301"/>
            <a:ext cx="3276836"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Rang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6205331" y="1414165"/>
            <a:ext cx="381993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anose="02020603050405020304" pitchFamily="18" charset="0"/>
                <a:ea typeface="Arial-Rounded" panose="020B0500000000000000" charset="0"/>
                <a:cs typeface="Times New Roman" panose="02020603050405020304" pitchFamily="18" charset="0"/>
              </a:rPr>
              <a:t>B</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thịt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6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5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Vào mùa nào, các em không phải đến trường?</a:t>
            </a:r>
          </a:p>
        </p:txBody>
      </p:sp>
      <p:sp>
        <p:nvSpPr>
          <p:cNvPr id="10" name="Rectangle 9"/>
          <p:cNvSpPr/>
          <p:nvPr/>
        </p:nvSpPr>
        <p:spPr>
          <a:xfrm>
            <a:off x="2067444" y="1660972"/>
            <a:ext cx="22110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mùa thu</a:t>
            </a:r>
          </a:p>
        </p:txBody>
      </p:sp>
      <p:sp>
        <p:nvSpPr>
          <p:cNvPr id="11" name="Rectangle 10"/>
          <p:cNvSpPr/>
          <p:nvPr/>
        </p:nvSpPr>
        <p:spPr>
          <a:xfrm>
            <a:off x="9322360" y="1551435"/>
            <a:ext cx="2238915"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606304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nhịp</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thơ</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0.5"/>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1141</TotalTime>
  <Words>1185</Words>
  <Application>Microsoft Office PowerPoint</Application>
  <PresentationFormat>Widescreen</PresentationFormat>
  <Paragraphs>246</Paragraphs>
  <Slides>37</Slides>
  <Notes>23</Notes>
  <HiddenSlides>0</HiddenSlides>
  <MMClips>17</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37</vt:i4>
      </vt:variant>
    </vt:vector>
  </HeadingPairs>
  <TitlesOfParts>
    <vt:vector size="65" baseType="lpstr">
      <vt:lpstr>SimSun</vt:lpstr>
      <vt:lpstr>#9Slide03 Arima Madurai ExtraBo</vt:lpstr>
      <vt:lpstr>#9Slide03 SFU Futura_03</vt:lpstr>
      <vt:lpstr>Arial</vt:lpstr>
      <vt:lpstr>Arial-Rounded</vt:lpstr>
      <vt:lpstr>Baloo 2 SemiBold</vt:lpstr>
      <vt:lpstr>Calibri</vt:lpstr>
      <vt:lpstr>Calibri Light</vt:lpstr>
      <vt:lpstr>等线</vt:lpstr>
      <vt:lpstr>等线 Light</vt:lpstr>
      <vt:lpstr>inpin heiti</vt:lpstr>
      <vt:lpstr>Open Sans</vt:lpstr>
      <vt:lpstr>OpenSans</vt:lpstr>
      <vt:lpstr>Tahoma</vt:lpstr>
      <vt:lpstr>Times New Roman</vt:lpstr>
      <vt:lpstr>Wingdings</vt:lpstr>
      <vt:lpstr>字魂107号-萌趣欢乐体</vt:lpstr>
      <vt:lpstr>字魂27号-布丁体</vt:lpstr>
      <vt:lpstr>字魂52号-阿开漫画体</vt:lpstr>
      <vt:lpstr>方正稚艺简体</vt:lpstr>
      <vt:lpstr>Office 主题​​</vt:lpstr>
      <vt:lpstr>5_Office Theme</vt:lpstr>
      <vt:lpstr>Office Theme</vt:lpstr>
      <vt:lpstr>1_Office Theme</vt:lpstr>
      <vt:lpstr>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50</cp:revision>
  <dcterms:created xsi:type="dcterms:W3CDTF">2022-06-15T02:48:14Z</dcterms:created>
  <dcterms:modified xsi:type="dcterms:W3CDTF">2023-09-25T01:04:21Z</dcterms:modified>
</cp:coreProperties>
</file>