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6"/>
  </p:notesMasterIdLst>
  <p:sldIdLst>
    <p:sldId id="8707" r:id="rId6"/>
    <p:sldId id="8696" r:id="rId7"/>
    <p:sldId id="391" r:id="rId8"/>
    <p:sldId id="335" r:id="rId9"/>
    <p:sldId id="279" r:id="rId10"/>
    <p:sldId id="278" r:id="rId11"/>
    <p:sldId id="299" r:id="rId12"/>
    <p:sldId id="2636" r:id="rId13"/>
    <p:sldId id="286" r:id="rId14"/>
    <p:sldId id="8703" r:id="rId15"/>
    <p:sldId id="290" r:id="rId16"/>
    <p:sldId id="318" r:id="rId17"/>
    <p:sldId id="319" r:id="rId18"/>
    <p:sldId id="320" r:id="rId19"/>
    <p:sldId id="321" r:id="rId20"/>
    <p:sldId id="2637" r:id="rId21"/>
    <p:sldId id="323" r:id="rId22"/>
    <p:sldId id="8709" r:id="rId23"/>
    <p:sldId id="8704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0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2022/9/27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6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6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tags" Target="../tags/tag1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theme" Target="../theme/theme4.xml"/><Relationship Id="rId20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66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9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Chào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mừng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con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đến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với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tiết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học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65F9E4-DE74-B86F-979A-8995EE8097DF}"/>
              </a:ext>
            </a:extLst>
          </p:cNvPr>
          <p:cNvSpPr txBox="1"/>
          <p:nvPr/>
        </p:nvSpPr>
        <p:spPr>
          <a:xfrm>
            <a:off x="5017372" y="3030933"/>
            <a:ext cx="4238714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98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901566" y="4998436"/>
            <a:ext cx="9207966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60262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lòng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lòe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vừa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37373" y="341985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1946737" y="3419853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2237262" y="3941396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7547274" y="2866925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6820954" y="3978475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7375153" y="4526597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14344" y="3475445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903771" y="3475445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217306" y="4009369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504929" y="2936777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778609" y="3976927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258177" y="4525049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8533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4" y="4228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8613" y="47579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4" y="53105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100655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EA471C"/>
              </a:solidFill>
              <a:latin typeface="微软雅黑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606</Words>
  <Application>Microsoft Office PowerPoint</Application>
  <PresentationFormat>Widescreen</PresentationFormat>
  <Paragraphs>106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微软雅黑</vt:lpstr>
      <vt:lpstr>宋体</vt:lpstr>
      <vt:lpstr>#9Slide03 AmpleSoft Bold</vt:lpstr>
      <vt:lpstr>Amatic SC</vt:lpstr>
      <vt:lpstr>Arial</vt:lpstr>
      <vt:lpstr>Arial-Rounded</vt:lpstr>
      <vt:lpstr>Bebas Neue</vt:lpstr>
      <vt:lpstr>Calibri</vt:lpstr>
      <vt:lpstr>Cambria</vt:lpstr>
      <vt:lpstr>等线</vt:lpstr>
      <vt:lpstr>Gloria Hallelujah</vt:lpstr>
      <vt:lpstr>HP001 4 hàng</vt:lpstr>
      <vt:lpstr>Lucida Bright</vt:lpstr>
      <vt:lpstr>Nunito</vt:lpstr>
      <vt:lpstr>Nunito Black</vt:lpstr>
      <vt:lpstr>Odibee Sans</vt:lpstr>
      <vt:lpstr>Times New Roman</vt:lpstr>
      <vt:lpstr>Wingdings</vt:lpstr>
      <vt:lpstr>字魂59号-创粗黑</vt:lpstr>
      <vt:lpstr>字魂70号-灵悦黑体</vt:lpstr>
      <vt:lpstr>方正卡通简体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29</cp:revision>
  <dcterms:created xsi:type="dcterms:W3CDTF">2022-06-15T08:05:13Z</dcterms:created>
  <dcterms:modified xsi:type="dcterms:W3CDTF">2022-09-27T01:40:24Z</dcterms:modified>
</cp:coreProperties>
</file>