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17"/>
  </p:notesMasterIdLst>
  <p:sldIdLst>
    <p:sldId id="256" r:id="rId3"/>
    <p:sldId id="318" r:id="rId4"/>
    <p:sldId id="300" r:id="rId5"/>
    <p:sldId id="319" r:id="rId6"/>
    <p:sldId id="301" r:id="rId7"/>
    <p:sldId id="294" r:id="rId8"/>
    <p:sldId id="303" r:id="rId9"/>
    <p:sldId id="286" r:id="rId10"/>
    <p:sldId id="295" r:id="rId11"/>
    <p:sldId id="296" r:id="rId12"/>
    <p:sldId id="290" r:id="rId13"/>
    <p:sldId id="289" r:id="rId14"/>
    <p:sldId id="297" r:id="rId15"/>
    <p:sldId id="320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8F"/>
    <a:srgbClr val="D34CD6"/>
    <a:srgbClr val="FFFBCD"/>
    <a:srgbClr val="FFF789"/>
    <a:srgbClr val="FDDEEB"/>
    <a:srgbClr val="FFFAC2"/>
    <a:srgbClr val="FCDFDC"/>
    <a:srgbClr val="E07235"/>
    <a:srgbClr val="EB54E9"/>
    <a:srgbClr val="D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 varScale="1">
        <p:scale>
          <a:sx n="59" d="100"/>
          <a:sy n="59" d="100"/>
        </p:scale>
        <p:origin x="14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29/07/2022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91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635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557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5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2564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6027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370120-10E3-4427-9A02-3F0CB9E0B8B5}" type="datetimeFigureOut">
              <a:rPr lang="en-GB" smtClean="0"/>
              <a:pPr>
                <a:defRPr/>
              </a:pPr>
              <a:t>29/07/2022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AE39F-2699-433F-A23E-46330603E9AA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67511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480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5071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7722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127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66809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3754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50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673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9277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088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04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6706A-4771-4236-A85D-5808BC549C30}" type="datetimeFigureOut">
              <a:rPr lang="en-GB"/>
              <a:pPr>
                <a:defRPr/>
              </a:pPr>
              <a:t>29/07/2022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320FC-D7EB-44DE-8CAB-2C551848F8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8084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9166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8705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15808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644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639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4105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02449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28660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72675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747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2265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1439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034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17636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859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8666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05739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062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14229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816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71229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81394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527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980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9" Type="http://schemas.openxmlformats.org/officeDocument/2006/relationships/slideLayout" Target="../slideLayouts/slideLayout64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34" Type="http://schemas.openxmlformats.org/officeDocument/2006/relationships/slideLayout" Target="../slideLayouts/slideLayout59.xml"/><Relationship Id="rId42" Type="http://schemas.openxmlformats.org/officeDocument/2006/relationships/slideLayout" Target="../slideLayouts/slideLayout67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33" Type="http://schemas.openxmlformats.org/officeDocument/2006/relationships/slideLayout" Target="../slideLayouts/slideLayout58.xml"/><Relationship Id="rId38" Type="http://schemas.openxmlformats.org/officeDocument/2006/relationships/slideLayout" Target="../slideLayouts/slideLayout63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slideLayout" Target="../slideLayouts/slideLayout54.xml"/><Relationship Id="rId41" Type="http://schemas.openxmlformats.org/officeDocument/2006/relationships/slideLayout" Target="../slideLayouts/slideLayout66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32" Type="http://schemas.openxmlformats.org/officeDocument/2006/relationships/slideLayout" Target="../slideLayouts/slideLayout57.xml"/><Relationship Id="rId37" Type="http://schemas.openxmlformats.org/officeDocument/2006/relationships/slideLayout" Target="../slideLayouts/slideLayout62.xml"/><Relationship Id="rId40" Type="http://schemas.openxmlformats.org/officeDocument/2006/relationships/slideLayout" Target="../slideLayouts/slideLayout65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36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slideLayout" Target="../slideLayouts/slideLayout56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55.xml"/><Relationship Id="rId35" Type="http://schemas.openxmlformats.org/officeDocument/2006/relationships/slideLayout" Target="../slideLayouts/slideLayout60.xml"/><Relationship Id="rId43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4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015693-E97C-4AF6-ABE5-4ABC82A73954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583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729" r:id="rId38"/>
    <p:sldLayoutId id="2147483730" r:id="rId39"/>
    <p:sldLayoutId id="2147483731" r:id="rId40"/>
    <p:sldLayoutId id="2147483732" r:id="rId41"/>
    <p:sldLayoutId id="2147483733" r:id="rId42"/>
    <p:sldLayoutId id="2147483734" r:id="rId4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</a:t>
              </a:r>
              <a:r>
                <a:rPr lang="vi-VN" sz="32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ĐỀ </a:t>
              </a:r>
              <a:r>
                <a:rPr lang="en-US" sz="32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868070" y="2191642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6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</a:t>
            </a:r>
            <a:r>
              <a:rPr lang="vi-VN" sz="8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CHIA </a:t>
            </a:r>
            <a:r>
              <a:rPr lang="en-US" sz="8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4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3054074" cy="118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1B029D7-124F-0C06-7496-86EC44D4FF38}"/>
              </a:ext>
            </a:extLst>
          </p:cNvPr>
          <p:cNvSpPr/>
          <p:nvPr/>
        </p:nvSpPr>
        <p:spPr>
          <a:xfrm>
            <a:off x="1066564" y="1722414"/>
            <a:ext cx="515372" cy="48163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F57D99-2077-5C25-BEEE-C54D61E21636}"/>
              </a:ext>
            </a:extLst>
          </p:cNvPr>
          <p:cNvSpPr txBox="1"/>
          <p:nvPr/>
        </p:nvSpPr>
        <p:spPr>
          <a:xfrm>
            <a:off x="2673970" y="1722413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BF418D-EEA3-96FC-CDB4-8598C865BEE1}"/>
              </a:ext>
            </a:extLst>
          </p:cNvPr>
          <p:cNvSpPr txBox="1"/>
          <p:nvPr/>
        </p:nvSpPr>
        <p:spPr>
          <a:xfrm>
            <a:off x="1763483" y="1584716"/>
            <a:ext cx="9445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Toa tàu nào ghi phép tính có kết quả lớn nhất?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3B4B27F-B1FF-22DC-B6D9-F34B41C73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6000">
                        <a14:foregroundMark x1="12400" y1="73047" x2="27200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020" y="2756378"/>
            <a:ext cx="2414217" cy="24721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3819554-9C26-0AE6-AF81-57FB90985E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1"/>
          <a:stretch/>
        </p:blipFill>
        <p:spPr>
          <a:xfrm>
            <a:off x="768569" y="2368744"/>
            <a:ext cx="2263104" cy="316570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AC9AEDE-6A55-D369-9AB8-62C9639F0B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6000">
                        <a14:foregroundMark x1="12400" y1="73047" x2="27200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250" y="2756378"/>
            <a:ext cx="2414217" cy="24721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0D390D9-2B66-B3D3-C03B-DEFC519A60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6000">
                        <a14:foregroundMark x1="12400" y1="73047" x2="27200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250" y="2756378"/>
            <a:ext cx="2414217" cy="247215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FA7BA78-1E2C-8289-B23A-E95DB7204A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6000">
                        <a14:foregroundMark x1="12400" y1="73047" x2="27200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480" y="2756378"/>
            <a:ext cx="2414217" cy="247215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6C67F1AA-E612-88AF-4AC8-DBD002245D66}"/>
              </a:ext>
            </a:extLst>
          </p:cNvPr>
          <p:cNvSpPr/>
          <p:nvPr/>
        </p:nvSpPr>
        <p:spPr>
          <a:xfrm>
            <a:off x="3358236" y="3380015"/>
            <a:ext cx="1670953" cy="772885"/>
          </a:xfrm>
          <a:prstGeom prst="rect">
            <a:avLst/>
          </a:prstGeom>
          <a:solidFill>
            <a:srgbClr val="FFD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: 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9954118-4880-1F2A-C263-AA36CC8B5569}"/>
              </a:ext>
            </a:extLst>
          </p:cNvPr>
          <p:cNvSpPr/>
          <p:nvPr/>
        </p:nvSpPr>
        <p:spPr>
          <a:xfrm>
            <a:off x="5206385" y="3380015"/>
            <a:ext cx="1712678" cy="772885"/>
          </a:xfrm>
          <a:prstGeom prst="rect">
            <a:avLst/>
          </a:prstGeom>
          <a:solidFill>
            <a:srgbClr val="FFD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 : 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7CABC6C-B426-8298-9A04-01F449CBB5FC}"/>
              </a:ext>
            </a:extLst>
          </p:cNvPr>
          <p:cNvSpPr/>
          <p:nvPr/>
        </p:nvSpPr>
        <p:spPr>
          <a:xfrm>
            <a:off x="7080227" y="3380015"/>
            <a:ext cx="1722066" cy="772885"/>
          </a:xfrm>
          <a:prstGeom prst="rect">
            <a:avLst/>
          </a:prstGeom>
          <a:solidFill>
            <a:srgbClr val="FFD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: 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D856FD6-D5BA-FDE5-A85A-EEC375E30DDF}"/>
              </a:ext>
            </a:extLst>
          </p:cNvPr>
          <p:cNvSpPr/>
          <p:nvPr/>
        </p:nvSpPr>
        <p:spPr>
          <a:xfrm>
            <a:off x="8952570" y="3380015"/>
            <a:ext cx="1722065" cy="772885"/>
          </a:xfrm>
          <a:prstGeom prst="rect">
            <a:avLst/>
          </a:prstGeom>
          <a:solidFill>
            <a:srgbClr val="FFD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 : 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7FA2D3-73D2-B284-D8F9-9C4216DE997C}"/>
              </a:ext>
            </a:extLst>
          </p:cNvPr>
          <p:cNvSpPr txBox="1"/>
          <p:nvPr/>
        </p:nvSpPr>
        <p:spPr>
          <a:xfrm>
            <a:off x="3816872" y="2467946"/>
            <a:ext cx="629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D34CD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695481A-3290-A352-9A9B-B3ABF0929EAF}"/>
              </a:ext>
            </a:extLst>
          </p:cNvPr>
          <p:cNvSpPr txBox="1"/>
          <p:nvPr/>
        </p:nvSpPr>
        <p:spPr>
          <a:xfrm>
            <a:off x="9546329" y="2467946"/>
            <a:ext cx="629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D34CD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B1D5AA7-A080-5ACC-4C94-99EEFB33088A}"/>
              </a:ext>
            </a:extLst>
          </p:cNvPr>
          <p:cNvSpPr/>
          <p:nvPr/>
        </p:nvSpPr>
        <p:spPr>
          <a:xfrm>
            <a:off x="7441736" y="2467946"/>
            <a:ext cx="831313" cy="741553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ECD139A-AB4F-5003-538A-7A2E9F73A386}"/>
              </a:ext>
            </a:extLst>
          </p:cNvPr>
          <p:cNvSpPr txBox="1"/>
          <p:nvPr/>
        </p:nvSpPr>
        <p:spPr>
          <a:xfrm>
            <a:off x="5759887" y="2467946"/>
            <a:ext cx="629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D34CD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53A7BDF-C03A-0E28-AFB7-340960D93AD4}"/>
              </a:ext>
            </a:extLst>
          </p:cNvPr>
          <p:cNvSpPr txBox="1"/>
          <p:nvPr/>
        </p:nvSpPr>
        <p:spPr>
          <a:xfrm>
            <a:off x="7559786" y="2467946"/>
            <a:ext cx="629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D34CD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7" grpId="0"/>
      <p:bldP spid="32" grpId="0" animBg="1"/>
      <p:bldP spid="33" grpId="0" animBg="1"/>
      <p:bldP spid="34" grpId="0" animBg="1"/>
      <p:bldP spid="35" grpId="0" animBg="1"/>
      <p:bldP spid="37" grpId="0"/>
      <p:bldP spid="40" grpId="0"/>
      <p:bldP spid="41" grpId="0" animBg="1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193" y="252253"/>
            <a:ext cx="2843491" cy="1097217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909962" y="1529416"/>
            <a:ext cx="549428" cy="64633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1527769" y="1529415"/>
            <a:ext cx="1206993" cy="666296"/>
            <a:chOff x="1870518" y="1421128"/>
            <a:chExt cx="1206993" cy="65163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632112"/>
              <a:chOff x="1870518" y="1440654"/>
              <a:chExt cx="758382" cy="632112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63211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59155" cy="632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97279" y="1421128"/>
              <a:ext cx="380232" cy="632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FE19124-57BC-413B-A05D-75F7B2699ADD}"/>
              </a:ext>
            </a:extLst>
          </p:cNvPr>
          <p:cNvSpPr txBox="1"/>
          <p:nvPr/>
        </p:nvSpPr>
        <p:spPr>
          <a:xfrm flipH="1">
            <a:off x="593851" y="2603053"/>
            <a:ext cx="54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A07B63-F68A-4286-8641-95E92C8993F0}"/>
              </a:ext>
            </a:extLst>
          </p:cNvPr>
          <p:cNvSpPr txBox="1"/>
          <p:nvPr/>
        </p:nvSpPr>
        <p:spPr>
          <a:xfrm>
            <a:off x="4228508" y="2444835"/>
            <a:ext cx="51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6A41A33-55AF-19BF-FD83-A30483EF73B4}"/>
              </a:ext>
            </a:extLst>
          </p:cNvPr>
          <p:cNvSpPr/>
          <p:nvPr/>
        </p:nvSpPr>
        <p:spPr>
          <a:xfrm>
            <a:off x="1141607" y="2841172"/>
            <a:ext cx="925857" cy="925286"/>
          </a:xfrm>
          <a:prstGeom prst="ellipse">
            <a:avLst/>
          </a:prstGeom>
          <a:solidFill>
            <a:srgbClr val="FFD9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154ADDC-3C74-5BED-4FB8-A8B3850CEE45}"/>
              </a:ext>
            </a:extLst>
          </p:cNvPr>
          <p:cNvCxnSpPr>
            <a:stCxn id="3" idx="6"/>
          </p:cNvCxnSpPr>
          <p:nvPr/>
        </p:nvCxnSpPr>
        <p:spPr>
          <a:xfrm>
            <a:off x="2067464" y="3303815"/>
            <a:ext cx="11321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0DB5744-786D-B697-DE16-3E754A0832AB}"/>
              </a:ext>
            </a:extLst>
          </p:cNvPr>
          <p:cNvSpPr/>
          <p:nvPr/>
        </p:nvSpPr>
        <p:spPr>
          <a:xfrm>
            <a:off x="3199579" y="2841172"/>
            <a:ext cx="820998" cy="8164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912F470-72BA-98FD-FEC7-8D33C24D43D6}"/>
              </a:ext>
            </a:extLst>
          </p:cNvPr>
          <p:cNvSpPr/>
          <p:nvPr/>
        </p:nvSpPr>
        <p:spPr>
          <a:xfrm>
            <a:off x="4794614" y="2786742"/>
            <a:ext cx="925857" cy="925286"/>
          </a:xfrm>
          <a:prstGeom prst="ellipse">
            <a:avLst/>
          </a:prstGeom>
          <a:solidFill>
            <a:srgbClr val="FFD9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7EAB208-C0C0-8717-D377-E5107A37F7D9}"/>
              </a:ext>
            </a:extLst>
          </p:cNvPr>
          <p:cNvCxnSpPr>
            <a:stCxn id="36" idx="6"/>
          </p:cNvCxnSpPr>
          <p:nvPr/>
        </p:nvCxnSpPr>
        <p:spPr>
          <a:xfrm>
            <a:off x="5720471" y="3249385"/>
            <a:ext cx="11321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CF79B3F7-A9F4-2DC6-626E-B3083A3FEC19}"/>
              </a:ext>
            </a:extLst>
          </p:cNvPr>
          <p:cNvSpPr/>
          <p:nvPr/>
        </p:nvSpPr>
        <p:spPr>
          <a:xfrm>
            <a:off x="6852586" y="2786742"/>
            <a:ext cx="820998" cy="8164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F4B6495-E61A-BED2-DE69-5F6C552146DC}"/>
              </a:ext>
            </a:extLst>
          </p:cNvPr>
          <p:cNvSpPr/>
          <p:nvPr/>
        </p:nvSpPr>
        <p:spPr>
          <a:xfrm>
            <a:off x="8236739" y="2732312"/>
            <a:ext cx="925857" cy="925286"/>
          </a:xfrm>
          <a:prstGeom prst="ellipse">
            <a:avLst/>
          </a:prstGeom>
          <a:solidFill>
            <a:srgbClr val="FFD9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024B967-1CCF-93C2-9582-ECFE111C7ADB}"/>
              </a:ext>
            </a:extLst>
          </p:cNvPr>
          <p:cNvCxnSpPr>
            <a:stCxn id="45" idx="6"/>
          </p:cNvCxnSpPr>
          <p:nvPr/>
        </p:nvCxnSpPr>
        <p:spPr>
          <a:xfrm>
            <a:off x="9162596" y="3194955"/>
            <a:ext cx="11321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F1EB11E1-9868-463F-AC19-AFF16A83A1A6}"/>
              </a:ext>
            </a:extLst>
          </p:cNvPr>
          <p:cNvSpPr/>
          <p:nvPr/>
        </p:nvSpPr>
        <p:spPr>
          <a:xfrm>
            <a:off x="10294711" y="2732312"/>
            <a:ext cx="820998" cy="8164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7F8632-269B-759E-5482-BAD2A2254DF5}"/>
              </a:ext>
            </a:extLst>
          </p:cNvPr>
          <p:cNvSpPr txBox="1"/>
          <p:nvPr/>
        </p:nvSpPr>
        <p:spPr>
          <a:xfrm>
            <a:off x="7784389" y="2404344"/>
            <a:ext cx="51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280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4A952DC-928F-06EB-3AE2-BFD6B3A5936B}"/>
              </a:ext>
            </a:extLst>
          </p:cNvPr>
          <p:cNvSpPr/>
          <p:nvPr/>
        </p:nvSpPr>
        <p:spPr>
          <a:xfrm>
            <a:off x="1194598" y="4397829"/>
            <a:ext cx="820998" cy="8164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E341814-481C-9479-D032-D6F7B1132CD9}"/>
              </a:ext>
            </a:extLst>
          </p:cNvPr>
          <p:cNvCxnSpPr/>
          <p:nvPr/>
        </p:nvCxnSpPr>
        <p:spPr>
          <a:xfrm>
            <a:off x="2011247" y="4806042"/>
            <a:ext cx="11321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AF327AA9-C49B-B99A-149B-A3A03955801B}"/>
              </a:ext>
            </a:extLst>
          </p:cNvPr>
          <p:cNvSpPr/>
          <p:nvPr/>
        </p:nvSpPr>
        <p:spPr>
          <a:xfrm>
            <a:off x="3143361" y="4283527"/>
            <a:ext cx="925857" cy="92528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029388F-8066-5B31-432E-FBBCEBB56C79}"/>
              </a:ext>
            </a:extLst>
          </p:cNvPr>
          <p:cNvSpPr/>
          <p:nvPr/>
        </p:nvSpPr>
        <p:spPr>
          <a:xfrm>
            <a:off x="4903822" y="4365176"/>
            <a:ext cx="820998" cy="81642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63C9ADE-1559-2AD3-AB78-3A1DB6B5C79D}"/>
              </a:ext>
            </a:extLst>
          </p:cNvPr>
          <p:cNvCxnSpPr/>
          <p:nvPr/>
        </p:nvCxnSpPr>
        <p:spPr>
          <a:xfrm>
            <a:off x="5720471" y="4773389"/>
            <a:ext cx="11321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14E4189C-DB42-DB19-33DE-4A6BC4D2C23B}"/>
              </a:ext>
            </a:extLst>
          </p:cNvPr>
          <p:cNvSpPr/>
          <p:nvPr/>
        </p:nvSpPr>
        <p:spPr>
          <a:xfrm>
            <a:off x="6852585" y="4250874"/>
            <a:ext cx="925857" cy="92528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64026BA-8511-62B3-EF84-B17BBA3A4EED}"/>
              </a:ext>
            </a:extLst>
          </p:cNvPr>
          <p:cNvSpPr/>
          <p:nvPr/>
        </p:nvSpPr>
        <p:spPr>
          <a:xfrm>
            <a:off x="8345947" y="4343410"/>
            <a:ext cx="820998" cy="81642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C3C3F25-4AAB-B7CA-9ABB-948AEC78D907}"/>
              </a:ext>
            </a:extLst>
          </p:cNvPr>
          <p:cNvCxnSpPr/>
          <p:nvPr/>
        </p:nvCxnSpPr>
        <p:spPr>
          <a:xfrm>
            <a:off x="9162596" y="4751623"/>
            <a:ext cx="11321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51FE19EC-953B-2B0E-3C1B-7EFD59FAB5F2}"/>
              </a:ext>
            </a:extLst>
          </p:cNvPr>
          <p:cNvSpPr/>
          <p:nvPr/>
        </p:nvSpPr>
        <p:spPr>
          <a:xfrm>
            <a:off x="10294710" y="4229108"/>
            <a:ext cx="925857" cy="92528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CA816F7-D358-AE98-93AB-3AB393834CDB}"/>
              </a:ext>
            </a:extLst>
          </p:cNvPr>
          <p:cNvSpPr/>
          <p:nvPr/>
        </p:nvSpPr>
        <p:spPr>
          <a:xfrm>
            <a:off x="1176643" y="4399227"/>
            <a:ext cx="820998" cy="81642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0922D0-0858-E325-9993-FB235D7CF99A}"/>
              </a:ext>
            </a:extLst>
          </p:cNvPr>
          <p:cNvSpPr txBox="1"/>
          <p:nvPr/>
        </p:nvSpPr>
        <p:spPr>
          <a:xfrm>
            <a:off x="2079568" y="2552386"/>
            <a:ext cx="1959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C08A8F8-2117-4EAC-428F-2189D26A095D}"/>
              </a:ext>
            </a:extLst>
          </p:cNvPr>
          <p:cNvSpPr txBox="1"/>
          <p:nvPr/>
        </p:nvSpPr>
        <p:spPr>
          <a:xfrm>
            <a:off x="5770871" y="2527390"/>
            <a:ext cx="1959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00EF6C7-FAF4-C3E3-8114-64B81B1FE45E}"/>
              </a:ext>
            </a:extLst>
          </p:cNvPr>
          <p:cNvSpPr txBox="1"/>
          <p:nvPr/>
        </p:nvSpPr>
        <p:spPr>
          <a:xfrm>
            <a:off x="9156280" y="2455721"/>
            <a:ext cx="1959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BF59ABF-DFBF-FA49-1732-8C9CEFCDE52C}"/>
              </a:ext>
            </a:extLst>
          </p:cNvPr>
          <p:cNvSpPr txBox="1"/>
          <p:nvPr/>
        </p:nvSpPr>
        <p:spPr>
          <a:xfrm>
            <a:off x="2111840" y="3989457"/>
            <a:ext cx="1959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F866DDF-1BCC-5E05-9DF9-24A8B44B4B06}"/>
              </a:ext>
            </a:extLst>
          </p:cNvPr>
          <p:cNvSpPr txBox="1"/>
          <p:nvPr/>
        </p:nvSpPr>
        <p:spPr>
          <a:xfrm>
            <a:off x="5819013" y="4005631"/>
            <a:ext cx="1959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6901ECE-A9CE-1A01-0FB9-76556CD912EB}"/>
              </a:ext>
            </a:extLst>
          </p:cNvPr>
          <p:cNvSpPr txBox="1"/>
          <p:nvPr/>
        </p:nvSpPr>
        <p:spPr>
          <a:xfrm>
            <a:off x="9275891" y="3983865"/>
            <a:ext cx="1959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B12984-86B8-25CF-0BA2-87BB2E1F0440}"/>
              </a:ext>
            </a:extLst>
          </p:cNvPr>
          <p:cNvSpPr txBox="1"/>
          <p:nvPr/>
        </p:nvSpPr>
        <p:spPr>
          <a:xfrm>
            <a:off x="3345262" y="2837486"/>
            <a:ext cx="883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E8267AB-031B-8F98-A02B-5CA6BCF8CE3B}"/>
              </a:ext>
            </a:extLst>
          </p:cNvPr>
          <p:cNvSpPr txBox="1"/>
          <p:nvPr/>
        </p:nvSpPr>
        <p:spPr>
          <a:xfrm>
            <a:off x="3367029" y="4285247"/>
            <a:ext cx="883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3FFFDA4-E84E-FF1B-462B-2D905BA33BC6}"/>
              </a:ext>
            </a:extLst>
          </p:cNvPr>
          <p:cNvSpPr txBox="1"/>
          <p:nvPr/>
        </p:nvSpPr>
        <p:spPr>
          <a:xfrm>
            <a:off x="6992009" y="2757308"/>
            <a:ext cx="883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47874C0-B6A4-2F51-2465-E630DD1229C8}"/>
              </a:ext>
            </a:extLst>
          </p:cNvPr>
          <p:cNvSpPr txBox="1"/>
          <p:nvPr/>
        </p:nvSpPr>
        <p:spPr>
          <a:xfrm>
            <a:off x="7085809" y="4250874"/>
            <a:ext cx="883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CEB9307-48BD-6E8F-CFE0-A4EF37863C15}"/>
              </a:ext>
            </a:extLst>
          </p:cNvPr>
          <p:cNvSpPr txBox="1"/>
          <p:nvPr/>
        </p:nvSpPr>
        <p:spPr>
          <a:xfrm>
            <a:off x="10457025" y="2717741"/>
            <a:ext cx="883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3844597-C25E-613E-9274-3545D6BF6408}"/>
              </a:ext>
            </a:extLst>
          </p:cNvPr>
          <p:cNvSpPr txBox="1"/>
          <p:nvPr/>
        </p:nvSpPr>
        <p:spPr>
          <a:xfrm>
            <a:off x="10507968" y="4250874"/>
            <a:ext cx="883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C7031D2-7A85-0EA4-A63A-C9731E075643}"/>
              </a:ext>
            </a:extLst>
          </p:cNvPr>
          <p:cNvSpPr txBox="1"/>
          <p:nvPr/>
        </p:nvSpPr>
        <p:spPr>
          <a:xfrm>
            <a:off x="3269290" y="2886748"/>
            <a:ext cx="883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D871573-E6F0-7609-539A-C55BC6291185}"/>
              </a:ext>
            </a:extLst>
          </p:cNvPr>
          <p:cNvSpPr txBox="1"/>
          <p:nvPr/>
        </p:nvSpPr>
        <p:spPr>
          <a:xfrm>
            <a:off x="6927395" y="2821181"/>
            <a:ext cx="883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1F112BE-D52D-7C7A-9CD5-D79A6FCDECB4}"/>
              </a:ext>
            </a:extLst>
          </p:cNvPr>
          <p:cNvSpPr txBox="1"/>
          <p:nvPr/>
        </p:nvSpPr>
        <p:spPr>
          <a:xfrm>
            <a:off x="10298791" y="2757308"/>
            <a:ext cx="883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2F644A5-06F2-98F9-03C5-0542812144DE}"/>
              </a:ext>
            </a:extLst>
          </p:cNvPr>
          <p:cNvSpPr txBox="1"/>
          <p:nvPr/>
        </p:nvSpPr>
        <p:spPr>
          <a:xfrm>
            <a:off x="10487818" y="4290719"/>
            <a:ext cx="883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FD52110-9369-29A0-5C7C-2976AC1747A8}"/>
              </a:ext>
            </a:extLst>
          </p:cNvPr>
          <p:cNvSpPr txBox="1"/>
          <p:nvPr/>
        </p:nvSpPr>
        <p:spPr>
          <a:xfrm>
            <a:off x="3354375" y="4386788"/>
            <a:ext cx="883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01A89BB-18BC-423F-6256-78C8F16CD528}"/>
              </a:ext>
            </a:extLst>
          </p:cNvPr>
          <p:cNvSpPr txBox="1"/>
          <p:nvPr/>
        </p:nvSpPr>
        <p:spPr>
          <a:xfrm>
            <a:off x="7058453" y="4337808"/>
            <a:ext cx="883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6" grpId="0"/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586929EC-FC82-477A-9443-E9AD60803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49081EC-AA8B-4BC4-8E78-4B05C0A55405}"/>
              </a:ext>
            </a:extLst>
          </p:cNvPr>
          <p:cNvSpPr/>
          <p:nvPr/>
        </p:nvSpPr>
        <p:spPr>
          <a:xfrm>
            <a:off x="953505" y="1464101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CB496-9377-D15E-4D51-A36769B07831}"/>
              </a:ext>
            </a:extLst>
          </p:cNvPr>
          <p:cNvSpPr txBox="1"/>
          <p:nvPr/>
        </p:nvSpPr>
        <p:spPr>
          <a:xfrm>
            <a:off x="1480457" y="1372651"/>
            <a:ext cx="100295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Có 24 chiếc bánh chia vào các hộp, mỗi hộp 4 chiếc bánh. Hỏi được bao nhiêu hộp bánh như vậy?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46E1F9B-38E7-7D7B-0D2B-F3961833EEBD}"/>
              </a:ext>
            </a:extLst>
          </p:cNvPr>
          <p:cNvCxnSpPr/>
          <p:nvPr/>
        </p:nvCxnSpPr>
        <p:spPr>
          <a:xfrm>
            <a:off x="1665514" y="1861458"/>
            <a:ext cx="56170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30012BA-EE4B-CF3A-FFA7-90AC0C5D6BEF}"/>
              </a:ext>
            </a:extLst>
          </p:cNvPr>
          <p:cNvCxnSpPr>
            <a:cxnSpLocks/>
          </p:cNvCxnSpPr>
          <p:nvPr/>
        </p:nvCxnSpPr>
        <p:spPr>
          <a:xfrm>
            <a:off x="7634151" y="1891395"/>
            <a:ext cx="36929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0EE8B26-D0B4-9155-FFFE-26A128E1C920}"/>
              </a:ext>
            </a:extLst>
          </p:cNvPr>
          <p:cNvCxnSpPr>
            <a:cxnSpLocks/>
          </p:cNvCxnSpPr>
          <p:nvPr/>
        </p:nvCxnSpPr>
        <p:spPr>
          <a:xfrm>
            <a:off x="4974771" y="2432454"/>
            <a:ext cx="32205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4844806-EAEB-444B-737C-E2D2A8518DE2}"/>
              </a:ext>
            </a:extLst>
          </p:cNvPr>
          <p:cNvCxnSpPr>
            <a:cxnSpLocks/>
          </p:cNvCxnSpPr>
          <p:nvPr/>
        </p:nvCxnSpPr>
        <p:spPr>
          <a:xfrm>
            <a:off x="4963341" y="2546754"/>
            <a:ext cx="32319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BD56C87-6381-71BE-A0B8-BB0B107D9578}"/>
              </a:ext>
            </a:extLst>
          </p:cNvPr>
          <p:cNvSpPr txBox="1"/>
          <p:nvPr/>
        </p:nvSpPr>
        <p:spPr>
          <a:xfrm>
            <a:off x="4392113" y="3020864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4C6F17-6AE0-5C12-8E66-E1C691902252}"/>
              </a:ext>
            </a:extLst>
          </p:cNvPr>
          <p:cNvSpPr txBox="1"/>
          <p:nvPr/>
        </p:nvSpPr>
        <p:spPr>
          <a:xfrm>
            <a:off x="3340281" y="3664915"/>
            <a:ext cx="66495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số hộp bánh là:</a:t>
            </a:r>
          </a:p>
          <a:p>
            <a:r>
              <a:rPr 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24 : 4 = 6 (hộp bánh)</a:t>
            </a:r>
          </a:p>
          <a:p>
            <a:r>
              <a:rPr 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Đáp số: 6 hộp bánh</a:t>
            </a:r>
          </a:p>
        </p:txBody>
      </p:sp>
    </p:spTree>
    <p:extLst>
      <p:ext uri="{BB962C8B-B14F-4D97-AF65-F5344CB8AC3E}">
        <p14:creationId xmlns:p14="http://schemas.microsoft.com/office/powerpoint/2010/main" val="44993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906C8C-C157-9F4A-5733-1FDFC8A81EAD}"/>
              </a:ext>
            </a:extLst>
          </p:cNvPr>
          <p:cNvSpPr txBox="1"/>
          <p:nvPr/>
        </p:nvSpPr>
        <p:spPr>
          <a:xfrm>
            <a:off x="2771230" y="2587229"/>
            <a:ext cx="6649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 ƠN CÁC CON!</a:t>
            </a:r>
          </a:p>
        </p:txBody>
      </p:sp>
    </p:spTree>
    <p:extLst>
      <p:ext uri="{BB962C8B-B14F-4D97-AF65-F5344CB8AC3E}">
        <p14:creationId xmlns:p14="http://schemas.microsoft.com/office/powerpoint/2010/main" val="51287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FD22F3C8-E61D-C24B-89DB-656139B0AB9C}"/>
              </a:ext>
            </a:extLst>
          </p:cNvPr>
          <p:cNvGrpSpPr/>
          <p:nvPr/>
        </p:nvGrpSpPr>
        <p:grpSpPr>
          <a:xfrm>
            <a:off x="-7415" y="1349291"/>
            <a:ext cx="12037511" cy="5407793"/>
            <a:chOff x="868639" y="1278169"/>
            <a:chExt cx="10441858" cy="470376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8AA664C-86C5-3E42-9392-09A22BE8E402}"/>
                </a:ext>
              </a:extLst>
            </p:cNvPr>
            <p:cNvGrpSpPr/>
            <p:nvPr/>
          </p:nvGrpSpPr>
          <p:grpSpPr>
            <a:xfrm>
              <a:off x="868639" y="1278169"/>
              <a:ext cx="10441858" cy="4703765"/>
              <a:chOff x="868639" y="1278169"/>
              <a:chExt cx="10441858" cy="470376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23E09133-4E28-1645-A29E-A9B9334C16B5}"/>
                  </a:ext>
                </a:extLst>
              </p:cNvPr>
              <p:cNvGrpSpPr/>
              <p:nvPr/>
            </p:nvGrpSpPr>
            <p:grpSpPr>
              <a:xfrm>
                <a:off x="868639" y="1278169"/>
                <a:ext cx="10441858" cy="4703765"/>
                <a:chOff x="868639" y="1278169"/>
                <a:chExt cx="10441858" cy="4703765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7486BAF9-78EF-A648-8105-7A4DB29ECF22}"/>
                    </a:ext>
                  </a:extLst>
                </p:cNvPr>
                <p:cNvGrpSpPr/>
                <p:nvPr/>
              </p:nvGrpSpPr>
              <p:grpSpPr>
                <a:xfrm>
                  <a:off x="868639" y="1278169"/>
                  <a:ext cx="10441858" cy="4703765"/>
                  <a:chOff x="868639" y="1278169"/>
                  <a:chExt cx="10441858" cy="4703765"/>
                </a:xfrm>
              </p:grpSpPr>
              <p:pic>
                <p:nvPicPr>
                  <p:cNvPr id="7" name="Picture 6">
                    <a:extLst>
                      <a:ext uri="{FF2B5EF4-FFF2-40B4-BE49-F238E27FC236}">
                        <a16:creationId xmlns:a16="http://schemas.microsoft.com/office/drawing/2014/main" id="{BE0F90A3-5907-714C-873D-7A98FC8515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C"/>
                      </a:clrFrom>
                      <a:clrTo>
                        <a:srgbClr val="FFFFFC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sharpenSoften amount="52000"/>
                            </a14:imgEffect>
                            <a14:imgEffect>
                              <a14:colorTemperature colorTemp="7200"/>
                            </a14:imgEffect>
                            <a14:imgEffect>
                              <a14:saturation sat="200000"/>
                            </a14:imgEffect>
                            <a14:imgEffect>
                              <a14:brightnessContrast bright="4000" contrast="5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68639" y="1278169"/>
                    <a:ext cx="10441858" cy="4703765"/>
                  </a:xfrm>
                  <a:prstGeom prst="rect">
                    <a:avLst/>
                  </a:prstGeom>
                </p:spPr>
              </p:pic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id="{4ECA41DF-8A96-1F49-B3EF-8B9D46CC4ACB}"/>
                      </a:ext>
                    </a:extLst>
                  </p:cNvPr>
                  <p:cNvSpPr/>
                  <p:nvPr/>
                </p:nvSpPr>
                <p:spPr>
                  <a:xfrm>
                    <a:off x="4599247" y="2358567"/>
                    <a:ext cx="1063929" cy="1103307"/>
                  </a:xfrm>
                  <a:custGeom>
                    <a:avLst/>
                    <a:gdLst>
                      <a:gd name="connsiteX0" fmla="*/ 83138 w 1142882"/>
                      <a:gd name="connsiteY0" fmla="*/ 532881 h 1091215"/>
                      <a:gd name="connsiteX1" fmla="*/ 68389 w 1142882"/>
                      <a:gd name="connsiteY1" fmla="*/ 1063823 h 1091215"/>
                      <a:gd name="connsiteX2" fmla="*/ 540338 w 1142882"/>
                      <a:gd name="connsiteY2" fmla="*/ 945836 h 1091215"/>
                      <a:gd name="connsiteX3" fmla="*/ 1100776 w 1142882"/>
                      <a:gd name="connsiteY3" fmla="*/ 355901 h 1091215"/>
                      <a:gd name="connsiteX4" fmla="*/ 1071280 w 1142882"/>
                      <a:gd name="connsiteY4" fmla="*/ 16688 h 1091215"/>
                      <a:gd name="connsiteX5" fmla="*/ 820557 w 1142882"/>
                      <a:gd name="connsiteY5" fmla="*/ 105178 h 1091215"/>
                      <a:gd name="connsiteX6" fmla="*/ 83138 w 1142882"/>
                      <a:gd name="connsiteY6" fmla="*/ 532881 h 1091215"/>
                      <a:gd name="connsiteX0" fmla="*/ 61837 w 1121581"/>
                      <a:gd name="connsiteY0" fmla="*/ 532881 h 1091215"/>
                      <a:gd name="connsiteX1" fmla="*/ 47088 w 1121581"/>
                      <a:gd name="connsiteY1" fmla="*/ 1063823 h 1091215"/>
                      <a:gd name="connsiteX2" fmla="*/ 519037 w 1121581"/>
                      <a:gd name="connsiteY2" fmla="*/ 945836 h 1091215"/>
                      <a:gd name="connsiteX3" fmla="*/ 1079475 w 1121581"/>
                      <a:gd name="connsiteY3" fmla="*/ 355901 h 1091215"/>
                      <a:gd name="connsiteX4" fmla="*/ 1049979 w 1121581"/>
                      <a:gd name="connsiteY4" fmla="*/ 16688 h 1091215"/>
                      <a:gd name="connsiteX5" fmla="*/ 799256 w 1121581"/>
                      <a:gd name="connsiteY5" fmla="*/ 105178 h 1091215"/>
                      <a:gd name="connsiteX6" fmla="*/ 61837 w 1121581"/>
                      <a:gd name="connsiteY6" fmla="*/ 532881 h 1091215"/>
                      <a:gd name="connsiteX0" fmla="*/ 49715 w 1109459"/>
                      <a:gd name="connsiteY0" fmla="*/ 532881 h 1091215"/>
                      <a:gd name="connsiteX1" fmla="*/ 34966 w 1109459"/>
                      <a:gd name="connsiteY1" fmla="*/ 1063823 h 1091215"/>
                      <a:gd name="connsiteX2" fmla="*/ 506915 w 1109459"/>
                      <a:gd name="connsiteY2" fmla="*/ 945836 h 1091215"/>
                      <a:gd name="connsiteX3" fmla="*/ 1067353 w 1109459"/>
                      <a:gd name="connsiteY3" fmla="*/ 355901 h 1091215"/>
                      <a:gd name="connsiteX4" fmla="*/ 1037857 w 1109459"/>
                      <a:gd name="connsiteY4" fmla="*/ 16688 h 1091215"/>
                      <a:gd name="connsiteX5" fmla="*/ 787134 w 1109459"/>
                      <a:gd name="connsiteY5" fmla="*/ 105178 h 1091215"/>
                      <a:gd name="connsiteX6" fmla="*/ 49715 w 1109459"/>
                      <a:gd name="connsiteY6" fmla="*/ 532881 h 1091215"/>
                      <a:gd name="connsiteX0" fmla="*/ 16998 w 1076742"/>
                      <a:gd name="connsiteY0" fmla="*/ 532881 h 1104070"/>
                      <a:gd name="connsiteX1" fmla="*/ 2249 w 1076742"/>
                      <a:gd name="connsiteY1" fmla="*/ 1063823 h 1104070"/>
                      <a:gd name="connsiteX2" fmla="*/ 474198 w 1076742"/>
                      <a:gd name="connsiteY2" fmla="*/ 945836 h 1104070"/>
                      <a:gd name="connsiteX3" fmla="*/ 1034636 w 1076742"/>
                      <a:gd name="connsiteY3" fmla="*/ 355901 h 1104070"/>
                      <a:gd name="connsiteX4" fmla="*/ 1005140 w 1076742"/>
                      <a:gd name="connsiteY4" fmla="*/ 16688 h 1104070"/>
                      <a:gd name="connsiteX5" fmla="*/ 754417 w 1076742"/>
                      <a:gd name="connsiteY5" fmla="*/ 105178 h 1104070"/>
                      <a:gd name="connsiteX6" fmla="*/ 16998 w 1076742"/>
                      <a:gd name="connsiteY6" fmla="*/ 532881 h 1104070"/>
                      <a:gd name="connsiteX0" fmla="*/ 16998 w 1063929"/>
                      <a:gd name="connsiteY0" fmla="*/ 532118 h 1103307"/>
                      <a:gd name="connsiteX1" fmla="*/ 2249 w 1063929"/>
                      <a:gd name="connsiteY1" fmla="*/ 1063060 h 1103307"/>
                      <a:gd name="connsiteX2" fmla="*/ 474198 w 1063929"/>
                      <a:gd name="connsiteY2" fmla="*/ 945073 h 1103307"/>
                      <a:gd name="connsiteX3" fmla="*/ 1034636 w 1063929"/>
                      <a:gd name="connsiteY3" fmla="*/ 355138 h 1103307"/>
                      <a:gd name="connsiteX4" fmla="*/ 960895 w 1063929"/>
                      <a:gd name="connsiteY4" fmla="*/ 15925 h 1103307"/>
                      <a:gd name="connsiteX5" fmla="*/ 754417 w 1063929"/>
                      <a:gd name="connsiteY5" fmla="*/ 104415 h 1103307"/>
                      <a:gd name="connsiteX6" fmla="*/ 16998 w 1063929"/>
                      <a:gd name="connsiteY6" fmla="*/ 532118 h 1103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63929" h="1103307">
                        <a:moveTo>
                          <a:pt x="16998" y="532118"/>
                        </a:moveTo>
                        <a:cubicBezTo>
                          <a:pt x="-5124" y="706641"/>
                          <a:pt x="-209" y="964737"/>
                          <a:pt x="2249" y="1063060"/>
                        </a:cubicBezTo>
                        <a:cubicBezTo>
                          <a:pt x="4707" y="1161383"/>
                          <a:pt x="302134" y="1063060"/>
                          <a:pt x="474198" y="945073"/>
                        </a:cubicBezTo>
                        <a:cubicBezTo>
                          <a:pt x="646262" y="827086"/>
                          <a:pt x="953520" y="509996"/>
                          <a:pt x="1034636" y="355138"/>
                        </a:cubicBezTo>
                        <a:cubicBezTo>
                          <a:pt x="1115752" y="200280"/>
                          <a:pt x="1007598" y="57712"/>
                          <a:pt x="960895" y="15925"/>
                        </a:cubicBezTo>
                        <a:cubicBezTo>
                          <a:pt x="914192" y="-25862"/>
                          <a:pt x="911733" y="18383"/>
                          <a:pt x="754417" y="104415"/>
                        </a:cubicBezTo>
                        <a:cubicBezTo>
                          <a:pt x="597101" y="190447"/>
                          <a:pt x="39120" y="357595"/>
                          <a:pt x="16998" y="53211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F29793F-9D4B-404D-96F0-CF055461396C}"/>
                    </a:ext>
                  </a:extLst>
                </p:cNvPr>
                <p:cNvSpPr txBox="1"/>
                <p:nvPr/>
              </p:nvSpPr>
              <p:spPr>
                <a:xfrm>
                  <a:off x="1740722" y="2682919"/>
                  <a:ext cx="2719510" cy="615728"/>
                </a:xfrm>
                <a:prstGeom prst="rect">
                  <a:avLst/>
                </a:prstGeom>
                <a:solidFill>
                  <a:srgbClr val="EBA27A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4</a:t>
                  </a:r>
                  <a:r>
                    <a:rPr kumimoji="0" lang="en-US" sz="4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x 4</a:t>
                  </a:r>
                  <a:r>
                    <a:rPr kumimoji="0" lang="vi-VN" sz="4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vi-VN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= ?</a:t>
                  </a:r>
                  <a:endParaRPr kumimoji="0" lang="x-none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D8ED6AF-694B-7A41-9674-5E1FC307C092}"/>
                  </a:ext>
                </a:extLst>
              </p:cNvPr>
              <p:cNvSpPr txBox="1"/>
              <p:nvPr/>
            </p:nvSpPr>
            <p:spPr>
              <a:xfrm>
                <a:off x="7403628" y="2791317"/>
                <a:ext cx="2684269" cy="615728"/>
              </a:xfrm>
              <a:prstGeom prst="rect">
                <a:avLst/>
              </a:prstGeom>
              <a:solidFill>
                <a:srgbClr val="EBA27A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4 x 6</a:t>
                </a:r>
                <a:r>
                  <a:rPr kumimoji="0" lang="vi-VN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?</a:t>
                </a:r>
                <a:endParaRPr kumimoji="0" lang="x-none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BCDC7A7-5A8F-2449-A160-E024AA84B9DB}"/>
                  </a:ext>
                </a:extLst>
              </p:cNvPr>
              <p:cNvSpPr txBox="1"/>
              <p:nvPr/>
            </p:nvSpPr>
            <p:spPr>
              <a:xfrm>
                <a:off x="2020323" y="5024693"/>
                <a:ext cx="2780276" cy="615728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4</a:t>
                </a:r>
                <a:r>
                  <a:rPr kumimoji="0" lang="vi-VN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x 8</a:t>
                </a:r>
                <a:r>
                  <a:rPr kumimoji="0" lang="vi-VN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?</a:t>
                </a:r>
                <a:endParaRPr kumimoji="0" lang="x-none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10C5A8-B1B4-AE47-A9FE-CD1CC49F4D02}"/>
                  </a:ext>
                </a:extLst>
              </p:cNvPr>
              <p:cNvSpPr txBox="1"/>
              <p:nvPr/>
            </p:nvSpPr>
            <p:spPr>
              <a:xfrm>
                <a:off x="7848273" y="4977091"/>
                <a:ext cx="2684269" cy="615728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4 x 2</a:t>
                </a:r>
                <a:r>
                  <a:rPr kumimoji="0" lang="vi-VN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?</a:t>
                </a:r>
                <a:endParaRPr kumimoji="0" lang="x-none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A6D378F-BA73-9247-A01E-4B59BF6478DD}"/>
                </a:ext>
              </a:extLst>
            </p:cNvPr>
            <p:cNvGrpSpPr/>
            <p:nvPr/>
          </p:nvGrpSpPr>
          <p:grpSpPr>
            <a:xfrm>
              <a:off x="5663176" y="1980059"/>
              <a:ext cx="800508" cy="508645"/>
              <a:chOff x="5663176" y="1980059"/>
              <a:chExt cx="800508" cy="508645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E5D8969-0F24-794A-BCF8-F625C50B7D0E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02C1BF-B7B9-184F-832A-017C6A22BE36}"/>
                  </a:ext>
                </a:extLst>
              </p:cNvPr>
              <p:cNvSpPr txBox="1"/>
              <p:nvPr/>
            </p:nvSpPr>
            <p:spPr>
              <a:xfrm>
                <a:off x="5750448" y="1980059"/>
                <a:ext cx="713236" cy="50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 w="19050">
                      <a:solidFill>
                        <a:prstClr val="white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  <a:r>
                  <a:rPr kumimoji="0" lang="en-US" sz="3200" b="1" i="0" u="none" strike="noStrike" kern="1200" cap="none" spc="0" normalizeH="0" baseline="0" noProof="0" dirty="0">
                    <a:ln w="19050">
                      <a:solidFill>
                        <a:prstClr val="white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</a:t>
                </a:r>
                <a:endParaRPr kumimoji="0" lang="x-none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3100023-AD25-2F4C-AE42-DEF5907E8A65}"/>
                </a:ext>
              </a:extLst>
            </p:cNvPr>
            <p:cNvGrpSpPr/>
            <p:nvPr/>
          </p:nvGrpSpPr>
          <p:grpSpPr>
            <a:xfrm>
              <a:off x="5774654" y="2956351"/>
              <a:ext cx="713236" cy="508645"/>
              <a:chOff x="5619648" y="1963373"/>
              <a:chExt cx="713236" cy="508645"/>
            </a:xfrm>
          </p:grpSpPr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B509F19C-B26C-8747-8477-0155CBA7CDF1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C9230A6-7BBB-1344-B301-AA0160F5A518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0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 w="19050">
                      <a:solidFill>
                        <a:prstClr val="white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8</a:t>
                </a:r>
                <a:endParaRPr kumimoji="0" lang="x-none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5BB7CA2-16B1-184C-B1E2-9084FE83F392}"/>
                </a:ext>
              </a:extLst>
            </p:cNvPr>
            <p:cNvGrpSpPr/>
            <p:nvPr/>
          </p:nvGrpSpPr>
          <p:grpSpPr>
            <a:xfrm>
              <a:off x="5247953" y="3836292"/>
              <a:ext cx="841615" cy="508645"/>
              <a:chOff x="5619647" y="1963373"/>
              <a:chExt cx="841615" cy="508645"/>
            </a:xfrm>
          </p:grpSpPr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F671E96D-8CD7-F94C-9B95-6D1FBB5E4444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B8629D3-352B-1241-B12F-13FCA97A1FFE}"/>
                  </a:ext>
                </a:extLst>
              </p:cNvPr>
              <p:cNvSpPr txBox="1"/>
              <p:nvPr/>
            </p:nvSpPr>
            <p:spPr>
              <a:xfrm>
                <a:off x="5619647" y="1963373"/>
                <a:ext cx="841615" cy="50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>
                    <a:ln w="19050">
                      <a:solidFill>
                        <a:prstClr val="white"/>
                      </a:solidFill>
                    </a:ln>
                    <a:solidFill>
                      <a:srgbClr val="EB54E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</a:t>
                </a:r>
                <a:r>
                  <a:rPr kumimoji="0" lang="en-US" sz="3200" b="1" i="0" u="none" strike="noStrike" kern="1200" cap="none" spc="0" normalizeH="0" baseline="0" noProof="0">
                    <a:ln w="19050">
                      <a:solidFill>
                        <a:prstClr val="white"/>
                      </a:solidFill>
                    </a:ln>
                    <a:solidFill>
                      <a:srgbClr val="EB54E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24</a:t>
                </a:r>
                <a:endParaRPr kumimoji="0" lang="x-none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srgbClr val="EB54E9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59643B5-797B-374E-BEA5-034719FF60C9}"/>
                </a:ext>
              </a:extLst>
            </p:cNvPr>
            <p:cNvGrpSpPr/>
            <p:nvPr/>
          </p:nvGrpSpPr>
          <p:grpSpPr>
            <a:xfrm>
              <a:off x="5759732" y="4896550"/>
              <a:ext cx="713236" cy="508645"/>
              <a:chOff x="5629405" y="2005124"/>
              <a:chExt cx="713236" cy="508645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23B0B74C-C682-0245-B13C-0BB00F259E9A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0F01ACA-866C-6F44-8279-A3A5EB064805}"/>
                  </a:ext>
                </a:extLst>
              </p:cNvPr>
              <p:cNvSpPr txBox="1"/>
              <p:nvPr/>
            </p:nvSpPr>
            <p:spPr>
              <a:xfrm>
                <a:off x="5629405" y="2005124"/>
                <a:ext cx="713236" cy="50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 w="19050">
                      <a:solidFill>
                        <a:prstClr val="white"/>
                      </a:solidFill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</a:t>
                </a:r>
                <a:r>
                  <a:rPr kumimoji="0" lang="en-US" sz="3200" b="1" i="0" u="none" strike="noStrike" kern="1200" cap="none" spc="0" normalizeH="0" baseline="0" noProof="0" dirty="0">
                    <a:ln w="19050">
                      <a:solidFill>
                        <a:prstClr val="white"/>
                      </a:solidFill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</a:t>
                </a:r>
                <a:endParaRPr kumimoji="0" lang="x-none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1AC9D9D-52B3-B043-BD1A-99039CC75FC5}"/>
              </a:ext>
            </a:extLst>
          </p:cNvPr>
          <p:cNvSpPr txBox="1"/>
          <p:nvPr/>
        </p:nvSpPr>
        <p:spPr>
          <a:xfrm>
            <a:off x="1086026" y="187241"/>
            <a:ext cx="9697340" cy="1015659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x-none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 cà rốt cho thỏ.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2E4673-F70F-7545-96D1-E3B584F5C65C}"/>
              </a:ext>
            </a:extLst>
          </p:cNvPr>
          <p:cNvGrpSpPr/>
          <p:nvPr/>
        </p:nvGrpSpPr>
        <p:grpSpPr>
          <a:xfrm rot="2222361">
            <a:off x="4486374" y="5229407"/>
            <a:ext cx="1121731" cy="824711"/>
            <a:chOff x="6740013" y="3500284"/>
            <a:chExt cx="837727" cy="169114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1D2101B-C7A9-1F46-BBCA-811DB89A0ADF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C848A4E-1020-1744-8EC2-88604283ECC0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47BAB3C-ECF8-C048-98F3-BE900FC2467B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A71A1C-40D3-B545-B345-048BB0FB5614}"/>
              </a:ext>
            </a:extLst>
          </p:cNvPr>
          <p:cNvGrpSpPr/>
          <p:nvPr/>
        </p:nvGrpSpPr>
        <p:grpSpPr>
          <a:xfrm rot="5671253" flipH="1">
            <a:off x="6382980" y="3454063"/>
            <a:ext cx="1045291" cy="1328716"/>
            <a:chOff x="6740013" y="3500284"/>
            <a:chExt cx="837727" cy="169114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04728A9-2509-D745-BC18-1046D319EF57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15F39E-5E3C-CE4B-8E74-A5D3156DA7D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73A0A7A-E270-B540-AAB9-4D94C41B953F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BEAB17-3FD5-E640-9B25-6B1B4E722535}"/>
              </a:ext>
            </a:extLst>
          </p:cNvPr>
          <p:cNvGrpSpPr/>
          <p:nvPr/>
        </p:nvGrpSpPr>
        <p:grpSpPr>
          <a:xfrm rot="17317709" flipH="1" flipV="1">
            <a:off x="6793825" y="2998982"/>
            <a:ext cx="1536361" cy="2711612"/>
            <a:chOff x="6756372" y="3511287"/>
            <a:chExt cx="821368" cy="165653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FCFDC3D-AE14-C846-B3BF-71820E2F3416}"/>
                </a:ext>
              </a:extLst>
            </p:cNvPr>
            <p:cNvSpPr/>
            <p:nvPr/>
          </p:nvSpPr>
          <p:spPr>
            <a:xfrm>
              <a:off x="6756372" y="5126542"/>
              <a:ext cx="70515" cy="4128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BD5290-0BA2-964D-9B56-9E29CDB63AC6}"/>
                </a:ext>
              </a:extLst>
            </p:cNvPr>
            <p:cNvSpPr/>
            <p:nvPr/>
          </p:nvSpPr>
          <p:spPr>
            <a:xfrm>
              <a:off x="7457543" y="3511287"/>
              <a:ext cx="93854" cy="6648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250FC1A-90BE-D04A-98A3-4037C1C58C58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B86F66-400B-054E-802B-CADC4E7D0A81}"/>
              </a:ext>
            </a:extLst>
          </p:cNvPr>
          <p:cNvGrpSpPr/>
          <p:nvPr/>
        </p:nvGrpSpPr>
        <p:grpSpPr>
          <a:xfrm rot="16200000" flipH="1">
            <a:off x="4286175" y="2179057"/>
            <a:ext cx="920204" cy="1226511"/>
            <a:chOff x="6740013" y="3500284"/>
            <a:chExt cx="816076" cy="169114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30D8574-8D17-2141-98FA-55E3C8ECAD0B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370EF60-15EA-494E-917B-BE651E57464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00B5E3F-B3F6-E140-BBCE-64E6F42AE25B}"/>
                </a:ext>
              </a:extLst>
            </p:cNvPr>
            <p:cNvSpPr/>
            <p:nvPr/>
          </p:nvSpPr>
          <p:spPr>
            <a:xfrm>
              <a:off x="6799004" y="3524865"/>
              <a:ext cx="740752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78735"/>
                <a:gd name="connsiteY0" fmla="*/ 1622322 h 1622322"/>
                <a:gd name="connsiteX1" fmla="*/ 321671 w 778735"/>
                <a:gd name="connsiteY1" fmla="*/ 1411659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46277"/>
                <a:gd name="connsiteY0" fmla="*/ 1622322 h 1622322"/>
                <a:gd name="connsiteX1" fmla="*/ 321671 w 746277"/>
                <a:gd name="connsiteY1" fmla="*/ 1411659 h 1622322"/>
                <a:gd name="connsiteX2" fmla="*/ 701520 w 746277"/>
                <a:gd name="connsiteY2" fmla="*/ 859915 h 1622322"/>
                <a:gd name="connsiteX3" fmla="*/ 693175 w 746277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40752"/>
                <a:gd name="connsiteY0" fmla="*/ 1622322 h 1622322"/>
                <a:gd name="connsiteX1" fmla="*/ 321671 w 740752"/>
                <a:gd name="connsiteY1" fmla="*/ 1411659 h 1622322"/>
                <a:gd name="connsiteX2" fmla="*/ 649204 w 740752"/>
                <a:gd name="connsiteY2" fmla="*/ 859916 h 1622322"/>
                <a:gd name="connsiteX3" fmla="*/ 693175 w 740752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752" h="1622322">
                  <a:moveTo>
                    <a:pt x="0" y="1622322"/>
                  </a:moveTo>
                  <a:cubicBezTo>
                    <a:pt x="122903" y="1536290"/>
                    <a:pt x="213470" y="1538727"/>
                    <a:pt x="321671" y="1411659"/>
                  </a:cubicBezTo>
                  <a:cubicBezTo>
                    <a:pt x="429872" y="1284591"/>
                    <a:pt x="566603" y="1108364"/>
                    <a:pt x="649204" y="859916"/>
                  </a:cubicBezTo>
                  <a:cubicBezTo>
                    <a:pt x="705651" y="658356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FD6AFB2-4872-8946-8F45-80BC2F7FE66A}"/>
              </a:ext>
            </a:extLst>
          </p:cNvPr>
          <p:cNvSpPr txBox="1"/>
          <p:nvPr/>
        </p:nvSpPr>
        <p:spPr>
          <a:xfrm>
            <a:off x="5749981" y="2332220"/>
            <a:ext cx="184715" cy="384717"/>
          </a:xfrm>
          <a:prstGeom prst="rect">
            <a:avLst/>
          </a:prstGeom>
          <a:noFill/>
        </p:spPr>
        <p:txBody>
          <a:bodyPr wrap="none" lIns="91410" tIns="45718" rIns="91410" bIns="45718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61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1405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340EF635-0DE5-95EC-0596-039F31F257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3031377" cy="117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0F39F1-9BA9-469A-C5F5-9AFA74DC95A5}"/>
              </a:ext>
            </a:extLst>
          </p:cNvPr>
          <p:cNvSpPr txBox="1"/>
          <p:nvPr/>
        </p:nvSpPr>
        <p:spPr>
          <a:xfrm>
            <a:off x="862924" y="1644369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5AF1937-9D4E-A313-8382-7F1F67E1C565}"/>
              </a:ext>
            </a:extLst>
          </p:cNvPr>
          <p:cNvSpPr/>
          <p:nvPr/>
        </p:nvSpPr>
        <p:spPr>
          <a:xfrm>
            <a:off x="3864428" y="991578"/>
            <a:ext cx="4191001" cy="32103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16B687-9F4D-25D1-37BE-2F055786870F}"/>
              </a:ext>
            </a:extLst>
          </p:cNvPr>
          <p:cNvSpPr/>
          <p:nvPr/>
        </p:nvSpPr>
        <p:spPr>
          <a:xfrm>
            <a:off x="5380019" y="1240971"/>
            <a:ext cx="1139591" cy="1176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15BA0D-F3F6-3970-F655-7E39E7CEDDDF}"/>
              </a:ext>
            </a:extLst>
          </p:cNvPr>
          <p:cNvSpPr/>
          <p:nvPr/>
        </p:nvSpPr>
        <p:spPr>
          <a:xfrm>
            <a:off x="6638581" y="1240971"/>
            <a:ext cx="1139591" cy="1176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F45656-9027-00D7-BD52-CFA70D989FFA}"/>
              </a:ext>
            </a:extLst>
          </p:cNvPr>
          <p:cNvSpPr/>
          <p:nvPr/>
        </p:nvSpPr>
        <p:spPr>
          <a:xfrm>
            <a:off x="4100580" y="1240971"/>
            <a:ext cx="1139591" cy="1176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096C2D-A86F-3E71-E141-3CACDA3F72CD}"/>
              </a:ext>
            </a:extLst>
          </p:cNvPr>
          <p:cNvSpPr/>
          <p:nvPr/>
        </p:nvSpPr>
        <p:spPr>
          <a:xfrm>
            <a:off x="4100579" y="2634344"/>
            <a:ext cx="1139591" cy="1176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E3B805-264D-4CE6-F5F5-0F78400F1F05}"/>
              </a:ext>
            </a:extLst>
          </p:cNvPr>
          <p:cNvSpPr/>
          <p:nvPr/>
        </p:nvSpPr>
        <p:spPr>
          <a:xfrm>
            <a:off x="5390132" y="2634343"/>
            <a:ext cx="1139591" cy="1176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0708E1-7FCF-F2DF-36C7-46539C21B940}"/>
              </a:ext>
            </a:extLst>
          </p:cNvPr>
          <p:cNvSpPr/>
          <p:nvPr/>
        </p:nvSpPr>
        <p:spPr>
          <a:xfrm>
            <a:off x="6679685" y="2624044"/>
            <a:ext cx="1139591" cy="1176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E60FD6-4754-6235-BEC3-5856B08470D9}"/>
              </a:ext>
            </a:extLst>
          </p:cNvPr>
          <p:cNvSpPr/>
          <p:nvPr/>
        </p:nvSpPr>
        <p:spPr>
          <a:xfrm>
            <a:off x="4716761" y="1318734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D45C38B-4286-3427-9BBF-653A962FB4C6}"/>
              </a:ext>
            </a:extLst>
          </p:cNvPr>
          <p:cNvSpPr/>
          <p:nvPr/>
        </p:nvSpPr>
        <p:spPr>
          <a:xfrm>
            <a:off x="4136973" y="1329621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80AE029-C285-F716-9C7E-42C5AA51D66A}"/>
              </a:ext>
            </a:extLst>
          </p:cNvPr>
          <p:cNvSpPr/>
          <p:nvPr/>
        </p:nvSpPr>
        <p:spPr>
          <a:xfrm>
            <a:off x="4725010" y="1884204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701970-8FB7-3A7B-2A24-64A0A514F198}"/>
              </a:ext>
            </a:extLst>
          </p:cNvPr>
          <p:cNvSpPr/>
          <p:nvPr/>
        </p:nvSpPr>
        <p:spPr>
          <a:xfrm>
            <a:off x="4145222" y="1895091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7281C1A-85F2-73AE-8E5F-3E4A8D29FC75}"/>
              </a:ext>
            </a:extLst>
          </p:cNvPr>
          <p:cNvSpPr/>
          <p:nvPr/>
        </p:nvSpPr>
        <p:spPr>
          <a:xfrm>
            <a:off x="6014297" y="1270630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364764C-F075-5AE2-DD1D-C2C7D14F38AB}"/>
              </a:ext>
            </a:extLst>
          </p:cNvPr>
          <p:cNvSpPr/>
          <p:nvPr/>
        </p:nvSpPr>
        <p:spPr>
          <a:xfrm>
            <a:off x="5434509" y="1281517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2B9476F-4BF4-7879-FCFD-CDF14CC18765}"/>
              </a:ext>
            </a:extLst>
          </p:cNvPr>
          <p:cNvSpPr/>
          <p:nvPr/>
        </p:nvSpPr>
        <p:spPr>
          <a:xfrm>
            <a:off x="6000136" y="1869148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D763E28-CBC6-3E0A-6C92-5F39177E2AF7}"/>
              </a:ext>
            </a:extLst>
          </p:cNvPr>
          <p:cNvSpPr/>
          <p:nvPr/>
        </p:nvSpPr>
        <p:spPr>
          <a:xfrm>
            <a:off x="5420348" y="1880035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3FD34BA-0D18-54E0-52B3-2BE45EC974B9}"/>
              </a:ext>
            </a:extLst>
          </p:cNvPr>
          <p:cNvSpPr/>
          <p:nvPr/>
        </p:nvSpPr>
        <p:spPr>
          <a:xfrm>
            <a:off x="7263540" y="1302602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00354BF-DECB-6449-7091-78B26DB0DDB8}"/>
              </a:ext>
            </a:extLst>
          </p:cNvPr>
          <p:cNvSpPr/>
          <p:nvPr/>
        </p:nvSpPr>
        <p:spPr>
          <a:xfrm>
            <a:off x="6683752" y="1313489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96D5D16-A721-8B56-1AEB-36B0943AC87D}"/>
              </a:ext>
            </a:extLst>
          </p:cNvPr>
          <p:cNvSpPr/>
          <p:nvPr/>
        </p:nvSpPr>
        <p:spPr>
          <a:xfrm>
            <a:off x="7249958" y="1883816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36B87FD-80C8-8144-8370-3CD0DE12D237}"/>
              </a:ext>
            </a:extLst>
          </p:cNvPr>
          <p:cNvSpPr/>
          <p:nvPr/>
        </p:nvSpPr>
        <p:spPr>
          <a:xfrm>
            <a:off x="6670170" y="1894703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8985256-09D3-A6A1-DC5F-C71F53BF200D}"/>
              </a:ext>
            </a:extLst>
          </p:cNvPr>
          <p:cNvSpPr/>
          <p:nvPr/>
        </p:nvSpPr>
        <p:spPr>
          <a:xfrm>
            <a:off x="4726403" y="2695973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2B6F16A-4100-A670-0733-8BD01B4E3474}"/>
              </a:ext>
            </a:extLst>
          </p:cNvPr>
          <p:cNvSpPr/>
          <p:nvPr/>
        </p:nvSpPr>
        <p:spPr>
          <a:xfrm>
            <a:off x="4146615" y="2706860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556DF49-7C16-50F6-55D0-2E986CC09FFA}"/>
              </a:ext>
            </a:extLst>
          </p:cNvPr>
          <p:cNvSpPr/>
          <p:nvPr/>
        </p:nvSpPr>
        <p:spPr>
          <a:xfrm>
            <a:off x="4734652" y="3261443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4DFEACF-8AA2-8A6F-C389-75065634F82E}"/>
              </a:ext>
            </a:extLst>
          </p:cNvPr>
          <p:cNvSpPr/>
          <p:nvPr/>
        </p:nvSpPr>
        <p:spPr>
          <a:xfrm>
            <a:off x="4154864" y="3272330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CC606D7-A2D9-A310-7886-7BBF77AB1A94}"/>
              </a:ext>
            </a:extLst>
          </p:cNvPr>
          <p:cNvSpPr/>
          <p:nvPr/>
        </p:nvSpPr>
        <p:spPr>
          <a:xfrm>
            <a:off x="5995360" y="2706860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9FF8868-D510-1B8E-FEEE-3823AF4CDB69}"/>
              </a:ext>
            </a:extLst>
          </p:cNvPr>
          <p:cNvSpPr/>
          <p:nvPr/>
        </p:nvSpPr>
        <p:spPr>
          <a:xfrm>
            <a:off x="5415572" y="2717747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7AB689F-D842-C8D6-F46F-6669E86DF03E}"/>
              </a:ext>
            </a:extLst>
          </p:cNvPr>
          <p:cNvSpPr/>
          <p:nvPr/>
        </p:nvSpPr>
        <p:spPr>
          <a:xfrm>
            <a:off x="6003609" y="3272330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5F5018-8221-B328-05C4-C20CEADC66DF}"/>
              </a:ext>
            </a:extLst>
          </p:cNvPr>
          <p:cNvSpPr/>
          <p:nvPr/>
        </p:nvSpPr>
        <p:spPr>
          <a:xfrm>
            <a:off x="5423821" y="3283217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956AF3D-6AD3-68AE-C89E-042F6E307994}"/>
              </a:ext>
            </a:extLst>
          </p:cNvPr>
          <p:cNvSpPr/>
          <p:nvPr/>
        </p:nvSpPr>
        <p:spPr>
          <a:xfrm>
            <a:off x="7308270" y="2662046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9D79FC6-824A-9E17-8B09-AB91B55DBA83}"/>
              </a:ext>
            </a:extLst>
          </p:cNvPr>
          <p:cNvSpPr/>
          <p:nvPr/>
        </p:nvSpPr>
        <p:spPr>
          <a:xfrm>
            <a:off x="6728482" y="2672933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7BA180C-390C-3F74-946D-574CF4D4F0CB}"/>
              </a:ext>
            </a:extLst>
          </p:cNvPr>
          <p:cNvSpPr/>
          <p:nvPr/>
        </p:nvSpPr>
        <p:spPr>
          <a:xfrm>
            <a:off x="7316519" y="3227516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00392D7-18F2-17C0-4937-88A8A98DEFDF}"/>
              </a:ext>
            </a:extLst>
          </p:cNvPr>
          <p:cNvSpPr/>
          <p:nvPr/>
        </p:nvSpPr>
        <p:spPr>
          <a:xfrm>
            <a:off x="6736731" y="3238403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D704E82-8E84-EC5A-B775-101FE2BE0663}"/>
              </a:ext>
            </a:extLst>
          </p:cNvPr>
          <p:cNvSpPr/>
          <p:nvPr/>
        </p:nvSpPr>
        <p:spPr>
          <a:xfrm>
            <a:off x="3251127" y="4967405"/>
            <a:ext cx="2358864" cy="72712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29FF77-B332-FD9A-83D3-A14F3F86A6C9}"/>
              </a:ext>
            </a:extLst>
          </p:cNvPr>
          <p:cNvSpPr txBox="1"/>
          <p:nvPr/>
        </p:nvSpPr>
        <p:spPr>
          <a:xfrm>
            <a:off x="3350969" y="4833389"/>
            <a:ext cx="2069797" cy="820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C00000"/>
                </a:solidFill>
              </a:rPr>
              <a:t> </a:t>
            </a: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4 x 6 =24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EC16093-3361-33A6-0B4D-C9E3CA43D69E}"/>
              </a:ext>
            </a:extLst>
          </p:cNvPr>
          <p:cNvSpPr/>
          <p:nvPr/>
        </p:nvSpPr>
        <p:spPr>
          <a:xfrm>
            <a:off x="6560383" y="4915191"/>
            <a:ext cx="2358864" cy="72712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4ED5BC2-4521-2727-BE68-98031760A91D}"/>
              </a:ext>
            </a:extLst>
          </p:cNvPr>
          <p:cNvSpPr txBox="1"/>
          <p:nvPr/>
        </p:nvSpPr>
        <p:spPr>
          <a:xfrm>
            <a:off x="6660225" y="4781175"/>
            <a:ext cx="1968809" cy="820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C00000"/>
                </a:solidFill>
              </a:rPr>
              <a:t> </a:t>
            </a: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24 : 4 =6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3E62A54-3BC6-B711-38AD-6033540796E2}"/>
              </a:ext>
            </a:extLst>
          </p:cNvPr>
          <p:cNvCxnSpPr>
            <a:stCxn id="37" idx="3"/>
          </p:cNvCxnSpPr>
          <p:nvPr/>
        </p:nvCxnSpPr>
        <p:spPr>
          <a:xfrm>
            <a:off x="5609991" y="5330970"/>
            <a:ext cx="950392" cy="73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16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 animBg="1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8257" y="2659559"/>
            <a:ext cx="345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4 x 9  =36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93857" y="2659559"/>
            <a:ext cx="383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36 : 4 = 9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4833257" y="3087822"/>
            <a:ext cx="2184400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09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200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b) Hoàn thành bảng </a:t>
            </a:r>
            <a:r>
              <a:rPr lang="vi-VN" sz="2800"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3091510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</a:t>
                          </a:r>
                          <a:r>
                            <a:rPr lang="vi-VN" sz="2400"/>
                            <a:t>nhân </a:t>
                          </a:r>
                          <a:r>
                            <a:rPr lang="en-US" sz="2400"/>
                            <a:t>4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</a:t>
                          </a:r>
                          <a:r>
                            <a:rPr lang="vi-VN" sz="2400"/>
                            <a:t>chia </a:t>
                          </a:r>
                          <a:r>
                            <a:rPr lang="en-US" sz="2400"/>
                            <a:t>4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/>
                            <a:t>  </a:t>
                          </a:r>
                          <a:r>
                            <a:rPr lang="vi-VN" sz="2800" baseline="0"/>
                            <a:t> </a:t>
                          </a:r>
                          <a:r>
                            <a:rPr lang="en-US" sz="2800" baseline="0"/>
                            <a:t>4</a:t>
                          </a:r>
                          <a:r>
                            <a:rPr lang="vi-VN" sz="280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</a:t>
                          </a:r>
                          <a:r>
                            <a:rPr lang="vi-VN" sz="2800"/>
                            <a:t>=  </a:t>
                          </a:r>
                          <a:r>
                            <a:rPr lang="en-US" sz="2800"/>
                            <a:t>4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/>
                            <a:t>     </a:t>
                          </a:r>
                          <a:r>
                            <a:rPr lang="en-US" sz="2800"/>
                            <a:t>4</a:t>
                          </a:r>
                          <a:r>
                            <a:rPr lang="vi-VN" sz="2800"/>
                            <a:t> : </a:t>
                          </a:r>
                          <a:r>
                            <a:rPr lang="en-US" sz="2800"/>
                            <a:t>4</a:t>
                          </a:r>
                          <a:r>
                            <a:rPr lang="vi-VN" sz="2800"/>
                            <a:t> = </a:t>
                          </a:r>
                          <a:r>
                            <a:rPr lang="en-US" sz="280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vi-VN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/>
                            <a:t>     </a:t>
                          </a:r>
                          <a:r>
                            <a:rPr lang="en-US" sz="2800"/>
                            <a:t>8</a:t>
                          </a:r>
                          <a:r>
                            <a:rPr lang="vi-VN" sz="2800"/>
                            <a:t> : </a:t>
                          </a:r>
                          <a:r>
                            <a:rPr lang="en-US" sz="2800"/>
                            <a:t>4</a:t>
                          </a:r>
                          <a:r>
                            <a:rPr lang="vi-VN" sz="2800"/>
                            <a:t> = </a:t>
                          </a:r>
                          <a:r>
                            <a:rPr lang="en-US" sz="280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/>
                            <a:t>   </a:t>
                          </a:r>
                          <a:r>
                            <a:rPr lang="en-US" sz="2800"/>
                            <a:t>12</a:t>
                          </a:r>
                          <a:r>
                            <a:rPr lang="vi-VN" sz="2800"/>
                            <a:t> : </a:t>
                          </a:r>
                          <a:r>
                            <a:rPr lang="en-US" sz="2800"/>
                            <a:t>4</a:t>
                          </a:r>
                          <a:r>
                            <a:rPr lang="vi-VN" sz="2800"/>
                            <a:t> </a:t>
                          </a:r>
                          <a:r>
                            <a:rPr lang="vi-VN" sz="2800" dirty="0"/>
                            <a:t>=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/>
                            <a:t>   </a:t>
                          </a:r>
                          <a:r>
                            <a:rPr lang="en-US" sz="2800"/>
                            <a:t>16</a:t>
                          </a:r>
                          <a:r>
                            <a:rPr lang="vi-VN" sz="2800"/>
                            <a:t> : </a:t>
                          </a:r>
                          <a:r>
                            <a:rPr lang="en-US" sz="2800"/>
                            <a:t>4</a:t>
                          </a:r>
                          <a:r>
                            <a:rPr lang="vi-VN" sz="2800"/>
                            <a:t> </a:t>
                          </a:r>
                          <a:r>
                            <a:rPr lang="vi-VN" sz="2800" dirty="0"/>
                            <a:t>=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/>
                            <a:t>   </a:t>
                          </a:r>
                          <a:r>
                            <a:rPr lang="en-US" sz="2800"/>
                            <a:t>2</a:t>
                          </a:r>
                          <a:r>
                            <a:rPr lang="vi-VN" sz="2800"/>
                            <a:t>0 : </a:t>
                          </a:r>
                          <a:r>
                            <a:rPr lang="en-US" sz="2800"/>
                            <a:t>4</a:t>
                          </a:r>
                          <a:r>
                            <a:rPr lang="vi-VN" sz="2800"/>
                            <a:t> </a:t>
                          </a:r>
                          <a:r>
                            <a:rPr lang="vi-VN" sz="2800" dirty="0"/>
                            <a:t>=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24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28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32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36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0 :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3091510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</a:t>
                          </a:r>
                          <a:r>
                            <a:rPr lang="vi-VN" sz="2400"/>
                            <a:t>nhân </a:t>
                          </a:r>
                          <a:r>
                            <a:rPr lang="en-US" sz="2400"/>
                            <a:t>4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</a:t>
                          </a:r>
                          <a:r>
                            <a:rPr lang="vi-VN" sz="2400"/>
                            <a:t>chia </a:t>
                          </a:r>
                          <a:r>
                            <a:rPr lang="en-US" sz="2400"/>
                            <a:t>4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/>
                            <a:t>     </a:t>
                          </a:r>
                          <a:r>
                            <a:rPr lang="en-US" sz="2800"/>
                            <a:t>4</a:t>
                          </a:r>
                          <a:r>
                            <a:rPr lang="vi-VN" sz="2800"/>
                            <a:t> : </a:t>
                          </a:r>
                          <a:r>
                            <a:rPr lang="en-US" sz="2800"/>
                            <a:t>4</a:t>
                          </a:r>
                          <a:r>
                            <a:rPr lang="vi-VN" sz="2800"/>
                            <a:t> = </a:t>
                          </a:r>
                          <a:r>
                            <a:rPr lang="en-US" sz="280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vi-VN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/>
                            <a:t>     </a:t>
                          </a:r>
                          <a:r>
                            <a:rPr lang="en-US" sz="2800"/>
                            <a:t>8</a:t>
                          </a:r>
                          <a:r>
                            <a:rPr lang="vi-VN" sz="2800"/>
                            <a:t> : </a:t>
                          </a:r>
                          <a:r>
                            <a:rPr lang="en-US" sz="2800"/>
                            <a:t>4</a:t>
                          </a:r>
                          <a:r>
                            <a:rPr lang="vi-VN" sz="2800"/>
                            <a:t> = </a:t>
                          </a:r>
                          <a:r>
                            <a:rPr lang="en-US" sz="280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/>
                            <a:t>   </a:t>
                          </a:r>
                          <a:r>
                            <a:rPr lang="en-US" sz="2800"/>
                            <a:t>12</a:t>
                          </a:r>
                          <a:r>
                            <a:rPr lang="vi-VN" sz="2800"/>
                            <a:t> : </a:t>
                          </a:r>
                          <a:r>
                            <a:rPr lang="en-US" sz="2800"/>
                            <a:t>4</a:t>
                          </a:r>
                          <a:r>
                            <a:rPr lang="vi-VN" sz="2800"/>
                            <a:t> </a:t>
                          </a:r>
                          <a:r>
                            <a:rPr lang="vi-VN" sz="2800" dirty="0"/>
                            <a:t>=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/>
                            <a:t>   </a:t>
                          </a:r>
                          <a:r>
                            <a:rPr lang="en-US" sz="2800"/>
                            <a:t>16</a:t>
                          </a:r>
                          <a:r>
                            <a:rPr lang="vi-VN" sz="2800"/>
                            <a:t> : </a:t>
                          </a:r>
                          <a:r>
                            <a:rPr lang="en-US" sz="2800"/>
                            <a:t>4</a:t>
                          </a:r>
                          <a:r>
                            <a:rPr lang="vi-VN" sz="2800"/>
                            <a:t> </a:t>
                          </a:r>
                          <a:r>
                            <a:rPr lang="vi-VN" sz="2800" dirty="0"/>
                            <a:t>=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/>
                            <a:t>   </a:t>
                          </a:r>
                          <a:r>
                            <a:rPr lang="en-US" sz="2800"/>
                            <a:t>2</a:t>
                          </a:r>
                          <a:r>
                            <a:rPr lang="vi-VN" sz="2800"/>
                            <a:t>0 : </a:t>
                          </a:r>
                          <a:r>
                            <a:rPr lang="en-US" sz="2800"/>
                            <a:t>4</a:t>
                          </a:r>
                          <a:r>
                            <a:rPr lang="vi-VN" sz="2800"/>
                            <a:t> </a:t>
                          </a:r>
                          <a:r>
                            <a:rPr lang="vi-VN" sz="2800" dirty="0"/>
                            <a:t>=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28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32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36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0 :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71DD11DB-D470-4BEB-9991-4DB00CB26656}"/>
              </a:ext>
            </a:extLst>
          </p:cNvPr>
          <p:cNvGrpSpPr/>
          <p:nvPr/>
        </p:nvGrpSpPr>
        <p:grpSpPr>
          <a:xfrm>
            <a:off x="336500" y="1738400"/>
            <a:ext cx="3675515" cy="4176292"/>
            <a:chOff x="717451" y="1774566"/>
            <a:chExt cx="3675515" cy="41762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F1E803A-B281-42B8-B33A-7275AFA05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7451" y="1774566"/>
              <a:ext cx="3675515" cy="417629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8D4157-CC80-47A7-9DC4-6D2AAB700F17}"/>
                </a:ext>
              </a:extLst>
            </p:cNvPr>
            <p:cNvSpPr txBox="1"/>
            <p:nvPr/>
          </p:nvSpPr>
          <p:spPr>
            <a:xfrm>
              <a:off x="1414201" y="2190063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</a:t>
              </a:r>
              <a:r>
                <a:rPr lang="vi-VN" sz="2400" i="1"/>
                <a:t>chia </a:t>
              </a:r>
              <a:r>
                <a:rPr lang="en-US" sz="2400" i="1"/>
                <a:t>4</a:t>
              </a:r>
              <a:r>
                <a:rPr lang="vi-VN" sz="2400" i="1"/>
                <a:t> </a:t>
              </a:r>
              <a:r>
                <a:rPr lang="vi-VN" sz="2400" i="1" dirty="0"/>
                <a:t>từ bảng </a:t>
              </a:r>
              <a:r>
                <a:rPr lang="vi-VN" sz="2400" i="1"/>
                <a:t>nhân </a:t>
              </a:r>
              <a:r>
                <a:rPr lang="en-US" sz="2400" i="1"/>
                <a:t>4</a:t>
              </a:r>
              <a:r>
                <a:rPr lang="vi-VN" sz="2400" i="1"/>
                <a:t>.</a:t>
              </a:r>
              <a:endParaRPr lang="vi-VN" sz="2400" i="1" dirty="0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824CDCF-ADB2-4500-B2AD-579FE9C57700}"/>
              </a:ext>
            </a:extLst>
          </p:cNvPr>
          <p:cNvSpPr/>
          <p:nvPr/>
        </p:nvSpPr>
        <p:spPr>
          <a:xfrm>
            <a:off x="10186455" y="246817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71AC0EC-FA0D-497D-9514-1F580A6E7D6C}"/>
              </a:ext>
            </a:extLst>
          </p:cNvPr>
          <p:cNvSpPr/>
          <p:nvPr/>
        </p:nvSpPr>
        <p:spPr>
          <a:xfrm>
            <a:off x="10186455" y="305393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0C2C782-8D4D-4BAC-996C-7FACBF6DBCF6}"/>
              </a:ext>
            </a:extLst>
          </p:cNvPr>
          <p:cNvSpPr/>
          <p:nvPr/>
        </p:nvSpPr>
        <p:spPr>
          <a:xfrm>
            <a:off x="10186455" y="3595989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225BAB8-65EF-4BD1-AB70-8C262D47568C}"/>
              </a:ext>
            </a:extLst>
          </p:cNvPr>
          <p:cNvSpPr/>
          <p:nvPr/>
        </p:nvSpPr>
        <p:spPr>
          <a:xfrm>
            <a:off x="10186455" y="4174502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B0ED627-F93B-47EF-9E49-9218569A2437}"/>
              </a:ext>
            </a:extLst>
          </p:cNvPr>
          <p:cNvSpPr/>
          <p:nvPr/>
        </p:nvSpPr>
        <p:spPr>
          <a:xfrm>
            <a:off x="10186455" y="4730962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66A8BF1-6DE8-436D-838F-380CCA4157E8}"/>
              </a:ext>
            </a:extLst>
          </p:cNvPr>
          <p:cNvSpPr/>
          <p:nvPr/>
        </p:nvSpPr>
        <p:spPr>
          <a:xfrm>
            <a:off x="10186455" y="5287422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702FFF4-0548-40A7-B51E-EC10B092392E}"/>
              </a:ext>
            </a:extLst>
          </p:cNvPr>
          <p:cNvSpPr txBox="1"/>
          <p:nvPr/>
        </p:nvSpPr>
        <p:spPr>
          <a:xfrm>
            <a:off x="3331597" y="3236258"/>
            <a:ext cx="143308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Nhận xét: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8C99D2-60D4-426C-A9C6-9B30C1BC6E69}"/>
              </a:ext>
            </a:extLst>
          </p:cNvPr>
          <p:cNvSpPr txBox="1"/>
          <p:nvPr/>
        </p:nvSpPr>
        <p:spPr>
          <a:xfrm>
            <a:off x="2614296" y="3949288"/>
            <a:ext cx="32230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chia đều là </a:t>
            </a:r>
            <a:r>
              <a:rPr lang="vi-VN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</a:t>
            </a:r>
            <a:r>
              <a:rPr lang="en-US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vi-VN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 là các số tự nhiên tăng dần từ 1 đến 10.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BB37676-4F5A-BD04-534F-918F380AAB8A}"/>
              </a:ext>
            </a:extLst>
          </p:cNvPr>
          <p:cNvSpPr/>
          <p:nvPr/>
        </p:nvSpPr>
        <p:spPr>
          <a:xfrm>
            <a:off x="10173637" y="5841653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6" grpId="0" uiExpand="1" build="p"/>
      <p:bldP spid="47" grpId="0" animBg="1"/>
      <p:bldP spid="48" grpId="0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6350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4 : 4 = </a:t>
            </a:r>
          </a:p>
        </p:txBody>
      </p:sp>
      <p:sp>
        <p:nvSpPr>
          <p:cNvPr id="4" name="Rectangle 3"/>
          <p:cNvSpPr/>
          <p:nvPr/>
        </p:nvSpPr>
        <p:spPr>
          <a:xfrm>
            <a:off x="3759200" y="635000"/>
            <a:ext cx="939800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1778000"/>
            <a:ext cx="314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8 : 4 = </a:t>
            </a:r>
          </a:p>
        </p:txBody>
      </p:sp>
      <p:sp>
        <p:nvSpPr>
          <p:cNvPr id="6" name="Rectangle 5"/>
          <p:cNvSpPr/>
          <p:nvPr/>
        </p:nvSpPr>
        <p:spPr>
          <a:xfrm>
            <a:off x="3759200" y="1650999"/>
            <a:ext cx="939800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8242300" y="4829721"/>
            <a:ext cx="939800" cy="9680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8686" y="2917279"/>
            <a:ext cx="314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36 : 4 =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81579" y="5149401"/>
            <a:ext cx="353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32 : 4 =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3179" y="4060279"/>
            <a:ext cx="332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20 : 4 =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81700" y="685799"/>
            <a:ext cx="337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 28 : 4 =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59200" y="2997196"/>
            <a:ext cx="939800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59200" y="4060279"/>
            <a:ext cx="939800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59200" y="5149401"/>
            <a:ext cx="939800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43900" y="664120"/>
            <a:ext cx="939800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endParaRPr lang="en-US" sz="600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34100" y="1777999"/>
            <a:ext cx="337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12 : 4 =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43900" y="1778000"/>
            <a:ext cx="939800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34100" y="2707278"/>
            <a:ext cx="337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24 : 4 =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343900" y="2750639"/>
            <a:ext cx="939800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86500" y="3818077"/>
            <a:ext cx="337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40 : 4 =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343900" y="3675559"/>
            <a:ext cx="939800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81700" y="4993290"/>
            <a:ext cx="2162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16 : 4 =  </a:t>
            </a:r>
          </a:p>
        </p:txBody>
      </p:sp>
    </p:spTree>
    <p:extLst>
      <p:ext uri="{BB962C8B-B14F-4D97-AF65-F5344CB8AC3E}">
        <p14:creationId xmlns:p14="http://schemas.microsoft.com/office/powerpoint/2010/main" val="337596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4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384222" y="196050"/>
            <a:ext cx="3390558" cy="13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1066564" y="1722414"/>
            <a:ext cx="515372" cy="48163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826725" y="1722414"/>
            <a:ext cx="1246045" cy="953781"/>
            <a:chOff x="1870518" y="1440653"/>
            <a:chExt cx="1117914" cy="57191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571910"/>
              <a:chOff x="1870518" y="1440654"/>
              <a:chExt cx="758382" cy="57191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06256" cy="571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7790" cy="571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0134871"/>
                  </p:ext>
                </p:extLst>
              </p:nvPr>
            </p:nvGraphicFramePr>
            <p:xfrm>
              <a:off x="1826725" y="2886286"/>
              <a:ext cx="8329644" cy="2453124"/>
            </p:xfrm>
            <a:graphic>
              <a:graphicData uri="http://schemas.openxmlformats.org/drawingml/2006/table">
                <a:tbl>
                  <a:tblPr firstRow="1" bandRow="1">
                    <a:tableStyleId>{E8B1032C-EA38-4F05-BA0D-38AFFFC7BED3}</a:tableStyleId>
                  </a:tblPr>
                  <a:tblGrid>
                    <a:gridCol w="1785950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102352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10350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9776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129126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129126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129126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815082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5400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5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B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28</a:t>
                          </a:r>
                          <a:endParaRPr lang="vi-VN" sz="40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r>
                            <a:rPr kumimoji="0" lang="en-US" sz="40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r>
                            <a:rPr kumimoji="0" lang="vi-VN" sz="40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2</a:t>
                          </a:r>
                          <a:r>
                            <a:rPr kumimoji="0" lang="en-US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32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20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815082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815082">
                    <a:tc>
                      <a:txBody>
                        <a:bodyPr/>
                        <a:lstStyle/>
                        <a:p>
                          <a:pPr algn="ctr"/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B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8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?</a:t>
                          </a:r>
                          <a:endParaRPr kumimoji="0" lang="vi-VN" sz="4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8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?</a:t>
                          </a:r>
                          <a:endParaRPr kumimoji="0" lang="vi-VN" sz="4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8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?</a:t>
                          </a:r>
                          <a:endParaRPr kumimoji="0" lang="vi-VN" sz="4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?</a:t>
                          </a:r>
                          <a:endParaRPr kumimoji="0" lang="vi-VN" sz="4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0134871"/>
                  </p:ext>
                </p:extLst>
              </p:nvPr>
            </p:nvGraphicFramePr>
            <p:xfrm>
              <a:off x="1826725" y="2886286"/>
              <a:ext cx="8329644" cy="2453124"/>
            </p:xfrm>
            <a:graphic>
              <a:graphicData uri="http://schemas.openxmlformats.org/drawingml/2006/table">
                <a:tbl>
                  <a:tblPr firstRow="1" bandRow="1">
                    <a:tableStyleId>{E8B1032C-EA38-4F05-BA0D-38AFFFC7BED3}</a:tableStyleId>
                  </a:tblPr>
                  <a:tblGrid>
                    <a:gridCol w="1785950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102352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10350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9776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129126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129126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129126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815082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41" t="-2985" r="-367918" b="-70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28</a:t>
                          </a:r>
                          <a:endParaRPr lang="vi-VN" sz="40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r>
                            <a:rPr kumimoji="0" lang="en-US" sz="40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r>
                            <a:rPr kumimoji="0" lang="vi-VN" sz="40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2</a:t>
                          </a:r>
                          <a:r>
                            <a:rPr kumimoji="0" lang="en-US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32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20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815082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B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8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?</a:t>
                          </a:r>
                          <a:endParaRPr kumimoji="0" lang="vi-VN" sz="4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8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?</a:t>
                          </a:r>
                          <a:endParaRPr kumimoji="0" lang="vi-VN" sz="4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8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?</a:t>
                          </a:r>
                          <a:endParaRPr kumimoji="0" lang="vi-VN" sz="4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?</a:t>
                          </a:r>
                          <a:endParaRPr kumimoji="0" lang="vi-VN" sz="4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4F2E074-5476-4FF3-8266-A4C213BB281E}"/>
              </a:ext>
            </a:extLst>
          </p:cNvPr>
          <p:cNvSpPr txBox="1"/>
          <p:nvPr/>
        </p:nvSpPr>
        <p:spPr>
          <a:xfrm>
            <a:off x="4785451" y="4558659"/>
            <a:ext cx="748822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3CF678-0A1D-42CF-84FD-554F4285DC8D}"/>
              </a:ext>
            </a:extLst>
          </p:cNvPr>
          <p:cNvSpPr txBox="1"/>
          <p:nvPr/>
        </p:nvSpPr>
        <p:spPr>
          <a:xfrm>
            <a:off x="5821821" y="4558659"/>
            <a:ext cx="748822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3C7B28-C896-445A-84AA-9E243132C075}"/>
              </a:ext>
            </a:extLst>
          </p:cNvPr>
          <p:cNvSpPr txBox="1"/>
          <p:nvPr/>
        </p:nvSpPr>
        <p:spPr>
          <a:xfrm>
            <a:off x="6952725" y="4558659"/>
            <a:ext cx="748822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CAA9B3-3FB4-4FA5-AA1E-FB539D2A010F}"/>
              </a:ext>
            </a:extLst>
          </p:cNvPr>
          <p:cNvSpPr txBox="1"/>
          <p:nvPr/>
        </p:nvSpPr>
        <p:spPr>
          <a:xfrm>
            <a:off x="8083629" y="4558659"/>
            <a:ext cx="748822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F352A1-119B-0C88-CEA6-520A969BFA4B}"/>
              </a:ext>
            </a:extLst>
          </p:cNvPr>
          <p:cNvSpPr txBox="1"/>
          <p:nvPr/>
        </p:nvSpPr>
        <p:spPr>
          <a:xfrm>
            <a:off x="9214533" y="4558659"/>
            <a:ext cx="748822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2069</TotalTime>
  <Words>466</Words>
  <Application>Microsoft Office PowerPoint</Application>
  <PresentationFormat>Widescreen</PresentationFormat>
  <Paragraphs>148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Cambria</vt:lpstr>
      <vt:lpstr>Cambria Math</vt:lpstr>
      <vt:lpstr>Times New Roman</vt:lpstr>
      <vt:lpstr>Tw Cen MT</vt:lpstr>
      <vt:lpstr>UTM Cookies</vt:lpstr>
      <vt:lpstr>Office Theme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ngọc anh đoàn</cp:lastModifiedBy>
  <cp:revision>176</cp:revision>
  <dcterms:created xsi:type="dcterms:W3CDTF">2021-06-02T01:34:28Z</dcterms:created>
  <dcterms:modified xsi:type="dcterms:W3CDTF">2022-07-29T01:35:38Z</dcterms:modified>
</cp:coreProperties>
</file>